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507"/>
    <a:srgbClr val="31383B"/>
    <a:srgbClr val="001E6C"/>
    <a:srgbClr val="EC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/>
    <p:restoredTop sz="91315"/>
  </p:normalViewPr>
  <p:slideViewPr>
    <p:cSldViewPr snapToGrid="0" snapToObjects="1">
      <p:cViewPr varScale="1">
        <p:scale>
          <a:sx n="100" d="100"/>
          <a:sy n="100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A3629-B786-214E-ABC3-68D84CF8ED63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A2988-854C-8741-9D60-0288935F77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24A75F-7406-E148-AF4E-D66A6FDF8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8628" y="847139"/>
            <a:ext cx="2385173" cy="5168704"/>
          </a:xfrm>
          <a:custGeom>
            <a:avLst/>
            <a:gdLst>
              <a:gd name="connsiteX0" fmla="*/ 266829 w 2385173"/>
              <a:gd name="connsiteY0" fmla="*/ 0 h 5168704"/>
              <a:gd name="connsiteX1" fmla="*/ 546386 w 2385173"/>
              <a:gd name="connsiteY1" fmla="*/ 0 h 5168704"/>
              <a:gd name="connsiteX2" fmla="*/ 552488 w 2385173"/>
              <a:gd name="connsiteY2" fmla="*/ 2542 h 5168704"/>
              <a:gd name="connsiteX3" fmla="*/ 562843 w 2385173"/>
              <a:gd name="connsiteY3" fmla="*/ 27675 h 5168704"/>
              <a:gd name="connsiteX4" fmla="*/ 562843 w 2385173"/>
              <a:gd name="connsiteY4" fmla="*/ 65991 h 5168704"/>
              <a:gd name="connsiteX5" fmla="*/ 691024 w 2385173"/>
              <a:gd name="connsiteY5" fmla="*/ 194864 h 5168704"/>
              <a:gd name="connsiteX6" fmla="*/ 1694149 w 2385173"/>
              <a:gd name="connsiteY6" fmla="*/ 194864 h 5168704"/>
              <a:gd name="connsiteX7" fmla="*/ 1822330 w 2385173"/>
              <a:gd name="connsiteY7" fmla="*/ 65991 h 5168704"/>
              <a:gd name="connsiteX8" fmla="*/ 1822330 w 2385173"/>
              <a:gd name="connsiteY8" fmla="*/ 27675 h 5168704"/>
              <a:gd name="connsiteX9" fmla="*/ 1832684 w 2385173"/>
              <a:gd name="connsiteY9" fmla="*/ 2542 h 5168704"/>
              <a:gd name="connsiteX10" fmla="*/ 1838788 w 2385173"/>
              <a:gd name="connsiteY10" fmla="*/ 0 h 5168704"/>
              <a:gd name="connsiteX11" fmla="*/ 2118344 w 2385173"/>
              <a:gd name="connsiteY11" fmla="*/ 0 h 5168704"/>
              <a:gd name="connsiteX12" fmla="*/ 2385173 w 2385173"/>
              <a:gd name="connsiteY12" fmla="*/ 266829 h 5168704"/>
              <a:gd name="connsiteX13" fmla="*/ 2385173 w 2385173"/>
              <a:gd name="connsiteY13" fmla="*/ 4901875 h 5168704"/>
              <a:gd name="connsiteX14" fmla="*/ 2118344 w 2385173"/>
              <a:gd name="connsiteY14" fmla="*/ 5168704 h 5168704"/>
              <a:gd name="connsiteX15" fmla="*/ 266829 w 2385173"/>
              <a:gd name="connsiteY15" fmla="*/ 5168704 h 5168704"/>
              <a:gd name="connsiteX16" fmla="*/ 0 w 2385173"/>
              <a:gd name="connsiteY16" fmla="*/ 4901875 h 5168704"/>
              <a:gd name="connsiteX17" fmla="*/ 0 w 2385173"/>
              <a:gd name="connsiteY17" fmla="*/ 266829 h 5168704"/>
              <a:gd name="connsiteX18" fmla="*/ 266829 w 2385173"/>
              <a:gd name="connsiteY18" fmla="*/ 0 h 516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5173" h="5168704">
                <a:moveTo>
                  <a:pt x="266829" y="0"/>
                </a:moveTo>
                <a:lnTo>
                  <a:pt x="546386" y="0"/>
                </a:lnTo>
                <a:lnTo>
                  <a:pt x="552488" y="2542"/>
                </a:lnTo>
                <a:cubicBezTo>
                  <a:pt x="558886" y="8974"/>
                  <a:pt x="562843" y="17860"/>
                  <a:pt x="562843" y="27675"/>
                </a:cubicBezTo>
                <a:lnTo>
                  <a:pt x="562843" y="65991"/>
                </a:lnTo>
                <a:cubicBezTo>
                  <a:pt x="562843" y="137166"/>
                  <a:pt x="620232" y="194864"/>
                  <a:pt x="691024" y="194864"/>
                </a:cubicBezTo>
                <a:lnTo>
                  <a:pt x="1694149" y="194864"/>
                </a:lnTo>
                <a:cubicBezTo>
                  <a:pt x="1764941" y="194864"/>
                  <a:pt x="1822330" y="137166"/>
                  <a:pt x="1822330" y="65991"/>
                </a:cubicBezTo>
                <a:lnTo>
                  <a:pt x="1822330" y="27675"/>
                </a:lnTo>
                <a:cubicBezTo>
                  <a:pt x="1822330" y="17860"/>
                  <a:pt x="1826287" y="8974"/>
                  <a:pt x="1832684" y="2542"/>
                </a:cubicBezTo>
                <a:lnTo>
                  <a:pt x="1838788" y="0"/>
                </a:lnTo>
                <a:lnTo>
                  <a:pt x="2118344" y="0"/>
                </a:lnTo>
                <a:cubicBezTo>
                  <a:pt x="2265710" y="0"/>
                  <a:pt x="2385173" y="119464"/>
                  <a:pt x="2385173" y="266829"/>
                </a:cubicBezTo>
                <a:lnTo>
                  <a:pt x="2385173" y="4901875"/>
                </a:lnTo>
                <a:cubicBezTo>
                  <a:pt x="2385173" y="5049241"/>
                  <a:pt x="2265710" y="5168704"/>
                  <a:pt x="2118344" y="5168704"/>
                </a:cubicBezTo>
                <a:lnTo>
                  <a:pt x="266829" y="5168704"/>
                </a:lnTo>
                <a:cubicBezTo>
                  <a:pt x="119464" y="5168704"/>
                  <a:pt x="0" y="5049241"/>
                  <a:pt x="0" y="4901875"/>
                </a:cubicBezTo>
                <a:lnTo>
                  <a:pt x="0" y="266829"/>
                </a:lnTo>
                <a:cubicBezTo>
                  <a:pt x="0" y="119464"/>
                  <a:pt x="119464" y="0"/>
                  <a:pt x="26682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5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5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8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747711-15C4-A242-A9FC-55ACB53B0C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9132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2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2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F94C42-7AD5-BD44-B6E0-ED841A4B33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7430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3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3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8DF374-018F-8246-A3A7-531011F447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728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2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2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77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1EABE4-DE32-1245-80A3-C0FCFFF43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7080" y="3730221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75A117-DCAF-1B4F-AD55-B274448B1F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0948" y="3730221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43BA1C-29F3-9546-AB6C-8D910C32F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7080" y="970088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508552-38FC-8C43-823E-3EB2AC412F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948" y="970088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91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D816CD-4988-7343-ADCC-8B0C79573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8456" y="489098"/>
            <a:ext cx="4381278" cy="6368903"/>
          </a:xfrm>
          <a:prstGeom prst="round2SameRect">
            <a:avLst>
              <a:gd name="adj1" fmla="val 14825"/>
              <a:gd name="adj2" fmla="val 0"/>
            </a:avLst>
          </a:pr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74585-A216-5646-B0A8-383709FDDC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4781" y="1018271"/>
            <a:ext cx="3428309" cy="5839729"/>
          </a:xfrm>
          <a:prstGeom prst="round2SameRect">
            <a:avLst>
              <a:gd name="adj1" fmla="val 11176"/>
              <a:gd name="adj2" fmla="val 0"/>
            </a:avLst>
          </a:pr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9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84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FF109E-AE3D-DF4D-842B-945C6CD583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1755" y="1801086"/>
            <a:ext cx="4541108" cy="2936877"/>
          </a:xfrm>
          <a:custGeom>
            <a:avLst/>
            <a:gdLst>
              <a:gd name="connsiteX0" fmla="*/ 53428 w 4541108"/>
              <a:gd name="connsiteY0" fmla="*/ 0 h 2936877"/>
              <a:gd name="connsiteX1" fmla="*/ 1977123 w 4541108"/>
              <a:gd name="connsiteY1" fmla="*/ 0 h 2936877"/>
              <a:gd name="connsiteX2" fmla="*/ 2023238 w 4541108"/>
              <a:gd name="connsiteY2" fmla="*/ 0 h 2936877"/>
              <a:gd name="connsiteX3" fmla="*/ 2025945 w 4541108"/>
              <a:gd name="connsiteY3" fmla="*/ 1128 h 2936877"/>
              <a:gd name="connsiteX4" fmla="*/ 2030538 w 4541108"/>
              <a:gd name="connsiteY4" fmla="*/ 12276 h 2936877"/>
              <a:gd name="connsiteX5" fmla="*/ 2030538 w 4541108"/>
              <a:gd name="connsiteY5" fmla="*/ 29272 h 2936877"/>
              <a:gd name="connsiteX6" fmla="*/ 2087394 w 4541108"/>
              <a:gd name="connsiteY6" fmla="*/ 86435 h 2936877"/>
              <a:gd name="connsiteX7" fmla="*/ 2235622 w 4541108"/>
              <a:gd name="connsiteY7" fmla="*/ 86435 h 2936877"/>
              <a:gd name="connsiteX8" fmla="*/ 2457730 w 4541108"/>
              <a:gd name="connsiteY8" fmla="*/ 86435 h 2936877"/>
              <a:gd name="connsiteX9" fmla="*/ 2514587 w 4541108"/>
              <a:gd name="connsiteY9" fmla="*/ 29272 h 2936877"/>
              <a:gd name="connsiteX10" fmla="*/ 2514587 w 4541108"/>
              <a:gd name="connsiteY10" fmla="*/ 12276 h 2936877"/>
              <a:gd name="connsiteX11" fmla="*/ 2519179 w 4541108"/>
              <a:gd name="connsiteY11" fmla="*/ 1128 h 2936877"/>
              <a:gd name="connsiteX12" fmla="*/ 2521887 w 4541108"/>
              <a:gd name="connsiteY12" fmla="*/ 0 h 2936877"/>
              <a:gd name="connsiteX13" fmla="*/ 2563985 w 4541108"/>
              <a:gd name="connsiteY13" fmla="*/ 0 h 2936877"/>
              <a:gd name="connsiteX14" fmla="*/ 4487680 w 4541108"/>
              <a:gd name="connsiteY14" fmla="*/ 0 h 2936877"/>
              <a:gd name="connsiteX15" fmla="*/ 4541108 w 4541108"/>
              <a:gd name="connsiteY15" fmla="*/ 53428 h 2936877"/>
              <a:gd name="connsiteX16" fmla="*/ 4541108 w 4541108"/>
              <a:gd name="connsiteY16" fmla="*/ 1574486 h 2936877"/>
              <a:gd name="connsiteX17" fmla="*/ 4541107 w 4541108"/>
              <a:gd name="connsiteY17" fmla="*/ 1574489 h 2936877"/>
              <a:gd name="connsiteX18" fmla="*/ 4541107 w 4541108"/>
              <a:gd name="connsiteY18" fmla="*/ 2936877 h 2936877"/>
              <a:gd name="connsiteX19" fmla="*/ 1 w 4541108"/>
              <a:gd name="connsiteY19" fmla="*/ 2936877 h 2936877"/>
              <a:gd name="connsiteX20" fmla="*/ 1 w 4541108"/>
              <a:gd name="connsiteY20" fmla="*/ 1574487 h 2936877"/>
              <a:gd name="connsiteX21" fmla="*/ 0 w 4541108"/>
              <a:gd name="connsiteY21" fmla="*/ 1574486 h 2936877"/>
              <a:gd name="connsiteX22" fmla="*/ 0 w 4541108"/>
              <a:gd name="connsiteY22" fmla="*/ 53428 h 2936877"/>
              <a:gd name="connsiteX23" fmla="*/ 53428 w 4541108"/>
              <a:gd name="connsiteY23" fmla="*/ 0 h 293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41108" h="2936877">
                <a:moveTo>
                  <a:pt x="53428" y="0"/>
                </a:moveTo>
                <a:lnTo>
                  <a:pt x="1977123" y="0"/>
                </a:lnTo>
                <a:lnTo>
                  <a:pt x="2023238" y="0"/>
                </a:lnTo>
                <a:lnTo>
                  <a:pt x="2025945" y="1128"/>
                </a:lnTo>
                <a:cubicBezTo>
                  <a:pt x="2028783" y="3981"/>
                  <a:pt x="2030538" y="7922"/>
                  <a:pt x="2030538" y="12276"/>
                </a:cubicBezTo>
                <a:lnTo>
                  <a:pt x="2030538" y="29272"/>
                </a:lnTo>
                <a:cubicBezTo>
                  <a:pt x="2030538" y="60842"/>
                  <a:pt x="2055993" y="86435"/>
                  <a:pt x="2087394" y="86435"/>
                </a:cubicBezTo>
                <a:lnTo>
                  <a:pt x="2235622" y="86435"/>
                </a:lnTo>
                <a:lnTo>
                  <a:pt x="2457730" y="86435"/>
                </a:lnTo>
                <a:cubicBezTo>
                  <a:pt x="2489131" y="86435"/>
                  <a:pt x="2514587" y="60842"/>
                  <a:pt x="2514587" y="29272"/>
                </a:cubicBezTo>
                <a:lnTo>
                  <a:pt x="2514587" y="12276"/>
                </a:lnTo>
                <a:cubicBezTo>
                  <a:pt x="2514587" y="7922"/>
                  <a:pt x="2516342" y="3981"/>
                  <a:pt x="2519179" y="1128"/>
                </a:cubicBezTo>
                <a:lnTo>
                  <a:pt x="2521887" y="0"/>
                </a:lnTo>
                <a:lnTo>
                  <a:pt x="2563985" y="0"/>
                </a:lnTo>
                <a:lnTo>
                  <a:pt x="4487680" y="0"/>
                </a:lnTo>
                <a:cubicBezTo>
                  <a:pt x="4517187" y="0"/>
                  <a:pt x="4541108" y="23921"/>
                  <a:pt x="4541108" y="53428"/>
                </a:cubicBezTo>
                <a:lnTo>
                  <a:pt x="4541108" y="1574486"/>
                </a:lnTo>
                <a:lnTo>
                  <a:pt x="4541107" y="1574489"/>
                </a:lnTo>
                <a:lnTo>
                  <a:pt x="4541107" y="2936877"/>
                </a:lnTo>
                <a:lnTo>
                  <a:pt x="1" y="2936877"/>
                </a:lnTo>
                <a:lnTo>
                  <a:pt x="1" y="1574487"/>
                </a:lnTo>
                <a:lnTo>
                  <a:pt x="0" y="1574486"/>
                </a:lnTo>
                <a:lnTo>
                  <a:pt x="0" y="53428"/>
                </a:lnTo>
                <a:cubicBezTo>
                  <a:pt x="0" y="23921"/>
                  <a:pt x="23921" y="0"/>
                  <a:pt x="5342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4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D647E9-C3B9-F240-B44D-B8E0244EA6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70823" y="1265339"/>
            <a:ext cx="2978453" cy="4257873"/>
          </a:xfrm>
          <a:custGeom>
            <a:avLst/>
            <a:gdLst>
              <a:gd name="connsiteX0" fmla="*/ 84469 w 2978453"/>
              <a:gd name="connsiteY0" fmla="*/ 0 h 4257873"/>
              <a:gd name="connsiteX1" fmla="*/ 2893984 w 2978453"/>
              <a:gd name="connsiteY1" fmla="*/ 0 h 4257873"/>
              <a:gd name="connsiteX2" fmla="*/ 2978453 w 2978453"/>
              <a:gd name="connsiteY2" fmla="*/ 84469 h 4257873"/>
              <a:gd name="connsiteX3" fmla="*/ 2978453 w 2978453"/>
              <a:gd name="connsiteY3" fmla="*/ 4173404 h 4257873"/>
              <a:gd name="connsiteX4" fmla="*/ 2893984 w 2978453"/>
              <a:gd name="connsiteY4" fmla="*/ 4257873 h 4257873"/>
              <a:gd name="connsiteX5" fmla="*/ 84469 w 2978453"/>
              <a:gd name="connsiteY5" fmla="*/ 4257873 h 4257873"/>
              <a:gd name="connsiteX6" fmla="*/ 0 w 2978453"/>
              <a:gd name="connsiteY6" fmla="*/ 4173404 h 4257873"/>
              <a:gd name="connsiteX7" fmla="*/ 0 w 2978453"/>
              <a:gd name="connsiteY7" fmla="*/ 84469 h 4257873"/>
              <a:gd name="connsiteX8" fmla="*/ 84469 w 2978453"/>
              <a:gd name="connsiteY8" fmla="*/ 0 h 425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8453" h="4257873">
                <a:moveTo>
                  <a:pt x="84469" y="0"/>
                </a:moveTo>
                <a:lnTo>
                  <a:pt x="2893984" y="0"/>
                </a:lnTo>
                <a:cubicBezTo>
                  <a:pt x="2940635" y="0"/>
                  <a:pt x="2978453" y="37818"/>
                  <a:pt x="2978453" y="84469"/>
                </a:cubicBezTo>
                <a:lnTo>
                  <a:pt x="2978453" y="4173404"/>
                </a:lnTo>
                <a:cubicBezTo>
                  <a:pt x="2978453" y="4220055"/>
                  <a:pt x="2940635" y="4257873"/>
                  <a:pt x="2893984" y="4257873"/>
                </a:cubicBezTo>
                <a:lnTo>
                  <a:pt x="84469" y="4257873"/>
                </a:lnTo>
                <a:cubicBezTo>
                  <a:pt x="37818" y="4257873"/>
                  <a:pt x="0" y="4220055"/>
                  <a:pt x="0" y="4173404"/>
                </a:cubicBezTo>
                <a:lnTo>
                  <a:pt x="0" y="84469"/>
                </a:lnTo>
                <a:cubicBezTo>
                  <a:pt x="0" y="37818"/>
                  <a:pt x="37818" y="0"/>
                  <a:pt x="844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94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92A7E-4A35-F94E-A678-2FA8551B1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5773" y="1712593"/>
            <a:ext cx="4414112" cy="2489395"/>
          </a:xfrm>
          <a:custGeom>
            <a:avLst/>
            <a:gdLst>
              <a:gd name="connsiteX0" fmla="*/ 0 w 4414112"/>
              <a:gd name="connsiteY0" fmla="*/ 0 h 2489395"/>
              <a:gd name="connsiteX1" fmla="*/ 4414112 w 4414112"/>
              <a:gd name="connsiteY1" fmla="*/ 0 h 2489395"/>
              <a:gd name="connsiteX2" fmla="*/ 4414112 w 4414112"/>
              <a:gd name="connsiteY2" fmla="*/ 2489395 h 2489395"/>
              <a:gd name="connsiteX3" fmla="*/ 0 w 4414112"/>
              <a:gd name="connsiteY3" fmla="*/ 2489395 h 24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112" h="2489395">
                <a:moveTo>
                  <a:pt x="0" y="0"/>
                </a:moveTo>
                <a:lnTo>
                  <a:pt x="4414112" y="0"/>
                </a:lnTo>
                <a:lnTo>
                  <a:pt x="4414112" y="2489395"/>
                </a:lnTo>
                <a:lnTo>
                  <a:pt x="0" y="24893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598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ckup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5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142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614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88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158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5B83E1-89AF-AC45-B05A-F632D6350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6262" y="2184585"/>
            <a:ext cx="4063658" cy="4673415"/>
          </a:xfrm>
          <a:custGeom>
            <a:avLst/>
            <a:gdLst>
              <a:gd name="connsiteX0" fmla="*/ 727963 w 4063658"/>
              <a:gd name="connsiteY0" fmla="*/ 0 h 4673415"/>
              <a:gd name="connsiteX1" fmla="*/ 3335694 w 4063658"/>
              <a:gd name="connsiteY1" fmla="*/ 0 h 4673415"/>
              <a:gd name="connsiteX2" fmla="*/ 4063658 w 4063658"/>
              <a:gd name="connsiteY2" fmla="*/ 727964 h 4673415"/>
              <a:gd name="connsiteX3" fmla="*/ 4063658 w 4063658"/>
              <a:gd name="connsiteY3" fmla="*/ 4673415 h 4673415"/>
              <a:gd name="connsiteX4" fmla="*/ 0 w 4063658"/>
              <a:gd name="connsiteY4" fmla="*/ 4673415 h 4673415"/>
              <a:gd name="connsiteX5" fmla="*/ 0 w 4063658"/>
              <a:gd name="connsiteY5" fmla="*/ 727964 h 4673415"/>
              <a:gd name="connsiteX6" fmla="*/ 727963 w 4063658"/>
              <a:gd name="connsiteY6" fmla="*/ 0 h 467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658" h="4673415">
                <a:moveTo>
                  <a:pt x="727963" y="0"/>
                </a:moveTo>
                <a:lnTo>
                  <a:pt x="3335694" y="0"/>
                </a:lnTo>
                <a:cubicBezTo>
                  <a:pt x="3737737" y="0"/>
                  <a:pt x="4063658" y="325921"/>
                  <a:pt x="4063658" y="727964"/>
                </a:cubicBezTo>
                <a:lnTo>
                  <a:pt x="4063658" y="4673415"/>
                </a:lnTo>
                <a:lnTo>
                  <a:pt x="0" y="4673415"/>
                </a:lnTo>
                <a:lnTo>
                  <a:pt x="0" y="727964"/>
                </a:lnTo>
                <a:cubicBezTo>
                  <a:pt x="0" y="325921"/>
                  <a:pt x="325920" y="0"/>
                  <a:pt x="7279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39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1A59E0-460C-6C41-99CE-6B47576D9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551" y="1658820"/>
            <a:ext cx="4547286" cy="4547286"/>
          </a:xfrm>
          <a:custGeom>
            <a:avLst/>
            <a:gdLst>
              <a:gd name="connsiteX0" fmla="*/ 2273643 w 4547286"/>
              <a:gd name="connsiteY0" fmla="*/ 0 h 4547286"/>
              <a:gd name="connsiteX1" fmla="*/ 4547286 w 4547286"/>
              <a:gd name="connsiteY1" fmla="*/ 2273643 h 4547286"/>
              <a:gd name="connsiteX2" fmla="*/ 2273643 w 4547286"/>
              <a:gd name="connsiteY2" fmla="*/ 4547286 h 4547286"/>
              <a:gd name="connsiteX3" fmla="*/ 0 w 4547286"/>
              <a:gd name="connsiteY3" fmla="*/ 2273643 h 4547286"/>
              <a:gd name="connsiteX4" fmla="*/ 2273643 w 4547286"/>
              <a:gd name="connsiteY4" fmla="*/ 0 h 45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286" h="4547286">
                <a:moveTo>
                  <a:pt x="2273643" y="0"/>
                </a:moveTo>
                <a:cubicBezTo>
                  <a:pt x="3529341" y="0"/>
                  <a:pt x="4547286" y="1017945"/>
                  <a:pt x="4547286" y="2273643"/>
                </a:cubicBezTo>
                <a:cubicBezTo>
                  <a:pt x="4547286" y="3529341"/>
                  <a:pt x="3529341" y="4547286"/>
                  <a:pt x="2273643" y="4547286"/>
                </a:cubicBezTo>
                <a:cubicBezTo>
                  <a:pt x="1017945" y="4547286"/>
                  <a:pt x="0" y="3529341"/>
                  <a:pt x="0" y="2273643"/>
                </a:cubicBezTo>
                <a:cubicBezTo>
                  <a:pt x="0" y="1017945"/>
                  <a:pt x="1017945" y="0"/>
                  <a:pt x="227364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80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56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A2776D-61B7-394A-8298-821E0C459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3039" y="449223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B7B4DB-42A9-5543-B467-5E61F5D55E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3039" y="269899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50BA60-13CD-E34F-9925-3F26CB19FD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73039" y="90575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1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0FAA1D-4241-684C-B66D-0679DB4AF3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7501" y="995424"/>
            <a:ext cx="2604464" cy="3727048"/>
          </a:xfrm>
          <a:custGeom>
            <a:avLst/>
            <a:gdLst>
              <a:gd name="connsiteX0" fmla="*/ 663253 w 2604464"/>
              <a:gd name="connsiteY0" fmla="*/ 0 h 3727048"/>
              <a:gd name="connsiteX1" fmla="*/ 1941211 w 2604464"/>
              <a:gd name="connsiteY1" fmla="*/ 0 h 3727048"/>
              <a:gd name="connsiteX2" fmla="*/ 2604464 w 2604464"/>
              <a:gd name="connsiteY2" fmla="*/ 663253 h 3727048"/>
              <a:gd name="connsiteX3" fmla="*/ 2604464 w 2604464"/>
              <a:gd name="connsiteY3" fmla="*/ 3063795 h 3727048"/>
              <a:gd name="connsiteX4" fmla="*/ 1941211 w 2604464"/>
              <a:gd name="connsiteY4" fmla="*/ 3727048 h 3727048"/>
              <a:gd name="connsiteX5" fmla="*/ 663253 w 2604464"/>
              <a:gd name="connsiteY5" fmla="*/ 3727048 h 3727048"/>
              <a:gd name="connsiteX6" fmla="*/ 0 w 2604464"/>
              <a:gd name="connsiteY6" fmla="*/ 3063795 h 3727048"/>
              <a:gd name="connsiteX7" fmla="*/ 0 w 2604464"/>
              <a:gd name="connsiteY7" fmla="*/ 663253 h 3727048"/>
              <a:gd name="connsiteX8" fmla="*/ 663253 w 2604464"/>
              <a:gd name="connsiteY8" fmla="*/ 0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464" h="3727048">
                <a:moveTo>
                  <a:pt x="663253" y="0"/>
                </a:moveTo>
                <a:lnTo>
                  <a:pt x="1941211" y="0"/>
                </a:lnTo>
                <a:cubicBezTo>
                  <a:pt x="2307516" y="0"/>
                  <a:pt x="2604464" y="296948"/>
                  <a:pt x="2604464" y="663253"/>
                </a:cubicBezTo>
                <a:lnTo>
                  <a:pt x="2604464" y="3063795"/>
                </a:lnTo>
                <a:cubicBezTo>
                  <a:pt x="2604464" y="3430100"/>
                  <a:pt x="2307516" y="3727048"/>
                  <a:pt x="1941211" y="3727048"/>
                </a:cubicBezTo>
                <a:lnTo>
                  <a:pt x="663253" y="3727048"/>
                </a:lnTo>
                <a:cubicBezTo>
                  <a:pt x="296948" y="3727048"/>
                  <a:pt x="0" y="3430100"/>
                  <a:pt x="0" y="3063795"/>
                </a:cubicBezTo>
                <a:lnTo>
                  <a:pt x="0" y="663253"/>
                </a:lnTo>
                <a:cubicBezTo>
                  <a:pt x="0" y="296948"/>
                  <a:pt x="296948" y="0"/>
                  <a:pt x="66325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0ADD68-C083-A742-AE51-2A920A6734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210" y="995424"/>
            <a:ext cx="2604464" cy="3727048"/>
          </a:xfrm>
          <a:custGeom>
            <a:avLst/>
            <a:gdLst>
              <a:gd name="connsiteX0" fmla="*/ 663253 w 2604464"/>
              <a:gd name="connsiteY0" fmla="*/ 0 h 3727048"/>
              <a:gd name="connsiteX1" fmla="*/ 1941211 w 2604464"/>
              <a:gd name="connsiteY1" fmla="*/ 0 h 3727048"/>
              <a:gd name="connsiteX2" fmla="*/ 2604464 w 2604464"/>
              <a:gd name="connsiteY2" fmla="*/ 663253 h 3727048"/>
              <a:gd name="connsiteX3" fmla="*/ 2604464 w 2604464"/>
              <a:gd name="connsiteY3" fmla="*/ 3063795 h 3727048"/>
              <a:gd name="connsiteX4" fmla="*/ 1941211 w 2604464"/>
              <a:gd name="connsiteY4" fmla="*/ 3727048 h 3727048"/>
              <a:gd name="connsiteX5" fmla="*/ 663253 w 2604464"/>
              <a:gd name="connsiteY5" fmla="*/ 3727048 h 3727048"/>
              <a:gd name="connsiteX6" fmla="*/ 0 w 2604464"/>
              <a:gd name="connsiteY6" fmla="*/ 3063795 h 3727048"/>
              <a:gd name="connsiteX7" fmla="*/ 0 w 2604464"/>
              <a:gd name="connsiteY7" fmla="*/ 663253 h 3727048"/>
              <a:gd name="connsiteX8" fmla="*/ 663253 w 2604464"/>
              <a:gd name="connsiteY8" fmla="*/ 0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464" h="3727048">
                <a:moveTo>
                  <a:pt x="663253" y="0"/>
                </a:moveTo>
                <a:lnTo>
                  <a:pt x="1941211" y="0"/>
                </a:lnTo>
                <a:cubicBezTo>
                  <a:pt x="2307516" y="0"/>
                  <a:pt x="2604464" y="296948"/>
                  <a:pt x="2604464" y="663253"/>
                </a:cubicBezTo>
                <a:lnTo>
                  <a:pt x="2604464" y="3063795"/>
                </a:lnTo>
                <a:cubicBezTo>
                  <a:pt x="2604464" y="3430100"/>
                  <a:pt x="2307516" y="3727048"/>
                  <a:pt x="1941211" y="3727048"/>
                </a:cubicBezTo>
                <a:lnTo>
                  <a:pt x="663253" y="3727048"/>
                </a:lnTo>
                <a:cubicBezTo>
                  <a:pt x="296949" y="3727048"/>
                  <a:pt x="0" y="3430100"/>
                  <a:pt x="0" y="3063795"/>
                </a:cubicBezTo>
                <a:lnTo>
                  <a:pt x="0" y="663253"/>
                </a:lnTo>
                <a:cubicBezTo>
                  <a:pt x="0" y="296948"/>
                  <a:pt x="296949" y="0"/>
                  <a:pt x="66325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3DC3BB-F03F-374D-9E63-AB03204A4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6673" y="0"/>
            <a:ext cx="3599726" cy="6858000"/>
          </a:xfrm>
          <a:custGeom>
            <a:avLst/>
            <a:gdLst>
              <a:gd name="connsiteX0" fmla="*/ 0 w 3599726"/>
              <a:gd name="connsiteY0" fmla="*/ 0 h 6858000"/>
              <a:gd name="connsiteX1" fmla="*/ 3599726 w 3599726"/>
              <a:gd name="connsiteY1" fmla="*/ 0 h 6858000"/>
              <a:gd name="connsiteX2" fmla="*/ 3599726 w 3599726"/>
              <a:gd name="connsiteY2" fmla="*/ 6858000 h 6858000"/>
              <a:gd name="connsiteX3" fmla="*/ 0 w 35997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726" h="6858000">
                <a:moveTo>
                  <a:pt x="0" y="0"/>
                </a:moveTo>
                <a:lnTo>
                  <a:pt x="3599726" y="0"/>
                </a:lnTo>
                <a:lnTo>
                  <a:pt x="359972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0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04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2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89AC44-4ADF-FA46-97E2-4BB98487C1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522" y="984231"/>
            <a:ext cx="2258526" cy="4894257"/>
          </a:xfrm>
          <a:custGeom>
            <a:avLst/>
            <a:gdLst>
              <a:gd name="connsiteX0" fmla="*/ 252662 w 2258526"/>
              <a:gd name="connsiteY0" fmla="*/ 0 h 4894257"/>
              <a:gd name="connsiteX1" fmla="*/ 517374 w 2258526"/>
              <a:gd name="connsiteY1" fmla="*/ 0 h 4894257"/>
              <a:gd name="connsiteX2" fmla="*/ 523153 w 2258526"/>
              <a:gd name="connsiteY2" fmla="*/ 2407 h 4894257"/>
              <a:gd name="connsiteX3" fmla="*/ 532958 w 2258526"/>
              <a:gd name="connsiteY3" fmla="*/ 26206 h 4894257"/>
              <a:gd name="connsiteX4" fmla="*/ 532958 w 2258526"/>
              <a:gd name="connsiteY4" fmla="*/ 62487 h 4894257"/>
              <a:gd name="connsiteX5" fmla="*/ 654333 w 2258526"/>
              <a:gd name="connsiteY5" fmla="*/ 184517 h 4894257"/>
              <a:gd name="connsiteX6" fmla="*/ 1604194 w 2258526"/>
              <a:gd name="connsiteY6" fmla="*/ 184517 h 4894257"/>
              <a:gd name="connsiteX7" fmla="*/ 1725569 w 2258526"/>
              <a:gd name="connsiteY7" fmla="*/ 62487 h 4894257"/>
              <a:gd name="connsiteX8" fmla="*/ 1725569 w 2258526"/>
              <a:gd name="connsiteY8" fmla="*/ 26206 h 4894257"/>
              <a:gd name="connsiteX9" fmla="*/ 1735373 w 2258526"/>
              <a:gd name="connsiteY9" fmla="*/ 2407 h 4894257"/>
              <a:gd name="connsiteX10" fmla="*/ 1741153 w 2258526"/>
              <a:gd name="connsiteY10" fmla="*/ 0 h 4894257"/>
              <a:gd name="connsiteX11" fmla="*/ 2005865 w 2258526"/>
              <a:gd name="connsiteY11" fmla="*/ 0 h 4894257"/>
              <a:gd name="connsiteX12" fmla="*/ 2258526 w 2258526"/>
              <a:gd name="connsiteY12" fmla="*/ 252661 h 4894257"/>
              <a:gd name="connsiteX13" fmla="*/ 2258526 w 2258526"/>
              <a:gd name="connsiteY13" fmla="*/ 4641596 h 4894257"/>
              <a:gd name="connsiteX14" fmla="*/ 2005865 w 2258526"/>
              <a:gd name="connsiteY14" fmla="*/ 4894257 h 4894257"/>
              <a:gd name="connsiteX15" fmla="*/ 252662 w 2258526"/>
              <a:gd name="connsiteY15" fmla="*/ 4894257 h 4894257"/>
              <a:gd name="connsiteX16" fmla="*/ 0 w 2258526"/>
              <a:gd name="connsiteY16" fmla="*/ 4641596 h 4894257"/>
              <a:gd name="connsiteX17" fmla="*/ 0 w 2258526"/>
              <a:gd name="connsiteY17" fmla="*/ 252661 h 4894257"/>
              <a:gd name="connsiteX18" fmla="*/ 252662 w 2258526"/>
              <a:gd name="connsiteY18" fmla="*/ 0 h 489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8526" h="4894257">
                <a:moveTo>
                  <a:pt x="252662" y="0"/>
                </a:moveTo>
                <a:lnTo>
                  <a:pt x="517374" y="0"/>
                </a:lnTo>
                <a:lnTo>
                  <a:pt x="523153" y="2407"/>
                </a:lnTo>
                <a:cubicBezTo>
                  <a:pt x="529211" y="8498"/>
                  <a:pt x="532958" y="16912"/>
                  <a:pt x="532958" y="26206"/>
                </a:cubicBezTo>
                <a:lnTo>
                  <a:pt x="532958" y="62487"/>
                </a:lnTo>
                <a:cubicBezTo>
                  <a:pt x="532958" y="129883"/>
                  <a:pt x="587299" y="184517"/>
                  <a:pt x="654333" y="184517"/>
                </a:cubicBezTo>
                <a:lnTo>
                  <a:pt x="1604194" y="184517"/>
                </a:lnTo>
                <a:cubicBezTo>
                  <a:pt x="1671227" y="184517"/>
                  <a:pt x="1725569" y="129883"/>
                  <a:pt x="1725569" y="62487"/>
                </a:cubicBezTo>
                <a:lnTo>
                  <a:pt x="1725569" y="26206"/>
                </a:lnTo>
                <a:cubicBezTo>
                  <a:pt x="1725569" y="16912"/>
                  <a:pt x="1729316" y="8498"/>
                  <a:pt x="1735373" y="2407"/>
                </a:cubicBezTo>
                <a:lnTo>
                  <a:pt x="1741153" y="0"/>
                </a:lnTo>
                <a:lnTo>
                  <a:pt x="2005865" y="0"/>
                </a:lnTo>
                <a:cubicBezTo>
                  <a:pt x="2145406" y="0"/>
                  <a:pt x="2258526" y="113121"/>
                  <a:pt x="2258526" y="252661"/>
                </a:cubicBezTo>
                <a:lnTo>
                  <a:pt x="2258526" y="4641596"/>
                </a:lnTo>
                <a:cubicBezTo>
                  <a:pt x="2258526" y="4781137"/>
                  <a:pt x="2145406" y="4894257"/>
                  <a:pt x="2005865" y="4894257"/>
                </a:cubicBezTo>
                <a:lnTo>
                  <a:pt x="252662" y="4894257"/>
                </a:lnTo>
                <a:cubicBezTo>
                  <a:pt x="113121" y="4894257"/>
                  <a:pt x="0" y="4781137"/>
                  <a:pt x="0" y="4641596"/>
                </a:cubicBezTo>
                <a:lnTo>
                  <a:pt x="0" y="252661"/>
                </a:lnTo>
                <a:cubicBezTo>
                  <a:pt x="0" y="113121"/>
                  <a:pt x="113121" y="0"/>
                  <a:pt x="2526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7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18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9FBA6C-E86C-2042-B5B8-8F7C9B682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3483" y="1206483"/>
            <a:ext cx="2053206" cy="4449325"/>
          </a:xfrm>
          <a:custGeom>
            <a:avLst/>
            <a:gdLst>
              <a:gd name="connsiteX0" fmla="*/ 229692 w 2053206"/>
              <a:gd name="connsiteY0" fmla="*/ 0 h 4449325"/>
              <a:gd name="connsiteX1" fmla="*/ 470340 w 2053206"/>
              <a:gd name="connsiteY1" fmla="*/ 0 h 4449325"/>
              <a:gd name="connsiteX2" fmla="*/ 475593 w 2053206"/>
              <a:gd name="connsiteY2" fmla="*/ 2188 h 4449325"/>
              <a:gd name="connsiteX3" fmla="*/ 484507 w 2053206"/>
              <a:gd name="connsiteY3" fmla="*/ 23824 h 4449325"/>
              <a:gd name="connsiteX4" fmla="*/ 484507 w 2053206"/>
              <a:gd name="connsiteY4" fmla="*/ 56807 h 4449325"/>
              <a:gd name="connsiteX5" fmla="*/ 594848 w 2053206"/>
              <a:gd name="connsiteY5" fmla="*/ 167743 h 4449325"/>
              <a:gd name="connsiteX6" fmla="*/ 1458358 w 2053206"/>
              <a:gd name="connsiteY6" fmla="*/ 167743 h 4449325"/>
              <a:gd name="connsiteX7" fmla="*/ 1568699 w 2053206"/>
              <a:gd name="connsiteY7" fmla="*/ 56807 h 4449325"/>
              <a:gd name="connsiteX8" fmla="*/ 1568699 w 2053206"/>
              <a:gd name="connsiteY8" fmla="*/ 23824 h 4449325"/>
              <a:gd name="connsiteX9" fmla="*/ 1577613 w 2053206"/>
              <a:gd name="connsiteY9" fmla="*/ 2188 h 4449325"/>
              <a:gd name="connsiteX10" fmla="*/ 1582867 w 2053206"/>
              <a:gd name="connsiteY10" fmla="*/ 0 h 4449325"/>
              <a:gd name="connsiteX11" fmla="*/ 1823514 w 2053206"/>
              <a:gd name="connsiteY11" fmla="*/ 0 h 4449325"/>
              <a:gd name="connsiteX12" fmla="*/ 2053206 w 2053206"/>
              <a:gd name="connsiteY12" fmla="*/ 229692 h 4449325"/>
              <a:gd name="connsiteX13" fmla="*/ 2053206 w 2053206"/>
              <a:gd name="connsiteY13" fmla="*/ 4219633 h 4449325"/>
              <a:gd name="connsiteX14" fmla="*/ 1823514 w 2053206"/>
              <a:gd name="connsiteY14" fmla="*/ 4449325 h 4449325"/>
              <a:gd name="connsiteX15" fmla="*/ 229692 w 2053206"/>
              <a:gd name="connsiteY15" fmla="*/ 4449325 h 4449325"/>
              <a:gd name="connsiteX16" fmla="*/ 0 w 2053206"/>
              <a:gd name="connsiteY16" fmla="*/ 4219633 h 4449325"/>
              <a:gd name="connsiteX17" fmla="*/ 0 w 2053206"/>
              <a:gd name="connsiteY17" fmla="*/ 229692 h 4449325"/>
              <a:gd name="connsiteX18" fmla="*/ 229692 w 2053206"/>
              <a:gd name="connsiteY18" fmla="*/ 0 h 44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53206" h="4449325">
                <a:moveTo>
                  <a:pt x="229692" y="0"/>
                </a:moveTo>
                <a:lnTo>
                  <a:pt x="470340" y="0"/>
                </a:lnTo>
                <a:lnTo>
                  <a:pt x="475593" y="2188"/>
                </a:lnTo>
                <a:cubicBezTo>
                  <a:pt x="481101" y="7725"/>
                  <a:pt x="484507" y="15375"/>
                  <a:pt x="484507" y="23824"/>
                </a:cubicBezTo>
                <a:lnTo>
                  <a:pt x="484507" y="56807"/>
                </a:lnTo>
                <a:cubicBezTo>
                  <a:pt x="484507" y="118075"/>
                  <a:pt x="533908" y="167743"/>
                  <a:pt x="594848" y="167743"/>
                </a:cubicBezTo>
                <a:lnTo>
                  <a:pt x="1458358" y="167743"/>
                </a:lnTo>
                <a:cubicBezTo>
                  <a:pt x="1519298" y="167743"/>
                  <a:pt x="1568699" y="118075"/>
                  <a:pt x="1568699" y="56807"/>
                </a:cubicBezTo>
                <a:lnTo>
                  <a:pt x="1568699" y="23824"/>
                </a:lnTo>
                <a:cubicBezTo>
                  <a:pt x="1568699" y="15375"/>
                  <a:pt x="1572106" y="7725"/>
                  <a:pt x="1577613" y="2188"/>
                </a:cubicBezTo>
                <a:lnTo>
                  <a:pt x="1582867" y="0"/>
                </a:lnTo>
                <a:lnTo>
                  <a:pt x="1823514" y="0"/>
                </a:lnTo>
                <a:cubicBezTo>
                  <a:pt x="1950369" y="0"/>
                  <a:pt x="2053206" y="102837"/>
                  <a:pt x="2053206" y="229692"/>
                </a:cubicBezTo>
                <a:lnTo>
                  <a:pt x="2053206" y="4219633"/>
                </a:lnTo>
                <a:cubicBezTo>
                  <a:pt x="2053206" y="4346489"/>
                  <a:pt x="1950369" y="4449325"/>
                  <a:pt x="1823514" y="4449325"/>
                </a:cubicBezTo>
                <a:lnTo>
                  <a:pt x="229692" y="4449325"/>
                </a:lnTo>
                <a:cubicBezTo>
                  <a:pt x="102837" y="4449325"/>
                  <a:pt x="0" y="4346489"/>
                  <a:pt x="0" y="4219633"/>
                </a:cubicBezTo>
                <a:lnTo>
                  <a:pt x="0" y="229692"/>
                </a:lnTo>
                <a:cubicBezTo>
                  <a:pt x="0" y="102837"/>
                  <a:pt x="102837" y="0"/>
                  <a:pt x="2296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85CFCE-0628-6541-99A7-72DAB2DFEA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03819" y="984231"/>
            <a:ext cx="2258527" cy="4894257"/>
          </a:xfrm>
          <a:custGeom>
            <a:avLst/>
            <a:gdLst>
              <a:gd name="connsiteX0" fmla="*/ 252661 w 2258527"/>
              <a:gd name="connsiteY0" fmla="*/ 0 h 4894257"/>
              <a:gd name="connsiteX1" fmla="*/ 517374 w 2258527"/>
              <a:gd name="connsiteY1" fmla="*/ 0 h 4894257"/>
              <a:gd name="connsiteX2" fmla="*/ 523153 w 2258527"/>
              <a:gd name="connsiteY2" fmla="*/ 2407 h 4894257"/>
              <a:gd name="connsiteX3" fmla="*/ 532958 w 2258527"/>
              <a:gd name="connsiteY3" fmla="*/ 26206 h 4894257"/>
              <a:gd name="connsiteX4" fmla="*/ 532958 w 2258527"/>
              <a:gd name="connsiteY4" fmla="*/ 62487 h 4894257"/>
              <a:gd name="connsiteX5" fmla="*/ 654333 w 2258527"/>
              <a:gd name="connsiteY5" fmla="*/ 184517 h 4894257"/>
              <a:gd name="connsiteX6" fmla="*/ 1604195 w 2258527"/>
              <a:gd name="connsiteY6" fmla="*/ 184517 h 4894257"/>
              <a:gd name="connsiteX7" fmla="*/ 1725570 w 2258527"/>
              <a:gd name="connsiteY7" fmla="*/ 62487 h 4894257"/>
              <a:gd name="connsiteX8" fmla="*/ 1725570 w 2258527"/>
              <a:gd name="connsiteY8" fmla="*/ 26206 h 4894257"/>
              <a:gd name="connsiteX9" fmla="*/ 1735374 w 2258527"/>
              <a:gd name="connsiteY9" fmla="*/ 2407 h 4894257"/>
              <a:gd name="connsiteX10" fmla="*/ 1741154 w 2258527"/>
              <a:gd name="connsiteY10" fmla="*/ 0 h 4894257"/>
              <a:gd name="connsiteX11" fmla="*/ 2005866 w 2258527"/>
              <a:gd name="connsiteY11" fmla="*/ 0 h 4894257"/>
              <a:gd name="connsiteX12" fmla="*/ 2258527 w 2258527"/>
              <a:gd name="connsiteY12" fmla="*/ 252661 h 4894257"/>
              <a:gd name="connsiteX13" fmla="*/ 2258527 w 2258527"/>
              <a:gd name="connsiteY13" fmla="*/ 4641596 h 4894257"/>
              <a:gd name="connsiteX14" fmla="*/ 2005866 w 2258527"/>
              <a:gd name="connsiteY14" fmla="*/ 4894257 h 4894257"/>
              <a:gd name="connsiteX15" fmla="*/ 252661 w 2258527"/>
              <a:gd name="connsiteY15" fmla="*/ 4894257 h 4894257"/>
              <a:gd name="connsiteX16" fmla="*/ 0 w 2258527"/>
              <a:gd name="connsiteY16" fmla="*/ 4641596 h 4894257"/>
              <a:gd name="connsiteX17" fmla="*/ 0 w 2258527"/>
              <a:gd name="connsiteY17" fmla="*/ 252661 h 4894257"/>
              <a:gd name="connsiteX18" fmla="*/ 252661 w 2258527"/>
              <a:gd name="connsiteY18" fmla="*/ 0 h 489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8527" h="4894257">
                <a:moveTo>
                  <a:pt x="252661" y="0"/>
                </a:moveTo>
                <a:lnTo>
                  <a:pt x="517374" y="0"/>
                </a:lnTo>
                <a:lnTo>
                  <a:pt x="523153" y="2407"/>
                </a:lnTo>
                <a:cubicBezTo>
                  <a:pt x="529211" y="8498"/>
                  <a:pt x="532958" y="16912"/>
                  <a:pt x="532958" y="26206"/>
                </a:cubicBezTo>
                <a:lnTo>
                  <a:pt x="532958" y="62487"/>
                </a:lnTo>
                <a:cubicBezTo>
                  <a:pt x="532958" y="129883"/>
                  <a:pt x="587300" y="184517"/>
                  <a:pt x="654333" y="184517"/>
                </a:cubicBezTo>
                <a:lnTo>
                  <a:pt x="1604195" y="184517"/>
                </a:lnTo>
                <a:cubicBezTo>
                  <a:pt x="1671228" y="184517"/>
                  <a:pt x="1725570" y="129883"/>
                  <a:pt x="1725570" y="62487"/>
                </a:cubicBezTo>
                <a:lnTo>
                  <a:pt x="1725570" y="26206"/>
                </a:lnTo>
                <a:cubicBezTo>
                  <a:pt x="1725570" y="16912"/>
                  <a:pt x="1729317" y="8498"/>
                  <a:pt x="1735374" y="2407"/>
                </a:cubicBezTo>
                <a:lnTo>
                  <a:pt x="1741154" y="0"/>
                </a:lnTo>
                <a:lnTo>
                  <a:pt x="2005866" y="0"/>
                </a:lnTo>
                <a:cubicBezTo>
                  <a:pt x="2145407" y="0"/>
                  <a:pt x="2258527" y="113121"/>
                  <a:pt x="2258527" y="252661"/>
                </a:cubicBezTo>
                <a:lnTo>
                  <a:pt x="2258527" y="4641596"/>
                </a:lnTo>
                <a:cubicBezTo>
                  <a:pt x="2258527" y="4781137"/>
                  <a:pt x="2145407" y="4894257"/>
                  <a:pt x="2005866" y="4894257"/>
                </a:cubicBezTo>
                <a:lnTo>
                  <a:pt x="252661" y="4894257"/>
                </a:lnTo>
                <a:cubicBezTo>
                  <a:pt x="113121" y="4894257"/>
                  <a:pt x="0" y="4781137"/>
                  <a:pt x="0" y="4641596"/>
                </a:cubicBezTo>
                <a:lnTo>
                  <a:pt x="0" y="252661"/>
                </a:lnTo>
                <a:cubicBezTo>
                  <a:pt x="0" y="113121"/>
                  <a:pt x="113121" y="0"/>
                  <a:pt x="2526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1A7BD3-CA4C-5948-8833-9AC9D29D35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3964" y="0"/>
            <a:ext cx="3217763" cy="6858000"/>
          </a:xfrm>
          <a:custGeom>
            <a:avLst/>
            <a:gdLst>
              <a:gd name="connsiteX0" fmla="*/ 0 w 3217763"/>
              <a:gd name="connsiteY0" fmla="*/ 0 h 6858000"/>
              <a:gd name="connsiteX1" fmla="*/ 3217763 w 3217763"/>
              <a:gd name="connsiteY1" fmla="*/ 0 h 6858000"/>
              <a:gd name="connsiteX2" fmla="*/ 3217763 w 3217763"/>
              <a:gd name="connsiteY2" fmla="*/ 6858000 h 6858000"/>
              <a:gd name="connsiteX3" fmla="*/ 0 w 32177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763" h="6858000">
                <a:moveTo>
                  <a:pt x="0" y="0"/>
                </a:moveTo>
                <a:lnTo>
                  <a:pt x="3217763" y="0"/>
                </a:lnTo>
                <a:lnTo>
                  <a:pt x="321776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71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9A2C1-868B-E048-BC42-05B15F48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9099"/>
            <a:ext cx="11125200" cy="4639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175A4-F8EA-2E4A-A9FC-8E6DA130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460500"/>
            <a:ext cx="111252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472-F704-9D4A-AE43-BF8DA1CC6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6606" y="6445229"/>
            <a:ext cx="756781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2896C5E-20F6-5143-9F77-A8D16BC84A78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EDD9-B49B-1342-9401-0E870BD26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399" y="6445229"/>
            <a:ext cx="9237947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051E2-0E41-A34C-8D98-2FD15D190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646" y="6445229"/>
            <a:ext cx="87995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14EC2E2-0820-654D-85EB-EBA0A2E7E8B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6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  <p15:guide id="7" pos="480" userDrawn="1">
          <p15:clr>
            <a:srgbClr val="F26B43"/>
          </p15:clr>
        </p15:guide>
        <p15:guide id="8" pos="7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-side Corner of Rectangle 4">
            <a:extLst>
              <a:ext uri="{FF2B5EF4-FFF2-40B4-BE49-F238E27FC236}">
                <a16:creationId xmlns:a16="http://schemas.microsoft.com/office/drawing/2014/main" id="{E92112A6-84F7-6647-A764-55361703BA44}"/>
              </a:ext>
            </a:extLst>
          </p:cNvPr>
          <p:cNvSpPr/>
          <p:nvPr/>
        </p:nvSpPr>
        <p:spPr>
          <a:xfrm rot="16200000">
            <a:off x="7729220" y="609312"/>
            <a:ext cx="3286193" cy="5639369"/>
          </a:xfrm>
          <a:prstGeom prst="round2SameRect">
            <a:avLst>
              <a:gd name="adj1" fmla="val 26644"/>
              <a:gd name="adj2" fmla="val 0"/>
            </a:avLst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E3F8F-50F9-1345-86A8-0CCA3E921FBA}"/>
              </a:ext>
            </a:extLst>
          </p:cNvPr>
          <p:cNvSpPr txBox="1"/>
          <p:nvPr/>
        </p:nvSpPr>
        <p:spPr>
          <a:xfrm>
            <a:off x="1126509" y="2708260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600" b="1" dirty="0" err="1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WeissApp</a:t>
            </a:r>
            <a:endParaRPr lang="en-US" sz="6600" b="1" dirty="0">
              <a:solidFill>
                <a:srgbClr val="31383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8CD8B-D1D7-B248-B74C-290881BADE42}"/>
              </a:ext>
            </a:extLst>
          </p:cNvPr>
          <p:cNvSpPr txBox="1"/>
          <p:nvPr/>
        </p:nvSpPr>
        <p:spPr>
          <a:xfrm>
            <a:off x="1178621" y="3785517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By Miami Weiss - 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DE6D83-E6F5-D643-9020-8035CD09EBD7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solidFill>
              <a:srgbClr val="F1E50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F862AD5-F76A-BD41-B318-23A7646B4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871" y="702734"/>
            <a:ext cx="2743028" cy="5452534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94BBEE-30C6-804B-9200-9E1D345D18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4994" y="844644"/>
            <a:ext cx="2385173" cy="5168704"/>
          </a:xfrm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C8839-B390-8747-AC75-81492761FD37}"/>
              </a:ext>
            </a:extLst>
          </p:cNvPr>
          <p:cNvSpPr txBox="1"/>
          <p:nvPr/>
        </p:nvSpPr>
        <p:spPr>
          <a:xfrm>
            <a:off x="9135704" y="4292144"/>
            <a:ext cx="723751" cy="779949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C9949ED-23A9-DD44-A618-511ACD4C8AB8}"/>
              </a:ext>
            </a:extLst>
          </p:cNvPr>
          <p:cNvSpPr/>
          <p:nvPr/>
        </p:nvSpPr>
        <p:spPr>
          <a:xfrm>
            <a:off x="10268814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5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1EBB56D-DECD-1445-8AB6-47A7CAFD1AAF}"/>
              </a:ext>
            </a:extLst>
          </p:cNvPr>
          <p:cNvSpPr/>
          <p:nvPr/>
        </p:nvSpPr>
        <p:spPr>
          <a:xfrm>
            <a:off x="3304548" y="1214615"/>
            <a:ext cx="5545194" cy="5545194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599EB59-767C-664E-AFAF-C4AD2CC0D6D5}"/>
              </a:ext>
            </a:extLst>
          </p:cNvPr>
          <p:cNvSpPr/>
          <p:nvPr/>
        </p:nvSpPr>
        <p:spPr>
          <a:xfrm>
            <a:off x="0" y="4044099"/>
            <a:ext cx="4980494" cy="2813900"/>
          </a:xfrm>
          <a:prstGeom prst="round1Rect">
            <a:avLst>
              <a:gd name="adj" fmla="val 351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90CB9A0F-0DC3-434D-98DC-52F56BA078E2}"/>
              </a:ext>
            </a:extLst>
          </p:cNvPr>
          <p:cNvSpPr/>
          <p:nvPr/>
        </p:nvSpPr>
        <p:spPr>
          <a:xfrm flipH="1">
            <a:off x="7211505" y="4044099"/>
            <a:ext cx="4980494" cy="2813900"/>
          </a:xfrm>
          <a:prstGeom prst="round1Rect">
            <a:avLst>
              <a:gd name="adj" fmla="val 351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ownload Samsung Galaxy S10 Prism Front PNG Image for Free">
            <a:extLst>
              <a:ext uri="{FF2B5EF4-FFF2-40B4-BE49-F238E27FC236}">
                <a16:creationId xmlns:a16="http://schemas.microsoft.com/office/drawing/2014/main" id="{969A1AE1-6E7C-324E-BF2F-8AC37B6C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90" t="6126" r="35990" b="6186"/>
          <a:stretch/>
        </p:blipFill>
        <p:spPr bwMode="auto">
          <a:xfrm>
            <a:off x="3783299" y="2171534"/>
            <a:ext cx="1859819" cy="38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A3D64C8-CB82-924B-BD3B-8C42949F90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252" y="2171535"/>
            <a:ext cx="1951450" cy="387905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94788F-4A5D-4743-BF2D-00FE324931E6}"/>
              </a:ext>
            </a:extLst>
          </p:cNvPr>
          <p:cNvSpPr/>
          <p:nvPr/>
        </p:nvSpPr>
        <p:spPr>
          <a:xfrm>
            <a:off x="6585135" y="2274267"/>
            <a:ext cx="1696865" cy="3677127"/>
          </a:xfrm>
          <a:custGeom>
            <a:avLst/>
            <a:gdLst>
              <a:gd name="connsiteX0" fmla="*/ 335608 w 2999984"/>
              <a:gd name="connsiteY0" fmla="*/ 0 h 6501009"/>
              <a:gd name="connsiteX1" fmla="*/ 687224 w 2999984"/>
              <a:gd name="connsiteY1" fmla="*/ 0 h 6501009"/>
              <a:gd name="connsiteX2" fmla="*/ 694900 w 2999984"/>
              <a:gd name="connsiteY2" fmla="*/ 3197 h 6501009"/>
              <a:gd name="connsiteX3" fmla="*/ 707924 w 2999984"/>
              <a:gd name="connsiteY3" fmla="*/ 34809 h 6501009"/>
              <a:gd name="connsiteX4" fmla="*/ 707924 w 2999984"/>
              <a:gd name="connsiteY4" fmla="*/ 83001 h 6501009"/>
              <a:gd name="connsiteX5" fmla="*/ 869145 w 2999984"/>
              <a:gd name="connsiteY5" fmla="*/ 245093 h 6501009"/>
              <a:gd name="connsiteX6" fmla="*/ 2130839 w 2999984"/>
              <a:gd name="connsiteY6" fmla="*/ 245093 h 6501009"/>
              <a:gd name="connsiteX7" fmla="*/ 2292061 w 2999984"/>
              <a:gd name="connsiteY7" fmla="*/ 83001 h 6501009"/>
              <a:gd name="connsiteX8" fmla="*/ 2292061 w 2999984"/>
              <a:gd name="connsiteY8" fmla="*/ 34809 h 6501009"/>
              <a:gd name="connsiteX9" fmla="*/ 2305084 w 2999984"/>
              <a:gd name="connsiteY9" fmla="*/ 3197 h 6501009"/>
              <a:gd name="connsiteX10" fmla="*/ 2312761 w 2999984"/>
              <a:gd name="connsiteY10" fmla="*/ 0 h 6501009"/>
              <a:gd name="connsiteX11" fmla="*/ 2664376 w 2999984"/>
              <a:gd name="connsiteY11" fmla="*/ 0 h 6501009"/>
              <a:gd name="connsiteX12" fmla="*/ 2999984 w 2999984"/>
              <a:gd name="connsiteY12" fmla="*/ 335608 h 6501009"/>
              <a:gd name="connsiteX13" fmla="*/ 2999984 w 2999984"/>
              <a:gd name="connsiteY13" fmla="*/ 6165401 h 6501009"/>
              <a:gd name="connsiteX14" fmla="*/ 2664376 w 2999984"/>
              <a:gd name="connsiteY14" fmla="*/ 6501009 h 6501009"/>
              <a:gd name="connsiteX15" fmla="*/ 335608 w 2999984"/>
              <a:gd name="connsiteY15" fmla="*/ 6501009 h 6501009"/>
              <a:gd name="connsiteX16" fmla="*/ 0 w 2999984"/>
              <a:gd name="connsiteY16" fmla="*/ 6165401 h 6501009"/>
              <a:gd name="connsiteX17" fmla="*/ 0 w 2999984"/>
              <a:gd name="connsiteY17" fmla="*/ 335608 h 6501009"/>
              <a:gd name="connsiteX18" fmla="*/ 335608 w 2999984"/>
              <a:gd name="connsiteY18" fmla="*/ 0 h 650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9984" h="6501009">
                <a:moveTo>
                  <a:pt x="335608" y="0"/>
                </a:moveTo>
                <a:lnTo>
                  <a:pt x="687224" y="0"/>
                </a:lnTo>
                <a:lnTo>
                  <a:pt x="694900" y="3197"/>
                </a:lnTo>
                <a:cubicBezTo>
                  <a:pt x="702947" y="11287"/>
                  <a:pt x="707924" y="22464"/>
                  <a:pt x="707924" y="34809"/>
                </a:cubicBezTo>
                <a:lnTo>
                  <a:pt x="707924" y="83001"/>
                </a:lnTo>
                <a:cubicBezTo>
                  <a:pt x="707924" y="172522"/>
                  <a:pt x="780105" y="245093"/>
                  <a:pt x="869145" y="245093"/>
                </a:cubicBezTo>
                <a:lnTo>
                  <a:pt x="2130839" y="245093"/>
                </a:lnTo>
                <a:cubicBezTo>
                  <a:pt x="2219879" y="245093"/>
                  <a:pt x="2292061" y="172522"/>
                  <a:pt x="2292061" y="83001"/>
                </a:cubicBezTo>
                <a:lnTo>
                  <a:pt x="2292061" y="34809"/>
                </a:lnTo>
                <a:cubicBezTo>
                  <a:pt x="2292061" y="22464"/>
                  <a:pt x="2297038" y="11287"/>
                  <a:pt x="2305084" y="3197"/>
                </a:cubicBezTo>
                <a:lnTo>
                  <a:pt x="2312761" y="0"/>
                </a:lnTo>
                <a:lnTo>
                  <a:pt x="2664376" y="0"/>
                </a:lnTo>
                <a:cubicBezTo>
                  <a:pt x="2849727" y="0"/>
                  <a:pt x="2999984" y="150257"/>
                  <a:pt x="2999984" y="335608"/>
                </a:cubicBezTo>
                <a:lnTo>
                  <a:pt x="2999984" y="6165401"/>
                </a:lnTo>
                <a:cubicBezTo>
                  <a:pt x="2999984" y="6350752"/>
                  <a:pt x="2849727" y="6501009"/>
                  <a:pt x="2664376" y="6501009"/>
                </a:cubicBezTo>
                <a:lnTo>
                  <a:pt x="335608" y="6501009"/>
                </a:lnTo>
                <a:cubicBezTo>
                  <a:pt x="150257" y="6501009"/>
                  <a:pt x="0" y="6350752"/>
                  <a:pt x="0" y="6165401"/>
                </a:cubicBezTo>
                <a:lnTo>
                  <a:pt x="0" y="335608"/>
                </a:lnTo>
                <a:cubicBezTo>
                  <a:pt x="0" y="150257"/>
                  <a:pt x="150257" y="0"/>
                  <a:pt x="33560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3A1CAC-BB83-314D-9CF4-39ED477FEB47}"/>
              </a:ext>
            </a:extLst>
          </p:cNvPr>
          <p:cNvSpPr/>
          <p:nvPr/>
        </p:nvSpPr>
        <p:spPr>
          <a:xfrm>
            <a:off x="3838049" y="2263871"/>
            <a:ext cx="1749136" cy="3654136"/>
          </a:xfrm>
          <a:custGeom>
            <a:avLst/>
            <a:gdLst>
              <a:gd name="connsiteX0" fmla="*/ 1717197 w 1924049"/>
              <a:gd name="connsiteY0" fmla="*/ 74114 h 4019550"/>
              <a:gd name="connsiteX1" fmla="*/ 1653189 w 1924049"/>
              <a:gd name="connsiteY1" fmla="*/ 138122 h 4019550"/>
              <a:gd name="connsiteX2" fmla="*/ 1717197 w 1924049"/>
              <a:gd name="connsiteY2" fmla="*/ 202130 h 4019550"/>
              <a:gd name="connsiteX3" fmla="*/ 1781205 w 1924049"/>
              <a:gd name="connsiteY3" fmla="*/ 138122 h 4019550"/>
              <a:gd name="connsiteX4" fmla="*/ 1717197 w 1924049"/>
              <a:gd name="connsiteY4" fmla="*/ 74114 h 4019550"/>
              <a:gd name="connsiteX5" fmla="*/ 149229 w 1924049"/>
              <a:gd name="connsiteY5" fmla="*/ 0 h 4019550"/>
              <a:gd name="connsiteX6" fmla="*/ 1774820 w 1924049"/>
              <a:gd name="connsiteY6" fmla="*/ 0 h 4019550"/>
              <a:gd name="connsiteX7" fmla="*/ 1924049 w 1924049"/>
              <a:gd name="connsiteY7" fmla="*/ 149229 h 4019550"/>
              <a:gd name="connsiteX8" fmla="*/ 1924049 w 1924049"/>
              <a:gd name="connsiteY8" fmla="*/ 3870321 h 4019550"/>
              <a:gd name="connsiteX9" fmla="*/ 1774820 w 1924049"/>
              <a:gd name="connsiteY9" fmla="*/ 4019550 h 4019550"/>
              <a:gd name="connsiteX10" fmla="*/ 149229 w 1924049"/>
              <a:gd name="connsiteY10" fmla="*/ 4019550 h 4019550"/>
              <a:gd name="connsiteX11" fmla="*/ 0 w 1924049"/>
              <a:gd name="connsiteY11" fmla="*/ 3870321 h 4019550"/>
              <a:gd name="connsiteX12" fmla="*/ 0 w 1924049"/>
              <a:gd name="connsiteY12" fmla="*/ 149229 h 4019550"/>
              <a:gd name="connsiteX13" fmla="*/ 149229 w 1924049"/>
              <a:gd name="connsiteY13" fmla="*/ 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4049" h="4019550">
                <a:moveTo>
                  <a:pt x="1717197" y="74114"/>
                </a:moveTo>
                <a:cubicBezTo>
                  <a:pt x="1681846" y="74114"/>
                  <a:pt x="1653189" y="102771"/>
                  <a:pt x="1653189" y="138122"/>
                </a:cubicBezTo>
                <a:cubicBezTo>
                  <a:pt x="1653189" y="173473"/>
                  <a:pt x="1681846" y="202130"/>
                  <a:pt x="1717197" y="202130"/>
                </a:cubicBezTo>
                <a:cubicBezTo>
                  <a:pt x="1752548" y="202130"/>
                  <a:pt x="1781205" y="173473"/>
                  <a:pt x="1781205" y="138122"/>
                </a:cubicBezTo>
                <a:cubicBezTo>
                  <a:pt x="1781205" y="102771"/>
                  <a:pt x="1752548" y="74114"/>
                  <a:pt x="1717197" y="74114"/>
                </a:cubicBezTo>
                <a:close/>
                <a:moveTo>
                  <a:pt x="149229" y="0"/>
                </a:moveTo>
                <a:lnTo>
                  <a:pt x="1774820" y="0"/>
                </a:lnTo>
                <a:cubicBezTo>
                  <a:pt x="1857237" y="0"/>
                  <a:pt x="1924049" y="66812"/>
                  <a:pt x="1924049" y="149229"/>
                </a:cubicBezTo>
                <a:lnTo>
                  <a:pt x="1924049" y="3870321"/>
                </a:lnTo>
                <a:cubicBezTo>
                  <a:pt x="1924049" y="3952738"/>
                  <a:pt x="1857237" y="4019550"/>
                  <a:pt x="1774820" y="4019550"/>
                </a:cubicBezTo>
                <a:lnTo>
                  <a:pt x="149229" y="4019550"/>
                </a:lnTo>
                <a:cubicBezTo>
                  <a:pt x="66812" y="4019550"/>
                  <a:pt x="0" y="3952738"/>
                  <a:pt x="0" y="3870321"/>
                </a:cubicBezTo>
                <a:lnTo>
                  <a:pt x="0" y="149229"/>
                </a:lnTo>
                <a:cubicBezTo>
                  <a:pt x="0" y="66812"/>
                  <a:pt x="66812" y="0"/>
                  <a:pt x="14922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552BD-E246-C440-90AD-BD564842B739}"/>
              </a:ext>
            </a:extLst>
          </p:cNvPr>
          <p:cNvSpPr txBox="1"/>
          <p:nvPr/>
        </p:nvSpPr>
        <p:spPr>
          <a:xfrm>
            <a:off x="4465450" y="3824581"/>
            <a:ext cx="494332" cy="532715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3801C-B6E6-5C44-8691-F9BE1E75CAE1}"/>
              </a:ext>
            </a:extLst>
          </p:cNvPr>
          <p:cNvSpPr txBox="1"/>
          <p:nvPr/>
        </p:nvSpPr>
        <p:spPr>
          <a:xfrm>
            <a:off x="7185810" y="3824581"/>
            <a:ext cx="494332" cy="532715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309B7-17C3-F647-84A5-CAB85834610A}"/>
              </a:ext>
            </a:extLst>
          </p:cNvPr>
          <p:cNvSpPr txBox="1"/>
          <p:nvPr/>
        </p:nvSpPr>
        <p:spPr>
          <a:xfrm>
            <a:off x="3835831" y="718809"/>
            <a:ext cx="452033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</a:t>
            </a: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b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0A705A-B461-9149-83FC-BC19A312E902}"/>
              </a:ext>
            </a:extLst>
          </p:cNvPr>
          <p:cNvSpPr/>
          <p:nvPr/>
        </p:nvSpPr>
        <p:spPr>
          <a:xfrm>
            <a:off x="2673130" y="2853733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BFA1BC-53A3-874D-BA0A-C918E507DB29}"/>
              </a:ext>
            </a:extLst>
          </p:cNvPr>
          <p:cNvSpPr/>
          <p:nvPr/>
        </p:nvSpPr>
        <p:spPr>
          <a:xfrm>
            <a:off x="8738977" y="2853733"/>
            <a:ext cx="781708" cy="781708"/>
          </a:xfrm>
          <a:prstGeom prst="roundRect">
            <a:avLst>
              <a:gd name="adj" fmla="val 32184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434C0-02A5-6F4E-92E8-1F1909E2E004}"/>
              </a:ext>
            </a:extLst>
          </p:cNvPr>
          <p:cNvSpPr txBox="1"/>
          <p:nvPr/>
        </p:nvSpPr>
        <p:spPr>
          <a:xfrm>
            <a:off x="8738977" y="481634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119BD-1709-AA41-8BB0-0DA687D992B5}"/>
              </a:ext>
            </a:extLst>
          </p:cNvPr>
          <p:cNvSpPr txBox="1"/>
          <p:nvPr/>
        </p:nvSpPr>
        <p:spPr>
          <a:xfrm>
            <a:off x="8738977" y="451247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iOS Support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25C01-3BAC-CB4A-9ECB-2546C3F85CDB}"/>
              </a:ext>
            </a:extLst>
          </p:cNvPr>
          <p:cNvSpPr txBox="1"/>
          <p:nvPr/>
        </p:nvSpPr>
        <p:spPr>
          <a:xfrm>
            <a:off x="903387" y="481634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CBB7B-F43C-9642-AB61-891F0A759DD7}"/>
              </a:ext>
            </a:extLst>
          </p:cNvPr>
          <p:cNvSpPr txBox="1"/>
          <p:nvPr/>
        </p:nvSpPr>
        <p:spPr>
          <a:xfrm>
            <a:off x="903387" y="451247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Android Support</a:t>
            </a:r>
            <a:endParaRPr lang="en-US" sz="1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FD4D83E-EBAC-754E-AB06-C464B8E7B5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1104" y="3061707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5B34CD2-4165-0046-9251-21913AF68B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6951" y="3052280"/>
            <a:ext cx="365760" cy="3657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DF69DE9A-62C3-FE45-8BF4-5323E333367F}"/>
              </a:ext>
            </a:extLst>
          </p:cNvPr>
          <p:cNvSpPr/>
          <p:nvPr/>
        </p:nvSpPr>
        <p:spPr>
          <a:xfrm>
            <a:off x="5825638" y="3735705"/>
            <a:ext cx="503015" cy="503015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3FDD2BD-CE0C-014A-BAC2-9FF57F2A57A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039E09E-42F6-154E-9DD7-EEDC72351A67}"/>
              </a:ext>
            </a:extLst>
          </p:cNvPr>
          <p:cNvSpPr/>
          <p:nvPr/>
        </p:nvSpPr>
        <p:spPr>
          <a:xfrm>
            <a:off x="0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97F18-F66B-C143-B719-27F05FB13496}"/>
              </a:ext>
            </a:extLst>
          </p:cNvPr>
          <p:cNvSpPr txBox="1"/>
          <p:nvPr/>
        </p:nvSpPr>
        <p:spPr>
          <a:xfrm>
            <a:off x="1744133" y="3123087"/>
            <a:ext cx="8055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72BE6-D206-1140-A0E8-345086204B72}"/>
              </a:ext>
            </a:extLst>
          </p:cNvPr>
          <p:cNvSpPr txBox="1"/>
          <p:nvPr/>
        </p:nvSpPr>
        <p:spPr>
          <a:xfrm>
            <a:off x="9647550" y="3123087"/>
            <a:ext cx="8055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0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8547CF7-42FA-7941-8048-572F50CE458D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BF0BAB-787C-6740-A658-2CCF214F1C53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6E829-9495-E24E-B78C-C972DAC83698}"/>
              </a:ext>
            </a:extLst>
          </p:cNvPr>
          <p:cNvSpPr txBox="1"/>
          <p:nvPr/>
        </p:nvSpPr>
        <p:spPr>
          <a:xfrm>
            <a:off x="10003248" y="2957127"/>
            <a:ext cx="875739" cy="943738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E063B-4C56-8144-8E6D-21059AD17CF7}"/>
              </a:ext>
            </a:extLst>
          </p:cNvPr>
          <p:cNvSpPr txBox="1"/>
          <p:nvPr/>
        </p:nvSpPr>
        <p:spPr>
          <a:xfrm>
            <a:off x="1229052" y="1675516"/>
            <a:ext cx="7152947" cy="2921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careful mix of</a:t>
            </a:r>
          </a:p>
          <a:p>
            <a:pPr>
              <a:lnSpc>
                <a:spcPct val="11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clients’ needs and current</a:t>
            </a:r>
          </a:p>
          <a:p>
            <a:pPr>
              <a:lnSpc>
                <a:spcPct val="11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results in millions of</a:t>
            </a:r>
          </a:p>
          <a:p>
            <a:pPr>
              <a:lnSpc>
                <a:spcPct val="11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active users.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F91C09-BB99-AD49-90AE-829321572AC8}"/>
              </a:ext>
            </a:extLst>
          </p:cNvPr>
          <p:cNvCxnSpPr>
            <a:cxnSpLocks/>
          </p:cNvCxnSpPr>
          <p:nvPr/>
        </p:nvCxnSpPr>
        <p:spPr>
          <a:xfrm>
            <a:off x="795728" y="1675517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A36B2D-5A98-9940-A9BC-F2841862BAA5}"/>
              </a:ext>
            </a:extLst>
          </p:cNvPr>
          <p:cNvSpPr txBox="1"/>
          <p:nvPr/>
        </p:nvSpPr>
        <p:spPr>
          <a:xfrm>
            <a:off x="795729" y="5017517"/>
            <a:ext cx="2379272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Kester Whitehead</a:t>
            </a:r>
            <a:b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Application Expert  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3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5D4FE6E7-BC08-8644-9D3D-3D96C9E04F46}"/>
              </a:ext>
            </a:extLst>
          </p:cNvPr>
          <p:cNvSpPr/>
          <p:nvPr/>
        </p:nvSpPr>
        <p:spPr>
          <a:xfrm>
            <a:off x="74425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38273D3-15C0-E346-932B-623B073881DF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6AA7D-2A58-534D-940B-BFDBC096CB5C}"/>
              </a:ext>
            </a:extLst>
          </p:cNvPr>
          <p:cNvSpPr/>
          <p:nvPr/>
        </p:nvSpPr>
        <p:spPr>
          <a:xfrm flipH="1">
            <a:off x="0" y="3429000"/>
            <a:ext cx="12191999" cy="3429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497C22F-FE28-BB40-A58B-6411F140D8AC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84D79-1801-1B42-98AF-ECD9CDD02FE7}"/>
              </a:ext>
            </a:extLst>
          </p:cNvPr>
          <p:cNvSpPr txBox="1"/>
          <p:nvPr/>
        </p:nvSpPr>
        <p:spPr>
          <a:xfrm>
            <a:off x="1229053" y="1120001"/>
            <a:ext cx="3148214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the 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4B918A-5F2F-6542-B6AB-C8678A4B8B05}"/>
              </a:ext>
            </a:extLst>
          </p:cNvPr>
          <p:cNvCxnSpPr>
            <a:cxnSpLocks/>
          </p:cNvCxnSpPr>
          <p:nvPr/>
        </p:nvCxnSpPr>
        <p:spPr>
          <a:xfrm>
            <a:off x="795728" y="105621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4A318-442B-2F43-9B55-5C3EC789CFC3}"/>
              </a:ext>
            </a:extLst>
          </p:cNvPr>
          <p:cNvSpPr txBox="1"/>
          <p:nvPr/>
        </p:nvSpPr>
        <p:spPr>
          <a:xfrm>
            <a:off x="4636084" y="1213812"/>
            <a:ext cx="554931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BEB8-CDA3-D04C-9240-8885675537BB}"/>
              </a:ext>
            </a:extLst>
          </p:cNvPr>
          <p:cNvSpPr txBox="1"/>
          <p:nvPr/>
        </p:nvSpPr>
        <p:spPr>
          <a:xfrm>
            <a:off x="795728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of Marketing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2D96E-7176-B046-95AD-5BB661D01D16}"/>
              </a:ext>
            </a:extLst>
          </p:cNvPr>
          <p:cNvSpPr txBox="1"/>
          <p:nvPr/>
        </p:nvSpPr>
        <p:spPr>
          <a:xfrm>
            <a:off x="795728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Finnley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Nikey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AC9ED-C742-7344-B885-A282F6817B2F}"/>
              </a:ext>
            </a:extLst>
          </p:cNvPr>
          <p:cNvSpPr txBox="1"/>
          <p:nvPr/>
        </p:nvSpPr>
        <p:spPr>
          <a:xfrm>
            <a:off x="3807430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Operations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7F7A3-4C79-F943-8DA2-E6B5D5695474}"/>
              </a:ext>
            </a:extLst>
          </p:cNvPr>
          <p:cNvSpPr txBox="1"/>
          <p:nvPr/>
        </p:nvSpPr>
        <p:spPr>
          <a:xfrm>
            <a:off x="3807430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Adrian Nicholls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98D8A-6C3E-B843-A094-423986B46551}"/>
              </a:ext>
            </a:extLst>
          </p:cNvPr>
          <p:cNvSpPr txBox="1"/>
          <p:nvPr/>
        </p:nvSpPr>
        <p:spPr>
          <a:xfrm>
            <a:off x="6819132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Development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C9E90-6A31-4B4B-85A9-F07E510E0213}"/>
              </a:ext>
            </a:extLst>
          </p:cNvPr>
          <p:cNvSpPr txBox="1"/>
          <p:nvPr/>
        </p:nvSpPr>
        <p:spPr>
          <a:xfrm>
            <a:off x="6819132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Mikey Bradford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025D798-F766-0445-AE35-34B37DF12156}"/>
              </a:ext>
            </a:extLst>
          </p:cNvPr>
          <p:cNvSpPr/>
          <p:nvPr/>
        </p:nvSpPr>
        <p:spPr>
          <a:xfrm>
            <a:off x="9562784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0D56C1-BFC1-B042-B616-83E91C2611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E1F71-7AC4-CE43-9F8C-0F8AF432C7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021DE0-CD79-FB4D-84F4-A4EF98D02A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0342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8F95683-4314-2343-9E28-8F2266B8552D}"/>
              </a:ext>
            </a:extLst>
          </p:cNvPr>
          <p:cNvSpPr/>
          <p:nvPr/>
        </p:nvSpPr>
        <p:spPr>
          <a:xfrm>
            <a:off x="19219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7E1797-9E9C-8841-A3D9-03E4EEA3AC44}"/>
              </a:ext>
            </a:extLst>
          </p:cNvPr>
          <p:cNvSpPr/>
          <p:nvPr/>
        </p:nvSpPr>
        <p:spPr>
          <a:xfrm flipH="1">
            <a:off x="4694529" y="0"/>
            <a:ext cx="749747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FD2B6E1-18CC-BE4E-BF8A-7BF2A777DD50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C71B7-BAEE-1C4F-8F3F-115DF6DC5F77}"/>
              </a:ext>
            </a:extLst>
          </p:cNvPr>
          <p:cNvSpPr txBox="1"/>
          <p:nvPr/>
        </p:nvSpPr>
        <p:spPr>
          <a:xfrm>
            <a:off x="1229054" y="1772350"/>
            <a:ext cx="292807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Experts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4F7100-619E-1840-808D-8F885AFC9FE7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18EBA9-4C6A-0F4C-BF98-EF83FC0DFD61}"/>
              </a:ext>
            </a:extLst>
          </p:cNvPr>
          <p:cNvSpPr txBox="1"/>
          <p:nvPr/>
        </p:nvSpPr>
        <p:spPr>
          <a:xfrm>
            <a:off x="795730" y="3069520"/>
            <a:ext cx="3361404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non fermentum libero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75189-4A11-164A-9EC2-B9244D6655B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Hi!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866B4-863A-FB4A-B714-A43E47B24CF3}"/>
              </a:ext>
            </a:extLst>
          </p:cNvPr>
          <p:cNvSpPr txBox="1"/>
          <p:nvPr/>
        </p:nvSpPr>
        <p:spPr>
          <a:xfrm>
            <a:off x="5690948" y="2954884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Front-End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966F3-A977-DF4E-83EC-3594FDACD5A8}"/>
              </a:ext>
            </a:extLst>
          </p:cNvPr>
          <p:cNvSpPr txBox="1"/>
          <p:nvPr/>
        </p:nvSpPr>
        <p:spPr>
          <a:xfrm>
            <a:off x="5690948" y="2651015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Milton Hodson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71A99-19BA-0647-A2E1-ADE72115FFF1}"/>
              </a:ext>
            </a:extLst>
          </p:cNvPr>
          <p:cNvSpPr txBox="1"/>
          <p:nvPr/>
        </p:nvSpPr>
        <p:spPr>
          <a:xfrm>
            <a:off x="8197080" y="2954884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Back-End Developer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8D583-E1CE-9E43-BEE6-E54B123D0580}"/>
              </a:ext>
            </a:extLst>
          </p:cNvPr>
          <p:cNvSpPr txBox="1"/>
          <p:nvPr/>
        </p:nvSpPr>
        <p:spPr>
          <a:xfrm>
            <a:off x="8197080" y="2651015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Dominik Sharples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27344-E5FC-8646-AD37-DA4BCD266F1B}"/>
              </a:ext>
            </a:extLst>
          </p:cNvPr>
          <p:cNvSpPr txBox="1"/>
          <p:nvPr/>
        </p:nvSpPr>
        <p:spPr>
          <a:xfrm>
            <a:off x="5690948" y="5715017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UI/UX 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Designer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159FC-48FC-684C-A452-EE3CEAF28972}"/>
              </a:ext>
            </a:extLst>
          </p:cNvPr>
          <p:cNvSpPr txBox="1"/>
          <p:nvPr/>
        </p:nvSpPr>
        <p:spPr>
          <a:xfrm>
            <a:off x="5690948" y="5411148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Odonnell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B2AE6-D59D-2A49-B959-AC550A74BAC2}"/>
              </a:ext>
            </a:extLst>
          </p:cNvPr>
          <p:cNvSpPr txBox="1"/>
          <p:nvPr/>
        </p:nvSpPr>
        <p:spPr>
          <a:xfrm>
            <a:off x="8197080" y="5715017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Data Engineer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7B37C-A014-6245-B246-5311B1176E87}"/>
              </a:ext>
            </a:extLst>
          </p:cNvPr>
          <p:cNvSpPr txBox="1"/>
          <p:nvPr/>
        </p:nvSpPr>
        <p:spPr>
          <a:xfrm>
            <a:off x="8197080" y="5411148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Duane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Mcconnell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D87080-97C1-954B-8C75-81DF72A72D1E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69BB135-00A1-014E-AC30-1632A66082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3B296F-91DE-EC48-9458-CD6D16C1DA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6387659-24BB-8346-9FBF-536C11FFF8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6372D95-E43F-6F45-8AAC-0AC45F059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3459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546FB00-851A-7945-94B9-EB776FFCAF3B}"/>
              </a:ext>
            </a:extLst>
          </p:cNvPr>
          <p:cNvSpPr/>
          <p:nvPr/>
        </p:nvSpPr>
        <p:spPr>
          <a:xfrm>
            <a:off x="10040472" y="0"/>
            <a:ext cx="215152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650F6F-1C8D-A64C-A9CC-DD3F4BC03CD7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C18D54D-6A5D-F448-A364-2F2B83D458C5}"/>
              </a:ext>
            </a:extLst>
          </p:cNvPr>
          <p:cNvSpPr/>
          <p:nvPr/>
        </p:nvSpPr>
        <p:spPr>
          <a:xfrm flipH="1">
            <a:off x="11539654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101107-6FEA-7B40-A07D-F81C862D2B42}"/>
              </a:ext>
            </a:extLst>
          </p:cNvPr>
          <p:cNvSpPr/>
          <p:nvPr/>
        </p:nvSpPr>
        <p:spPr>
          <a:xfrm>
            <a:off x="4897745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4913C-60DE-F649-95D7-544EDDE1D64E}"/>
              </a:ext>
            </a:extLst>
          </p:cNvPr>
          <p:cNvSpPr txBox="1"/>
          <p:nvPr/>
        </p:nvSpPr>
        <p:spPr>
          <a:xfrm>
            <a:off x="1229054" y="987163"/>
            <a:ext cx="4299876" cy="98075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Austin 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Tomlinson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16E6F5-1ABB-FE47-90C7-5A1F931CFD6A}"/>
              </a:ext>
            </a:extLst>
          </p:cNvPr>
          <p:cNvCxnSpPr>
            <a:cxnSpLocks/>
          </p:cNvCxnSpPr>
          <p:nvPr/>
        </p:nvCxnSpPr>
        <p:spPr>
          <a:xfrm>
            <a:off x="795728" y="969344"/>
            <a:ext cx="0" cy="125267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6C71686-1006-4147-9A76-C0585EBCBC8B}"/>
              </a:ext>
            </a:extLst>
          </p:cNvPr>
          <p:cNvSpPr txBox="1"/>
          <p:nvPr/>
        </p:nvSpPr>
        <p:spPr>
          <a:xfrm>
            <a:off x="795730" y="3013594"/>
            <a:ext cx="4210224" cy="998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14B-276F-B14D-9CF2-08EF4AFAB5FA}"/>
              </a:ext>
            </a:extLst>
          </p:cNvPr>
          <p:cNvSpPr txBox="1"/>
          <p:nvPr/>
        </p:nvSpPr>
        <p:spPr>
          <a:xfrm>
            <a:off x="1229053" y="2024687"/>
            <a:ext cx="4299871" cy="2143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Founder of Mobi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FAB38-D4BE-3944-8B8E-F41704E33D10}"/>
              </a:ext>
            </a:extLst>
          </p:cNvPr>
          <p:cNvSpPr txBox="1"/>
          <p:nvPr/>
        </p:nvSpPr>
        <p:spPr>
          <a:xfrm>
            <a:off x="795727" y="2703605"/>
            <a:ext cx="468219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5DA54A-D9AF-D446-B3EB-A697D6DA43F9}"/>
              </a:ext>
            </a:extLst>
          </p:cNvPr>
          <p:cNvSpPr txBox="1"/>
          <p:nvPr/>
        </p:nvSpPr>
        <p:spPr>
          <a:xfrm>
            <a:off x="795727" y="4336236"/>
            <a:ext cx="468219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Skills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B2C380-8F5D-BE46-8B6E-14290ACF0D36}"/>
              </a:ext>
            </a:extLst>
          </p:cNvPr>
          <p:cNvGrpSpPr/>
          <p:nvPr/>
        </p:nvGrpSpPr>
        <p:grpSpPr>
          <a:xfrm>
            <a:off x="795725" y="4705492"/>
            <a:ext cx="4210229" cy="299344"/>
            <a:chOff x="795725" y="4674496"/>
            <a:chExt cx="4210229" cy="29934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C8A656-DCD7-9F49-8A25-8795E86179D0}"/>
                </a:ext>
              </a:extLst>
            </p:cNvPr>
            <p:cNvSpPr txBox="1"/>
            <p:nvPr/>
          </p:nvSpPr>
          <p:spPr>
            <a:xfrm>
              <a:off x="795729" y="4674496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Leadership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472D3-970F-A245-8C56-431D34EB0ACA}"/>
                </a:ext>
              </a:extLst>
            </p:cNvPr>
            <p:cNvSpPr txBox="1"/>
            <p:nvPr/>
          </p:nvSpPr>
          <p:spPr>
            <a:xfrm>
              <a:off x="3481693" y="4674496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87%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30BB08E-F6A5-A14A-8DB5-CBD2680D6875}"/>
                </a:ext>
              </a:extLst>
            </p:cNvPr>
            <p:cNvSpPr/>
            <p:nvPr/>
          </p:nvSpPr>
          <p:spPr>
            <a:xfrm>
              <a:off x="795725" y="4920712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DEE8EBC-7314-7D41-9EC9-2B4F4E937EB7}"/>
                </a:ext>
              </a:extLst>
            </p:cNvPr>
            <p:cNvSpPr/>
            <p:nvPr/>
          </p:nvSpPr>
          <p:spPr>
            <a:xfrm>
              <a:off x="795725" y="4920712"/>
              <a:ext cx="3662885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6CDE6B-2490-694E-B4A1-841D7945CD68}"/>
              </a:ext>
            </a:extLst>
          </p:cNvPr>
          <p:cNvGrpSpPr/>
          <p:nvPr/>
        </p:nvGrpSpPr>
        <p:grpSpPr>
          <a:xfrm>
            <a:off x="795725" y="5179759"/>
            <a:ext cx="4210229" cy="299344"/>
            <a:chOff x="795725" y="5433912"/>
            <a:chExt cx="4210229" cy="2993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471A2-B550-F14C-926A-C1A70E6399CD}"/>
                </a:ext>
              </a:extLst>
            </p:cNvPr>
            <p:cNvSpPr txBox="1"/>
            <p:nvPr/>
          </p:nvSpPr>
          <p:spPr>
            <a:xfrm>
              <a:off x="795729" y="5433912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Communication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035AE2-C502-6B4E-9F15-F702C82A8A93}"/>
                </a:ext>
              </a:extLst>
            </p:cNvPr>
            <p:cNvSpPr txBox="1"/>
            <p:nvPr/>
          </p:nvSpPr>
          <p:spPr>
            <a:xfrm>
              <a:off x="3481693" y="5433912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89%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61C41AB-FCD7-984C-ABC7-85857DFAF18E}"/>
                </a:ext>
              </a:extLst>
            </p:cNvPr>
            <p:cNvSpPr/>
            <p:nvPr/>
          </p:nvSpPr>
          <p:spPr>
            <a:xfrm>
              <a:off x="795725" y="5680128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8AB83D9-2A08-914A-8E4C-7D477ADB80DB}"/>
                </a:ext>
              </a:extLst>
            </p:cNvPr>
            <p:cNvSpPr/>
            <p:nvPr/>
          </p:nvSpPr>
          <p:spPr>
            <a:xfrm>
              <a:off x="795725" y="5680128"/>
              <a:ext cx="3747090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8F2A1A-A2C5-2146-B30C-59936D5D0364}"/>
              </a:ext>
            </a:extLst>
          </p:cNvPr>
          <p:cNvGrpSpPr/>
          <p:nvPr/>
        </p:nvGrpSpPr>
        <p:grpSpPr>
          <a:xfrm>
            <a:off x="795725" y="5654025"/>
            <a:ext cx="4210229" cy="299344"/>
            <a:chOff x="795725" y="6248690"/>
            <a:chExt cx="4210229" cy="2993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485FFA-7ED5-FF4A-A50E-5DBBA5889C8C}"/>
                </a:ext>
              </a:extLst>
            </p:cNvPr>
            <p:cNvSpPr txBox="1"/>
            <p:nvPr/>
          </p:nvSpPr>
          <p:spPr>
            <a:xfrm>
              <a:off x="795729" y="6248690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Problem Solving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EBD511-AEE0-A647-BA25-0F0C4486249D}"/>
                </a:ext>
              </a:extLst>
            </p:cNvPr>
            <p:cNvSpPr txBox="1"/>
            <p:nvPr/>
          </p:nvSpPr>
          <p:spPr>
            <a:xfrm>
              <a:off x="3481693" y="6248690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85%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D2F4D03-46D1-BD44-BFA4-C76184A786D3}"/>
                </a:ext>
              </a:extLst>
            </p:cNvPr>
            <p:cNvSpPr/>
            <p:nvPr/>
          </p:nvSpPr>
          <p:spPr>
            <a:xfrm>
              <a:off x="795725" y="6494906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0846158-B9A6-4442-8E29-12AECDA19B43}"/>
                </a:ext>
              </a:extLst>
            </p:cNvPr>
            <p:cNvSpPr/>
            <p:nvPr/>
          </p:nvSpPr>
          <p:spPr>
            <a:xfrm>
              <a:off x="795725" y="6494906"/>
              <a:ext cx="3578681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0B7F4CA-A7CB-3D4B-A7C1-86D0B5E46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5949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0A2FB6D-39F4-2B4A-86E8-53CBF7ADFC63}"/>
              </a:ext>
            </a:extLst>
          </p:cNvPr>
          <p:cNvSpPr/>
          <p:nvPr/>
        </p:nvSpPr>
        <p:spPr>
          <a:xfrm>
            <a:off x="1" y="0"/>
            <a:ext cx="2662052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F14EC3-19B5-A640-9EEB-B1D910400545}"/>
              </a:ext>
            </a:extLst>
          </p:cNvPr>
          <p:cNvSpPr/>
          <p:nvPr/>
        </p:nvSpPr>
        <p:spPr>
          <a:xfrm>
            <a:off x="5168047" y="1018271"/>
            <a:ext cx="1165016" cy="755053"/>
          </a:xfrm>
          <a:custGeom>
            <a:avLst/>
            <a:gdLst>
              <a:gd name="connsiteX0" fmla="*/ 989585 w 1165016"/>
              <a:gd name="connsiteY0" fmla="*/ 735 h 755053"/>
              <a:gd name="connsiteX1" fmla="*/ 1042902 w 1165016"/>
              <a:gd name="connsiteY1" fmla="*/ 22306 h 755053"/>
              <a:gd name="connsiteX2" fmla="*/ 1044837 w 1165016"/>
              <a:gd name="connsiteY2" fmla="*/ 24241 h 755053"/>
              <a:gd name="connsiteX3" fmla="*/ 1046769 w 1165016"/>
              <a:gd name="connsiteY3" fmla="*/ 125046 h 755053"/>
              <a:gd name="connsiteX4" fmla="*/ 957591 w 1165016"/>
              <a:gd name="connsiteY4" fmla="*/ 229717 h 755053"/>
              <a:gd name="connsiteX5" fmla="*/ 1165016 w 1165016"/>
              <a:gd name="connsiteY5" fmla="*/ 489471 h 755053"/>
              <a:gd name="connsiteX6" fmla="*/ 899447 w 1165016"/>
              <a:gd name="connsiteY6" fmla="*/ 755040 h 755053"/>
              <a:gd name="connsiteX7" fmla="*/ 641098 w 1165016"/>
              <a:gd name="connsiteY7" fmla="*/ 543179 h 755053"/>
              <a:gd name="connsiteX8" fmla="*/ 635814 w 1165016"/>
              <a:gd name="connsiteY8" fmla="*/ 489475 h 755053"/>
              <a:gd name="connsiteX9" fmla="*/ 645623 w 1165016"/>
              <a:gd name="connsiteY9" fmla="*/ 430529 h 755053"/>
              <a:gd name="connsiteX10" fmla="*/ 936282 w 1165016"/>
              <a:gd name="connsiteY10" fmla="*/ 24241 h 755053"/>
              <a:gd name="connsiteX11" fmla="*/ 989585 w 1165016"/>
              <a:gd name="connsiteY11" fmla="*/ 735 h 755053"/>
              <a:gd name="connsiteX12" fmla="*/ 353784 w 1165016"/>
              <a:gd name="connsiteY12" fmla="*/ 22 h 755053"/>
              <a:gd name="connsiteX13" fmla="*/ 407089 w 1165016"/>
              <a:gd name="connsiteY13" fmla="*/ 22312 h 755053"/>
              <a:gd name="connsiteX14" fmla="*/ 409021 w 1165016"/>
              <a:gd name="connsiteY14" fmla="*/ 24247 h 755053"/>
              <a:gd name="connsiteX15" fmla="*/ 410956 w 1165016"/>
              <a:gd name="connsiteY15" fmla="*/ 125052 h 755053"/>
              <a:gd name="connsiteX16" fmla="*/ 321778 w 1165016"/>
              <a:gd name="connsiteY16" fmla="*/ 229723 h 755053"/>
              <a:gd name="connsiteX17" fmla="*/ 533070 w 1165016"/>
              <a:gd name="connsiteY17" fmla="*/ 489477 h 755053"/>
              <a:gd name="connsiteX18" fmla="*/ 267501 w 1165016"/>
              <a:gd name="connsiteY18" fmla="*/ 755046 h 755053"/>
              <a:gd name="connsiteX19" fmla="*/ 267501 w 1165016"/>
              <a:gd name="connsiteY19" fmla="*/ 755053 h 755053"/>
              <a:gd name="connsiteX20" fmla="*/ 0 w 1165016"/>
              <a:gd name="connsiteY20" fmla="*/ 489484 h 755053"/>
              <a:gd name="connsiteX21" fmla="*/ 300469 w 1165016"/>
              <a:gd name="connsiteY21" fmla="*/ 24247 h 755053"/>
              <a:gd name="connsiteX22" fmla="*/ 353784 w 1165016"/>
              <a:gd name="connsiteY22" fmla="*/ 22 h 75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016" h="755053">
                <a:moveTo>
                  <a:pt x="989585" y="735"/>
                </a:moveTo>
                <a:cubicBezTo>
                  <a:pt x="1008971" y="493"/>
                  <a:pt x="1028358" y="7764"/>
                  <a:pt x="1042902" y="22306"/>
                </a:cubicBezTo>
                <a:lnTo>
                  <a:pt x="1044837" y="24241"/>
                </a:lnTo>
                <a:cubicBezTo>
                  <a:pt x="1071973" y="51380"/>
                  <a:pt x="1071973" y="95962"/>
                  <a:pt x="1046769" y="125046"/>
                </a:cubicBezTo>
                <a:cubicBezTo>
                  <a:pt x="1013818" y="157997"/>
                  <a:pt x="984730" y="194831"/>
                  <a:pt x="957591" y="229717"/>
                </a:cubicBezTo>
                <a:cubicBezTo>
                  <a:pt x="1073907" y="256842"/>
                  <a:pt x="1165016" y="363462"/>
                  <a:pt x="1165016" y="489471"/>
                </a:cubicBezTo>
                <a:cubicBezTo>
                  <a:pt x="1165016" y="634858"/>
                  <a:pt x="1046769" y="755040"/>
                  <a:pt x="899447" y="755040"/>
                </a:cubicBezTo>
                <a:cubicBezTo>
                  <a:pt x="770532" y="755040"/>
                  <a:pt x="665373" y="664506"/>
                  <a:pt x="641098" y="543179"/>
                </a:cubicBezTo>
                <a:lnTo>
                  <a:pt x="635814" y="489475"/>
                </a:lnTo>
                <a:lnTo>
                  <a:pt x="645623" y="430529"/>
                </a:lnTo>
                <a:cubicBezTo>
                  <a:pt x="689698" y="285455"/>
                  <a:pt x="870131" y="95481"/>
                  <a:pt x="936282" y="24241"/>
                </a:cubicBezTo>
                <a:cubicBezTo>
                  <a:pt x="950817" y="8732"/>
                  <a:pt x="970200" y="977"/>
                  <a:pt x="989585" y="735"/>
                </a:cubicBezTo>
                <a:close/>
                <a:moveTo>
                  <a:pt x="353784" y="22"/>
                </a:moveTo>
                <a:cubicBezTo>
                  <a:pt x="373169" y="-463"/>
                  <a:pt x="392552" y="6804"/>
                  <a:pt x="407089" y="22312"/>
                </a:cubicBezTo>
                <a:lnTo>
                  <a:pt x="409021" y="24247"/>
                </a:lnTo>
                <a:cubicBezTo>
                  <a:pt x="436159" y="53331"/>
                  <a:pt x="438095" y="95981"/>
                  <a:pt x="410956" y="125052"/>
                </a:cubicBezTo>
                <a:cubicBezTo>
                  <a:pt x="379936" y="158002"/>
                  <a:pt x="350849" y="192888"/>
                  <a:pt x="321778" y="229723"/>
                </a:cubicBezTo>
                <a:cubicBezTo>
                  <a:pt x="441961" y="254913"/>
                  <a:pt x="533070" y="361533"/>
                  <a:pt x="533070" y="489477"/>
                </a:cubicBezTo>
                <a:cubicBezTo>
                  <a:pt x="533070" y="636798"/>
                  <a:pt x="412887" y="755046"/>
                  <a:pt x="267501" y="755046"/>
                </a:cubicBezTo>
                <a:lnTo>
                  <a:pt x="267501" y="755053"/>
                </a:lnTo>
                <a:cubicBezTo>
                  <a:pt x="120183" y="755053"/>
                  <a:pt x="1931" y="636806"/>
                  <a:pt x="0" y="489484"/>
                </a:cubicBezTo>
                <a:cubicBezTo>
                  <a:pt x="0" y="342159"/>
                  <a:pt x="224868" y="103728"/>
                  <a:pt x="300469" y="24247"/>
                </a:cubicBezTo>
                <a:cubicBezTo>
                  <a:pt x="315013" y="8745"/>
                  <a:pt x="334400" y="507"/>
                  <a:pt x="353784" y="22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4"/>
                </a:gs>
                <a:gs pos="63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9A7BF9-C29A-CD41-B501-D213BCD2E4D8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E978E1E-F8D2-AD4E-9A75-E0F1D4F4B8CD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C940150-980C-8943-8744-3387BA6F82A8}"/>
              </a:ext>
            </a:extLst>
          </p:cNvPr>
          <p:cNvSpPr/>
          <p:nvPr/>
        </p:nvSpPr>
        <p:spPr>
          <a:xfrm>
            <a:off x="84585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0CCDD-A607-1A40-9B30-13CE61473DD0}"/>
              </a:ext>
            </a:extLst>
          </p:cNvPr>
          <p:cNvSpPr txBox="1"/>
          <p:nvPr/>
        </p:nvSpPr>
        <p:spPr>
          <a:xfrm>
            <a:off x="5151113" y="1968058"/>
            <a:ext cx="6363554" cy="2921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Helps You</a:t>
            </a:r>
          </a:p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with</a:t>
            </a:r>
          </a:p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  <a:r>
              <a:rPr lang="en-US" sz="40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and Easy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DBD23-AF46-1A42-B374-8E8842B8842A}"/>
              </a:ext>
            </a:extLst>
          </p:cNvPr>
          <p:cNvCxnSpPr>
            <a:cxnSpLocks/>
          </p:cNvCxnSpPr>
          <p:nvPr/>
        </p:nvCxnSpPr>
        <p:spPr>
          <a:xfrm>
            <a:off x="4717789" y="1968059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B8FE9CE-A0C4-F34D-B90A-500C11AF81DB}"/>
              </a:ext>
            </a:extLst>
          </p:cNvPr>
          <p:cNvSpPr/>
          <p:nvPr/>
        </p:nvSpPr>
        <p:spPr>
          <a:xfrm flipH="1" flipV="1">
            <a:off x="10231115" y="4997605"/>
            <a:ext cx="1165016" cy="755053"/>
          </a:xfrm>
          <a:custGeom>
            <a:avLst/>
            <a:gdLst>
              <a:gd name="connsiteX0" fmla="*/ 989585 w 1165016"/>
              <a:gd name="connsiteY0" fmla="*/ 735 h 755053"/>
              <a:gd name="connsiteX1" fmla="*/ 1042902 w 1165016"/>
              <a:gd name="connsiteY1" fmla="*/ 22306 h 755053"/>
              <a:gd name="connsiteX2" fmla="*/ 1044837 w 1165016"/>
              <a:gd name="connsiteY2" fmla="*/ 24241 h 755053"/>
              <a:gd name="connsiteX3" fmla="*/ 1046769 w 1165016"/>
              <a:gd name="connsiteY3" fmla="*/ 125046 h 755053"/>
              <a:gd name="connsiteX4" fmla="*/ 957591 w 1165016"/>
              <a:gd name="connsiteY4" fmla="*/ 229717 h 755053"/>
              <a:gd name="connsiteX5" fmla="*/ 1165016 w 1165016"/>
              <a:gd name="connsiteY5" fmla="*/ 489471 h 755053"/>
              <a:gd name="connsiteX6" fmla="*/ 899447 w 1165016"/>
              <a:gd name="connsiteY6" fmla="*/ 755040 h 755053"/>
              <a:gd name="connsiteX7" fmla="*/ 641098 w 1165016"/>
              <a:gd name="connsiteY7" fmla="*/ 543179 h 755053"/>
              <a:gd name="connsiteX8" fmla="*/ 635814 w 1165016"/>
              <a:gd name="connsiteY8" fmla="*/ 489475 h 755053"/>
              <a:gd name="connsiteX9" fmla="*/ 645623 w 1165016"/>
              <a:gd name="connsiteY9" fmla="*/ 430529 h 755053"/>
              <a:gd name="connsiteX10" fmla="*/ 936282 w 1165016"/>
              <a:gd name="connsiteY10" fmla="*/ 24241 h 755053"/>
              <a:gd name="connsiteX11" fmla="*/ 989585 w 1165016"/>
              <a:gd name="connsiteY11" fmla="*/ 735 h 755053"/>
              <a:gd name="connsiteX12" fmla="*/ 353784 w 1165016"/>
              <a:gd name="connsiteY12" fmla="*/ 22 h 755053"/>
              <a:gd name="connsiteX13" fmla="*/ 407089 w 1165016"/>
              <a:gd name="connsiteY13" fmla="*/ 22312 h 755053"/>
              <a:gd name="connsiteX14" fmla="*/ 409021 w 1165016"/>
              <a:gd name="connsiteY14" fmla="*/ 24247 h 755053"/>
              <a:gd name="connsiteX15" fmla="*/ 410956 w 1165016"/>
              <a:gd name="connsiteY15" fmla="*/ 125052 h 755053"/>
              <a:gd name="connsiteX16" fmla="*/ 321778 w 1165016"/>
              <a:gd name="connsiteY16" fmla="*/ 229723 h 755053"/>
              <a:gd name="connsiteX17" fmla="*/ 533070 w 1165016"/>
              <a:gd name="connsiteY17" fmla="*/ 489477 h 755053"/>
              <a:gd name="connsiteX18" fmla="*/ 267501 w 1165016"/>
              <a:gd name="connsiteY18" fmla="*/ 755046 h 755053"/>
              <a:gd name="connsiteX19" fmla="*/ 267501 w 1165016"/>
              <a:gd name="connsiteY19" fmla="*/ 755053 h 755053"/>
              <a:gd name="connsiteX20" fmla="*/ 0 w 1165016"/>
              <a:gd name="connsiteY20" fmla="*/ 489484 h 755053"/>
              <a:gd name="connsiteX21" fmla="*/ 300469 w 1165016"/>
              <a:gd name="connsiteY21" fmla="*/ 24247 h 755053"/>
              <a:gd name="connsiteX22" fmla="*/ 353784 w 1165016"/>
              <a:gd name="connsiteY22" fmla="*/ 22 h 75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016" h="755053">
                <a:moveTo>
                  <a:pt x="989585" y="735"/>
                </a:moveTo>
                <a:cubicBezTo>
                  <a:pt x="1008971" y="493"/>
                  <a:pt x="1028358" y="7764"/>
                  <a:pt x="1042902" y="22306"/>
                </a:cubicBezTo>
                <a:lnTo>
                  <a:pt x="1044837" y="24241"/>
                </a:lnTo>
                <a:cubicBezTo>
                  <a:pt x="1071973" y="51380"/>
                  <a:pt x="1071973" y="95962"/>
                  <a:pt x="1046769" y="125046"/>
                </a:cubicBezTo>
                <a:cubicBezTo>
                  <a:pt x="1013818" y="157997"/>
                  <a:pt x="984730" y="194831"/>
                  <a:pt x="957591" y="229717"/>
                </a:cubicBezTo>
                <a:cubicBezTo>
                  <a:pt x="1073907" y="256842"/>
                  <a:pt x="1165016" y="363462"/>
                  <a:pt x="1165016" y="489471"/>
                </a:cubicBezTo>
                <a:cubicBezTo>
                  <a:pt x="1165016" y="634858"/>
                  <a:pt x="1046769" y="755040"/>
                  <a:pt x="899447" y="755040"/>
                </a:cubicBezTo>
                <a:cubicBezTo>
                  <a:pt x="770532" y="755040"/>
                  <a:pt x="665373" y="664506"/>
                  <a:pt x="641098" y="543179"/>
                </a:cubicBezTo>
                <a:lnTo>
                  <a:pt x="635814" y="489475"/>
                </a:lnTo>
                <a:lnTo>
                  <a:pt x="645623" y="430529"/>
                </a:lnTo>
                <a:cubicBezTo>
                  <a:pt x="689698" y="285455"/>
                  <a:pt x="870131" y="95481"/>
                  <a:pt x="936282" y="24241"/>
                </a:cubicBezTo>
                <a:cubicBezTo>
                  <a:pt x="950817" y="8732"/>
                  <a:pt x="970200" y="977"/>
                  <a:pt x="989585" y="735"/>
                </a:cubicBezTo>
                <a:close/>
                <a:moveTo>
                  <a:pt x="353784" y="22"/>
                </a:moveTo>
                <a:cubicBezTo>
                  <a:pt x="373169" y="-463"/>
                  <a:pt x="392552" y="6804"/>
                  <a:pt x="407089" y="22312"/>
                </a:cubicBezTo>
                <a:lnTo>
                  <a:pt x="409021" y="24247"/>
                </a:lnTo>
                <a:cubicBezTo>
                  <a:pt x="436159" y="53331"/>
                  <a:pt x="438095" y="95981"/>
                  <a:pt x="410956" y="125052"/>
                </a:cubicBezTo>
                <a:cubicBezTo>
                  <a:pt x="379936" y="158002"/>
                  <a:pt x="350849" y="192888"/>
                  <a:pt x="321778" y="229723"/>
                </a:cubicBezTo>
                <a:cubicBezTo>
                  <a:pt x="441961" y="254913"/>
                  <a:pt x="533070" y="361533"/>
                  <a:pt x="533070" y="489477"/>
                </a:cubicBezTo>
                <a:cubicBezTo>
                  <a:pt x="533070" y="636798"/>
                  <a:pt x="412887" y="755046"/>
                  <a:pt x="267501" y="755046"/>
                </a:cubicBezTo>
                <a:lnTo>
                  <a:pt x="267501" y="755053"/>
                </a:lnTo>
                <a:cubicBezTo>
                  <a:pt x="120183" y="755053"/>
                  <a:pt x="1931" y="636806"/>
                  <a:pt x="0" y="489484"/>
                </a:cubicBezTo>
                <a:cubicBezTo>
                  <a:pt x="0" y="342159"/>
                  <a:pt x="224868" y="103728"/>
                  <a:pt x="300469" y="24247"/>
                </a:cubicBezTo>
                <a:cubicBezTo>
                  <a:pt x="315013" y="8745"/>
                  <a:pt x="334400" y="507"/>
                  <a:pt x="353784" y="22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D2E8B-17E9-C647-9F46-1AAC286919CF}"/>
              </a:ext>
            </a:extLst>
          </p:cNvPr>
          <p:cNvSpPr txBox="1"/>
          <p:nvPr/>
        </p:nvSpPr>
        <p:spPr>
          <a:xfrm>
            <a:off x="5168047" y="5075632"/>
            <a:ext cx="2189486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Myers</a:t>
            </a:r>
            <a:b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 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Developer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720314-5AE6-864B-B27E-3A692506FE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6467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0087A7-8335-5F44-8CA4-FC304CE470CF}"/>
              </a:ext>
            </a:extLst>
          </p:cNvPr>
          <p:cNvSpPr/>
          <p:nvPr/>
        </p:nvSpPr>
        <p:spPr>
          <a:xfrm flipH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9CF42BF-8B46-4146-93E3-B44758FC9396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F33B5-E57F-D64B-9E9A-FA55136E8B46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D9BD5B-C99C-B84B-9789-2727E60A6320}"/>
              </a:ext>
            </a:extLst>
          </p:cNvPr>
          <p:cNvSpPr/>
          <p:nvPr/>
        </p:nvSpPr>
        <p:spPr>
          <a:xfrm>
            <a:off x="58814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91D06-47D6-2241-9C4B-3B712FC07F6B}"/>
              </a:ext>
            </a:extLst>
          </p:cNvPr>
          <p:cNvSpPr txBox="1"/>
          <p:nvPr/>
        </p:nvSpPr>
        <p:spPr>
          <a:xfrm>
            <a:off x="1308806" y="2661056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52336-6B87-C443-85A0-2EF41AE67A7D}"/>
              </a:ext>
            </a:extLst>
          </p:cNvPr>
          <p:cNvSpPr txBox="1"/>
          <p:nvPr/>
        </p:nvSpPr>
        <p:spPr>
          <a:xfrm>
            <a:off x="1366748" y="3802109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Let's Take a 5-minute Break!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1E2322-6BB2-8A43-80DA-A9DF42F28E55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gradFill>
              <a:gsLst>
                <a:gs pos="0">
                  <a:schemeClr val="accent4"/>
                </a:gs>
                <a:gs pos="6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5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EDCD8711-5E38-8149-BA7B-5AC0285F8859}"/>
              </a:ext>
            </a:extLst>
          </p:cNvPr>
          <p:cNvSpPr/>
          <p:nvPr/>
        </p:nvSpPr>
        <p:spPr>
          <a:xfrm>
            <a:off x="567067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1E883E-2378-364A-A845-A826195B5CFB}"/>
              </a:ext>
            </a:extLst>
          </p:cNvPr>
          <p:cNvSpPr/>
          <p:nvPr/>
        </p:nvSpPr>
        <p:spPr>
          <a:xfrm>
            <a:off x="8437943" y="0"/>
            <a:ext cx="3754057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computer screen&#10;&#10;Description automatically generated with low confidence">
            <a:extLst>
              <a:ext uri="{FF2B5EF4-FFF2-40B4-BE49-F238E27FC236}">
                <a16:creationId xmlns:a16="http://schemas.microsoft.com/office/drawing/2014/main" id="{DB042068-86D2-8045-9ACF-CE5FF3822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389" y="1700031"/>
            <a:ext cx="5565632" cy="34579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67AA7F-9AFC-FB4A-9CF7-8F2A33B76BCD}"/>
              </a:ext>
            </a:extLst>
          </p:cNvPr>
          <p:cNvSpPr txBox="1"/>
          <p:nvPr/>
        </p:nvSpPr>
        <p:spPr>
          <a:xfrm>
            <a:off x="1217478" y="1392290"/>
            <a:ext cx="5090724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F18D1-166E-1847-911B-4A1CB34BA434}"/>
              </a:ext>
            </a:extLst>
          </p:cNvPr>
          <p:cNvCxnSpPr>
            <a:cxnSpLocks/>
          </p:cNvCxnSpPr>
          <p:nvPr/>
        </p:nvCxnSpPr>
        <p:spPr>
          <a:xfrm>
            <a:off x="795728" y="132849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347AE8-572B-FA4D-97D4-254419899413}"/>
              </a:ext>
            </a:extLst>
          </p:cNvPr>
          <p:cNvSpPr txBox="1"/>
          <p:nvPr/>
        </p:nvSpPr>
        <p:spPr>
          <a:xfrm>
            <a:off x="795728" y="2689460"/>
            <a:ext cx="5451657" cy="8292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0102C0-3B0E-E246-BF4A-F8C528913BAE}"/>
              </a:ext>
            </a:extLst>
          </p:cNvPr>
          <p:cNvSpPr/>
          <p:nvPr/>
        </p:nvSpPr>
        <p:spPr>
          <a:xfrm flipH="1">
            <a:off x="795725" y="4089781"/>
            <a:ext cx="4401307" cy="1412111"/>
          </a:xfrm>
          <a:prstGeom prst="roundRect">
            <a:avLst>
              <a:gd name="adj" fmla="val 30380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0A455C-D241-7642-AAD9-AC5B2CCEEC1F}"/>
              </a:ext>
            </a:extLst>
          </p:cNvPr>
          <p:cNvSpPr txBox="1"/>
          <p:nvPr/>
        </p:nvSpPr>
        <p:spPr>
          <a:xfrm>
            <a:off x="1314533" y="4924353"/>
            <a:ext cx="133582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Active Users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FDF82-B7A3-9640-A25B-79E24F775896}"/>
              </a:ext>
            </a:extLst>
          </p:cNvPr>
          <p:cNvSpPr txBox="1"/>
          <p:nvPr/>
        </p:nvSpPr>
        <p:spPr>
          <a:xfrm>
            <a:off x="1314533" y="4405318"/>
            <a:ext cx="1335823" cy="5107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3.1m+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CCE42-1773-0A49-905F-2E9351952D3A}"/>
              </a:ext>
            </a:extLst>
          </p:cNvPr>
          <p:cNvSpPr txBox="1"/>
          <p:nvPr/>
        </p:nvSpPr>
        <p:spPr>
          <a:xfrm>
            <a:off x="3342401" y="4924353"/>
            <a:ext cx="133582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Total Downloads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34CF69-65F4-9240-AC0D-C606BD370102}"/>
              </a:ext>
            </a:extLst>
          </p:cNvPr>
          <p:cNvSpPr txBox="1"/>
          <p:nvPr/>
        </p:nvSpPr>
        <p:spPr>
          <a:xfrm>
            <a:off x="3342401" y="4405318"/>
            <a:ext cx="1335823" cy="5107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7.7m</a:t>
            </a:r>
            <a:r>
              <a:rPr lang="en-US" sz="32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67B285-8372-FC42-B656-9835CC29DA18}"/>
              </a:ext>
            </a:extLst>
          </p:cNvPr>
          <p:cNvCxnSpPr>
            <a:cxnSpLocks/>
          </p:cNvCxnSpPr>
          <p:nvPr/>
        </p:nvCxnSpPr>
        <p:spPr>
          <a:xfrm>
            <a:off x="2996379" y="4261666"/>
            <a:ext cx="0" cy="106834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DA1001-0A87-2247-9EAD-AC1266EBE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69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8BD348A-632F-B248-8758-AFE6CB1C6D53}"/>
              </a:ext>
            </a:extLst>
          </p:cNvPr>
          <p:cNvSpPr/>
          <p:nvPr/>
        </p:nvSpPr>
        <p:spPr>
          <a:xfrm>
            <a:off x="1929131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617C6BE-ECA9-EC49-B42D-6E664CE07CB6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D7E59-9507-A942-AC5A-76F1709509DE}"/>
              </a:ext>
            </a:extLst>
          </p:cNvPr>
          <p:cNvSpPr/>
          <p:nvPr/>
        </p:nvSpPr>
        <p:spPr>
          <a:xfrm flipH="1">
            <a:off x="-1" y="3622876"/>
            <a:ext cx="12191999" cy="323512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8E4BD89-9996-4046-8A2D-366930D6F235}"/>
              </a:ext>
            </a:extLst>
          </p:cNvPr>
          <p:cNvSpPr/>
          <p:nvPr/>
        </p:nvSpPr>
        <p:spPr>
          <a:xfrm>
            <a:off x="0" y="3622876"/>
            <a:ext cx="2762807" cy="2578718"/>
          </a:xfrm>
          <a:custGeom>
            <a:avLst/>
            <a:gdLst>
              <a:gd name="connsiteX0" fmla="*/ 1848403 w 2762807"/>
              <a:gd name="connsiteY0" fmla="*/ 0 h 2578718"/>
              <a:gd name="connsiteX1" fmla="*/ 2762807 w 2762807"/>
              <a:gd name="connsiteY1" fmla="*/ 0 h 2578718"/>
              <a:gd name="connsiteX2" fmla="*/ 2758283 w 2762807"/>
              <a:gd name="connsiteY2" fmla="*/ 89604 h 2578718"/>
              <a:gd name="connsiteX3" fmla="*/ 1 w 2762807"/>
              <a:gd name="connsiteY3" fmla="*/ 2578718 h 2578718"/>
              <a:gd name="connsiteX4" fmla="*/ 0 w 2762807"/>
              <a:gd name="connsiteY4" fmla="*/ 2578718 h 2578718"/>
              <a:gd name="connsiteX5" fmla="*/ 0 w 2762807"/>
              <a:gd name="connsiteY5" fmla="*/ 1664707 h 2578718"/>
              <a:gd name="connsiteX6" fmla="*/ 1 w 2762807"/>
              <a:gd name="connsiteY6" fmla="*/ 1664707 h 2578718"/>
              <a:gd name="connsiteX7" fmla="*/ 1820826 w 2762807"/>
              <a:gd name="connsiteY7" fmla="*/ 180692 h 257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2807" h="2578718">
                <a:moveTo>
                  <a:pt x="1848403" y="0"/>
                </a:moveTo>
                <a:lnTo>
                  <a:pt x="2762807" y="0"/>
                </a:lnTo>
                <a:lnTo>
                  <a:pt x="2758283" y="89604"/>
                </a:lnTo>
                <a:cubicBezTo>
                  <a:pt x="2616299" y="1487706"/>
                  <a:pt x="1435563" y="2578718"/>
                  <a:pt x="1" y="2578718"/>
                </a:cubicBezTo>
                <a:lnTo>
                  <a:pt x="0" y="2578718"/>
                </a:lnTo>
                <a:lnTo>
                  <a:pt x="0" y="1664707"/>
                </a:lnTo>
                <a:lnTo>
                  <a:pt x="1" y="1664707"/>
                </a:lnTo>
                <a:cubicBezTo>
                  <a:pt x="898162" y="1664707"/>
                  <a:pt x="1647521" y="1027618"/>
                  <a:pt x="1820826" y="180692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text, monitor, electronics, microwave&#10;&#10;Description automatically generated">
            <a:extLst>
              <a:ext uri="{FF2B5EF4-FFF2-40B4-BE49-F238E27FC236}">
                <a16:creationId xmlns:a16="http://schemas.microsoft.com/office/drawing/2014/main" id="{35E8452D-957F-2D42-949E-9C9A952A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1018505"/>
            <a:ext cx="4158147" cy="475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07DD9-CF66-7E4A-9BC2-53359518005D}"/>
              </a:ext>
            </a:extLst>
          </p:cNvPr>
          <p:cNvSpPr txBox="1"/>
          <p:nvPr/>
        </p:nvSpPr>
        <p:spPr>
          <a:xfrm>
            <a:off x="5963542" y="50076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3C089-FD1C-BD4C-AF11-87CBC97EA039}"/>
              </a:ext>
            </a:extLst>
          </p:cNvPr>
          <p:cNvSpPr txBox="1"/>
          <p:nvPr/>
        </p:nvSpPr>
        <p:spPr>
          <a:xfrm>
            <a:off x="5963542" y="47037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Premium Features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C4C76-BB19-B144-83A1-7DF8C5842621}"/>
              </a:ext>
            </a:extLst>
          </p:cNvPr>
          <p:cNvSpPr txBox="1"/>
          <p:nvPr/>
        </p:nvSpPr>
        <p:spPr>
          <a:xfrm>
            <a:off x="8880363" y="50076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CD139-12AF-E549-A751-FA7804BFA473}"/>
              </a:ext>
            </a:extLst>
          </p:cNvPr>
          <p:cNvSpPr txBox="1"/>
          <p:nvPr/>
        </p:nvSpPr>
        <p:spPr>
          <a:xfrm>
            <a:off x="8880363" y="47037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Flexibility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4D724-FFD3-CC40-AC4D-1E081A742830}"/>
              </a:ext>
            </a:extLst>
          </p:cNvPr>
          <p:cNvSpPr txBox="1"/>
          <p:nvPr/>
        </p:nvSpPr>
        <p:spPr>
          <a:xfrm>
            <a:off x="6419169" y="1301055"/>
            <a:ext cx="5010831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Cutting-edge App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Guided By AI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36C22-7C49-BA40-923E-8D359514299C}"/>
              </a:ext>
            </a:extLst>
          </p:cNvPr>
          <p:cNvCxnSpPr>
            <a:cxnSpLocks/>
          </p:cNvCxnSpPr>
          <p:nvPr/>
        </p:nvCxnSpPr>
        <p:spPr>
          <a:xfrm>
            <a:off x="5985844" y="1237264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8C46EB-FF27-694C-8789-4FE2FD742AAE}"/>
              </a:ext>
            </a:extLst>
          </p:cNvPr>
          <p:cNvSpPr txBox="1"/>
          <p:nvPr/>
        </p:nvSpPr>
        <p:spPr>
          <a:xfrm>
            <a:off x="5963541" y="2581074"/>
            <a:ext cx="5466447" cy="636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F2296B3-5770-A14E-A260-41CC83644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541" y="4108682"/>
            <a:ext cx="393192" cy="393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BF64458-AD70-F946-BC0C-470F41E87B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0363" y="4122398"/>
            <a:ext cx="365760" cy="36576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A78CCAAB-3D36-3F48-BC06-5F9BCD691C82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324B5A-19CD-9940-836A-8E27F20A92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8897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0EF5B2A-50DB-4241-B334-1AA992B71F51}"/>
              </a:ext>
            </a:extLst>
          </p:cNvPr>
          <p:cNvSpPr/>
          <p:nvPr/>
        </p:nvSpPr>
        <p:spPr>
          <a:xfrm>
            <a:off x="115952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95AF41D-7979-FA47-9E14-AB81C99E7ECF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827DBEA-BB69-FE42-BFF8-B6BBC5BD528D}"/>
              </a:ext>
            </a:extLst>
          </p:cNvPr>
          <p:cNvSpPr/>
          <p:nvPr/>
        </p:nvSpPr>
        <p:spPr>
          <a:xfrm flipH="1">
            <a:off x="3148313" y="3429000"/>
            <a:ext cx="9043685" cy="3429000"/>
          </a:xfrm>
          <a:prstGeom prst="round1Rect">
            <a:avLst>
              <a:gd name="adj" fmla="val 38456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8B10C0CE-FCD0-E442-BC17-D18399121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10" y="1543877"/>
            <a:ext cx="4759246" cy="377024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52DC7C1-D560-AB47-A284-52D95395BE5F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1344-4EA2-5343-AA20-84ECDE3F8F25}"/>
              </a:ext>
            </a:extLst>
          </p:cNvPr>
          <p:cNvSpPr txBox="1"/>
          <p:nvPr/>
        </p:nvSpPr>
        <p:spPr>
          <a:xfrm>
            <a:off x="6647781" y="1206130"/>
            <a:ext cx="478221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Access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App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EBC64-0327-1C44-9640-CC378EA2A8CB}"/>
              </a:ext>
            </a:extLst>
          </p:cNvPr>
          <p:cNvCxnSpPr>
            <a:cxnSpLocks/>
          </p:cNvCxnSpPr>
          <p:nvPr/>
        </p:nvCxnSpPr>
        <p:spPr>
          <a:xfrm>
            <a:off x="6214456" y="114233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7D1A7B-2811-ED45-B093-D224FB93627F}"/>
              </a:ext>
            </a:extLst>
          </p:cNvPr>
          <p:cNvSpPr txBox="1"/>
          <p:nvPr/>
        </p:nvSpPr>
        <p:spPr>
          <a:xfrm>
            <a:off x="6192153" y="2486149"/>
            <a:ext cx="5237847" cy="605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EC7A5-7323-D340-B604-CC64F3DB136E}"/>
              </a:ext>
            </a:extLst>
          </p:cNvPr>
          <p:cNvSpPr txBox="1"/>
          <p:nvPr/>
        </p:nvSpPr>
        <p:spPr>
          <a:xfrm>
            <a:off x="8627166" y="4996040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42E5B-CC9C-7C4B-9A7F-08C214C6825B}"/>
              </a:ext>
            </a:extLst>
          </p:cNvPr>
          <p:cNvSpPr txBox="1"/>
          <p:nvPr/>
        </p:nvSpPr>
        <p:spPr>
          <a:xfrm>
            <a:off x="8627166" y="4692171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Platform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932FC2-B39F-684B-AAC1-BA93806941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7166" y="4110823"/>
            <a:ext cx="365760" cy="365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DBDB11-0B30-0843-B006-3F9FED0E08C2}"/>
              </a:ext>
            </a:extLst>
          </p:cNvPr>
          <p:cNvSpPr txBox="1"/>
          <p:nvPr/>
        </p:nvSpPr>
        <p:spPr>
          <a:xfrm>
            <a:off x="6187448" y="4012364"/>
            <a:ext cx="2030578" cy="1616985"/>
          </a:xfrm>
          <a:prstGeom prst="roundRect">
            <a:avLst>
              <a:gd name="adj" fmla="val 33965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4130E-765F-054F-ABCE-40CF332B311E}"/>
              </a:ext>
            </a:extLst>
          </p:cNvPr>
          <p:cNvSpPr txBox="1"/>
          <p:nvPr/>
        </p:nvSpPr>
        <p:spPr>
          <a:xfrm>
            <a:off x="6394564" y="4994609"/>
            <a:ext cx="1616346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Desktop App Users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DFCDD-9C1E-DB48-8933-044D4926E3B2}"/>
              </a:ext>
            </a:extLst>
          </p:cNvPr>
          <p:cNvSpPr txBox="1"/>
          <p:nvPr/>
        </p:nvSpPr>
        <p:spPr>
          <a:xfrm>
            <a:off x="6394564" y="4421529"/>
            <a:ext cx="1616346" cy="5532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1.8m+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ECD03DF-069A-D443-9DCF-FA3635BBA0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4575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2D6B1E-4DBC-344E-AC16-65A775264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3184C9-3B7D-8A4D-9BCD-0E496FC01D1F}"/>
              </a:ext>
            </a:extLst>
          </p:cNvPr>
          <p:cNvSpPr/>
          <p:nvPr/>
        </p:nvSpPr>
        <p:spPr>
          <a:xfrm>
            <a:off x="-1" y="656401"/>
            <a:ext cx="4657980" cy="5545193"/>
          </a:xfrm>
          <a:custGeom>
            <a:avLst/>
            <a:gdLst>
              <a:gd name="connsiteX0" fmla="*/ 1885384 w 4657980"/>
              <a:gd name="connsiteY0" fmla="*/ 914011 h 5545193"/>
              <a:gd name="connsiteX1" fmla="*/ 26798 w 4657980"/>
              <a:gd name="connsiteY1" fmla="*/ 2772597 h 5545193"/>
              <a:gd name="connsiteX2" fmla="*/ 1885384 w 4657980"/>
              <a:gd name="connsiteY2" fmla="*/ 4631182 h 5545193"/>
              <a:gd name="connsiteX3" fmla="*/ 3743969 w 4657980"/>
              <a:gd name="connsiteY3" fmla="*/ 2772597 h 5545193"/>
              <a:gd name="connsiteX4" fmla="*/ 1885384 w 4657980"/>
              <a:gd name="connsiteY4" fmla="*/ 914011 h 5545193"/>
              <a:gd name="connsiteX5" fmla="*/ 1885384 w 4657980"/>
              <a:gd name="connsiteY5" fmla="*/ 0 h 5545193"/>
              <a:gd name="connsiteX6" fmla="*/ 4657980 w 4657980"/>
              <a:gd name="connsiteY6" fmla="*/ 2772597 h 5545193"/>
              <a:gd name="connsiteX7" fmla="*/ 1885384 w 4657980"/>
              <a:gd name="connsiteY7" fmla="*/ 5545193 h 5545193"/>
              <a:gd name="connsiteX8" fmla="*/ 121753 w 4657980"/>
              <a:gd name="connsiteY8" fmla="*/ 4912068 h 5545193"/>
              <a:gd name="connsiteX9" fmla="*/ 0 w 4657980"/>
              <a:gd name="connsiteY9" fmla="*/ 4801411 h 5545193"/>
              <a:gd name="connsiteX10" fmla="*/ 0 w 4657980"/>
              <a:gd name="connsiteY10" fmla="*/ 743782 h 5545193"/>
              <a:gd name="connsiteX11" fmla="*/ 121753 w 4657980"/>
              <a:gd name="connsiteY11" fmla="*/ 633125 h 5545193"/>
              <a:gd name="connsiteX12" fmla="*/ 1885384 w 4657980"/>
              <a:gd name="connsiteY12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57980" h="5545193">
                <a:moveTo>
                  <a:pt x="1885384" y="914011"/>
                </a:move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cubicBezTo>
                  <a:pt x="2911853" y="4631182"/>
                  <a:pt x="3743969" y="3799066"/>
                  <a:pt x="3743969" y="2772597"/>
                </a:cubicBezTo>
                <a:cubicBezTo>
                  <a:pt x="3743969" y="1746127"/>
                  <a:pt x="2911853" y="914011"/>
                  <a:pt x="1885384" y="914011"/>
                </a:cubicBezTo>
                <a:close/>
                <a:moveTo>
                  <a:pt x="1885384" y="0"/>
                </a:moveTo>
                <a:cubicBezTo>
                  <a:pt x="3416650" y="0"/>
                  <a:pt x="4657980" y="1241331"/>
                  <a:pt x="4657980" y="2772597"/>
                </a:cubicBezTo>
                <a:cubicBezTo>
                  <a:pt x="4657980" y="4303863"/>
                  <a:pt x="3416650" y="5545193"/>
                  <a:pt x="1885384" y="5545193"/>
                </a:cubicBez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90D1-9DD9-6D40-8464-68ED88CA023A}"/>
              </a:ext>
            </a:extLst>
          </p:cNvPr>
          <p:cNvSpPr txBox="1"/>
          <p:nvPr/>
        </p:nvSpPr>
        <p:spPr>
          <a:xfrm>
            <a:off x="6843032" y="2926844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Devices</a:t>
            </a:r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one Place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FEE7EE-38BB-9C4C-A3CE-37EAA91568BE}"/>
              </a:ext>
            </a:extLst>
          </p:cNvPr>
          <p:cNvCxnSpPr>
            <a:cxnSpLocks/>
          </p:cNvCxnSpPr>
          <p:nvPr/>
        </p:nvCxnSpPr>
        <p:spPr>
          <a:xfrm>
            <a:off x="6498606" y="2863053"/>
            <a:ext cx="0" cy="1035271"/>
          </a:xfrm>
          <a:prstGeom prst="line">
            <a:avLst/>
          </a:prstGeom>
          <a:ln w="63500" cap="rnd">
            <a:solidFill>
              <a:srgbClr val="31383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3C82DC-B421-2D4B-AF1D-9E8CFCCB71E7}"/>
              </a:ext>
            </a:extLst>
          </p:cNvPr>
          <p:cNvSpPr/>
          <p:nvPr/>
        </p:nvSpPr>
        <p:spPr>
          <a:xfrm>
            <a:off x="0" y="0"/>
            <a:ext cx="1886672" cy="6858000"/>
          </a:xfrm>
          <a:prstGeom prst="rect">
            <a:avLst/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85B55B-774D-0E42-9119-6C7B32E5EA1F}"/>
              </a:ext>
            </a:extLst>
          </p:cNvPr>
          <p:cNvSpPr/>
          <p:nvPr/>
        </p:nvSpPr>
        <p:spPr>
          <a:xfrm>
            <a:off x="1234326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FDD20FB-1D6A-D44E-8822-D62BD4957E02}"/>
              </a:ext>
            </a:extLst>
          </p:cNvPr>
          <p:cNvSpPr/>
          <p:nvPr/>
        </p:nvSpPr>
        <p:spPr>
          <a:xfrm>
            <a:off x="0" y="656401"/>
            <a:ext cx="1886673" cy="5545193"/>
          </a:xfrm>
          <a:custGeom>
            <a:avLst/>
            <a:gdLst>
              <a:gd name="connsiteX0" fmla="*/ 1885384 w 1886673"/>
              <a:gd name="connsiteY0" fmla="*/ 0 h 5545193"/>
              <a:gd name="connsiteX1" fmla="*/ 1886673 w 1886673"/>
              <a:gd name="connsiteY1" fmla="*/ 65 h 5545193"/>
              <a:gd name="connsiteX2" fmla="*/ 1886673 w 1886673"/>
              <a:gd name="connsiteY2" fmla="*/ 914076 h 5545193"/>
              <a:gd name="connsiteX3" fmla="*/ 1885384 w 1886673"/>
              <a:gd name="connsiteY3" fmla="*/ 914011 h 5545193"/>
              <a:gd name="connsiteX4" fmla="*/ 26798 w 1886673"/>
              <a:gd name="connsiteY4" fmla="*/ 2772597 h 5545193"/>
              <a:gd name="connsiteX5" fmla="*/ 1885384 w 1886673"/>
              <a:gd name="connsiteY5" fmla="*/ 4631182 h 5545193"/>
              <a:gd name="connsiteX6" fmla="*/ 1886673 w 1886673"/>
              <a:gd name="connsiteY6" fmla="*/ 4631117 h 5545193"/>
              <a:gd name="connsiteX7" fmla="*/ 1886673 w 1886673"/>
              <a:gd name="connsiteY7" fmla="*/ 5545128 h 5545193"/>
              <a:gd name="connsiteX8" fmla="*/ 1885384 w 1886673"/>
              <a:gd name="connsiteY8" fmla="*/ 5545193 h 5545193"/>
              <a:gd name="connsiteX9" fmla="*/ 121753 w 1886673"/>
              <a:gd name="connsiteY9" fmla="*/ 4912068 h 5545193"/>
              <a:gd name="connsiteX10" fmla="*/ 0 w 1886673"/>
              <a:gd name="connsiteY10" fmla="*/ 4801411 h 5545193"/>
              <a:gd name="connsiteX11" fmla="*/ 0 w 1886673"/>
              <a:gd name="connsiteY11" fmla="*/ 743782 h 5545193"/>
              <a:gd name="connsiteX12" fmla="*/ 121753 w 1886673"/>
              <a:gd name="connsiteY12" fmla="*/ 633125 h 5545193"/>
              <a:gd name="connsiteX13" fmla="*/ 1885384 w 1886673"/>
              <a:gd name="connsiteY13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86673" h="5545193">
                <a:moveTo>
                  <a:pt x="1885384" y="0"/>
                </a:moveTo>
                <a:lnTo>
                  <a:pt x="1886673" y="65"/>
                </a:lnTo>
                <a:lnTo>
                  <a:pt x="1886673" y="914076"/>
                </a:lnTo>
                <a:lnTo>
                  <a:pt x="1885384" y="914011"/>
                </a:ln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lnTo>
                  <a:pt x="1886673" y="4631117"/>
                </a:lnTo>
                <a:lnTo>
                  <a:pt x="1886673" y="5545128"/>
                </a:lnTo>
                <a:lnTo>
                  <a:pt x="1885384" y="5545193"/>
                </a:ln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1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85755A1D-8208-F640-843D-E31C37EBED5A}"/>
              </a:ext>
            </a:extLst>
          </p:cNvPr>
          <p:cNvSpPr/>
          <p:nvPr/>
        </p:nvSpPr>
        <p:spPr>
          <a:xfrm>
            <a:off x="471255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C37D4C-E64B-C140-9F1B-48729E426A9E}"/>
              </a:ext>
            </a:extLst>
          </p:cNvPr>
          <p:cNvSpPr/>
          <p:nvPr/>
        </p:nvSpPr>
        <p:spPr>
          <a:xfrm>
            <a:off x="8831484" y="0"/>
            <a:ext cx="3360516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8557189-0C45-CD40-AF8E-C699242C681F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45B681-F00F-BB44-8E1A-D1D87989A29B}"/>
              </a:ext>
            </a:extLst>
          </p:cNvPr>
          <p:cNvSpPr/>
          <p:nvPr/>
        </p:nvSpPr>
        <p:spPr>
          <a:xfrm flipH="1">
            <a:off x="11539654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keyboard, dark&#10;&#10;Description automatically generated">
            <a:extLst>
              <a:ext uri="{FF2B5EF4-FFF2-40B4-BE49-F238E27FC236}">
                <a16:creationId xmlns:a16="http://schemas.microsoft.com/office/drawing/2014/main" id="{386375EE-76B6-9B40-A657-2068DE96B7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724" y="1184958"/>
            <a:ext cx="2823019" cy="44880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86FD8E-9C88-6941-B840-FADAE3CA9570}"/>
              </a:ext>
            </a:extLst>
          </p:cNvPr>
          <p:cNvSpPr/>
          <p:nvPr/>
        </p:nvSpPr>
        <p:spPr>
          <a:xfrm>
            <a:off x="7693130" y="2062082"/>
            <a:ext cx="2303474" cy="2713344"/>
          </a:xfrm>
          <a:prstGeom prst="roundRect">
            <a:avLst>
              <a:gd name="adj" fmla="val 22736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327CA-6778-0D48-82F0-3FAF41765CF1}"/>
              </a:ext>
            </a:extLst>
          </p:cNvPr>
          <p:cNvSpPr txBox="1"/>
          <p:nvPr/>
        </p:nvSpPr>
        <p:spPr>
          <a:xfrm>
            <a:off x="8446803" y="2989781"/>
            <a:ext cx="796127" cy="857946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97578-C0B1-A140-8971-7A66BB54B037}"/>
              </a:ext>
            </a:extLst>
          </p:cNvPr>
          <p:cNvSpPr txBox="1"/>
          <p:nvPr/>
        </p:nvSpPr>
        <p:spPr>
          <a:xfrm>
            <a:off x="1229055" y="1772350"/>
            <a:ext cx="300728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Your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Smartwatch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CA4BC4-EBD0-4E42-A59E-BD5FAA1C8095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13AF6E-E470-8841-9558-C032F14357B3}"/>
              </a:ext>
            </a:extLst>
          </p:cNvPr>
          <p:cNvSpPr txBox="1"/>
          <p:nvPr/>
        </p:nvSpPr>
        <p:spPr>
          <a:xfrm>
            <a:off x="795729" y="3069520"/>
            <a:ext cx="3416853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AE5A5-C1A9-FA41-B45C-8ADC602A3FB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E055F2-9AB8-0548-BB0A-002B911BA146}"/>
              </a:ext>
            </a:extLst>
          </p:cNvPr>
          <p:cNvSpPr/>
          <p:nvPr/>
        </p:nvSpPr>
        <p:spPr>
          <a:xfrm>
            <a:off x="4768768" y="1344105"/>
            <a:ext cx="2465409" cy="4169783"/>
          </a:xfrm>
          <a:prstGeom prst="roundRect">
            <a:avLst>
              <a:gd name="adj" fmla="val 2307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0270A-F82A-F347-B763-DB074101110D}"/>
              </a:ext>
            </a:extLst>
          </p:cNvPr>
          <p:cNvSpPr txBox="1"/>
          <p:nvPr/>
        </p:nvSpPr>
        <p:spPr>
          <a:xfrm>
            <a:off x="5149243" y="4481313"/>
            <a:ext cx="1811205" cy="588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7524A-4112-234B-B6A0-52A1ACC69CD8}"/>
              </a:ext>
            </a:extLst>
          </p:cNvPr>
          <p:cNvSpPr txBox="1"/>
          <p:nvPr/>
        </p:nvSpPr>
        <p:spPr>
          <a:xfrm>
            <a:off x="5149243" y="4177444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2C592-AAD6-CE42-B58B-2CE50163C475}"/>
              </a:ext>
            </a:extLst>
          </p:cNvPr>
          <p:cNvSpPr txBox="1"/>
          <p:nvPr/>
        </p:nvSpPr>
        <p:spPr>
          <a:xfrm>
            <a:off x="5149243" y="2606214"/>
            <a:ext cx="1811205" cy="588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0E621-08CB-D445-A042-703440C0BDF1}"/>
              </a:ext>
            </a:extLst>
          </p:cNvPr>
          <p:cNvSpPr txBox="1"/>
          <p:nvPr/>
        </p:nvSpPr>
        <p:spPr>
          <a:xfrm>
            <a:off x="5149243" y="2302345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A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8031A37-7663-1C46-8BBC-5DC952F69F39}"/>
              </a:ext>
            </a:extLst>
          </p:cNvPr>
          <p:cNvSpPr>
            <a:spLocks noChangeAspect="1"/>
          </p:cNvSpPr>
          <p:nvPr/>
        </p:nvSpPr>
        <p:spPr>
          <a:xfrm>
            <a:off x="5149242" y="1800236"/>
            <a:ext cx="329184" cy="351129"/>
          </a:xfrm>
          <a:custGeom>
            <a:avLst/>
            <a:gdLst>
              <a:gd name="connsiteX0" fmla="*/ 203597 w 342900"/>
              <a:gd name="connsiteY0" fmla="*/ 258603 h 365760"/>
              <a:gd name="connsiteX1" fmla="*/ 192881 w 342900"/>
              <a:gd name="connsiteY1" fmla="*/ 269319 h 365760"/>
              <a:gd name="connsiteX2" fmla="*/ 203597 w 342900"/>
              <a:gd name="connsiteY2" fmla="*/ 280035 h 365760"/>
              <a:gd name="connsiteX3" fmla="*/ 214313 w 342900"/>
              <a:gd name="connsiteY3" fmla="*/ 269319 h 365760"/>
              <a:gd name="connsiteX4" fmla="*/ 203597 w 342900"/>
              <a:gd name="connsiteY4" fmla="*/ 258603 h 365760"/>
              <a:gd name="connsiteX5" fmla="*/ 75006 w 342900"/>
              <a:gd name="connsiteY5" fmla="*/ 194310 h 365760"/>
              <a:gd name="connsiteX6" fmla="*/ 64293 w 342900"/>
              <a:gd name="connsiteY6" fmla="*/ 205025 h 365760"/>
              <a:gd name="connsiteX7" fmla="*/ 75009 w 342900"/>
              <a:gd name="connsiteY7" fmla="*/ 215741 h 365760"/>
              <a:gd name="connsiteX8" fmla="*/ 85725 w 342900"/>
              <a:gd name="connsiteY8" fmla="*/ 205025 h 365760"/>
              <a:gd name="connsiteX9" fmla="*/ 75012 w 342900"/>
              <a:gd name="connsiteY9" fmla="*/ 194310 h 365760"/>
              <a:gd name="connsiteX10" fmla="*/ 75009 w 342900"/>
              <a:gd name="connsiteY10" fmla="*/ 194310 h 365760"/>
              <a:gd name="connsiteX11" fmla="*/ 139303 w 342900"/>
              <a:gd name="connsiteY11" fmla="*/ 107156 h 365760"/>
              <a:gd name="connsiteX12" fmla="*/ 128587 w 342900"/>
              <a:gd name="connsiteY12" fmla="*/ 117871 h 365760"/>
              <a:gd name="connsiteX13" fmla="*/ 139300 w 342900"/>
              <a:gd name="connsiteY13" fmla="*/ 128587 h 365760"/>
              <a:gd name="connsiteX14" fmla="*/ 139303 w 342900"/>
              <a:gd name="connsiteY14" fmla="*/ 128587 h 365760"/>
              <a:gd name="connsiteX15" fmla="*/ 139306 w 342900"/>
              <a:gd name="connsiteY15" fmla="*/ 128587 h 365760"/>
              <a:gd name="connsiteX16" fmla="*/ 150019 w 342900"/>
              <a:gd name="connsiteY16" fmla="*/ 117871 h 365760"/>
              <a:gd name="connsiteX17" fmla="*/ 139303 w 342900"/>
              <a:gd name="connsiteY17" fmla="*/ 107156 h 365760"/>
              <a:gd name="connsiteX18" fmla="*/ 267890 w 342900"/>
              <a:gd name="connsiteY18" fmla="*/ 85725 h 365760"/>
              <a:gd name="connsiteX19" fmla="*/ 257174 w 342900"/>
              <a:gd name="connsiteY19" fmla="*/ 96440 h 365760"/>
              <a:gd name="connsiteX20" fmla="*/ 267890 w 342900"/>
              <a:gd name="connsiteY20" fmla="*/ 107156 h 365760"/>
              <a:gd name="connsiteX21" fmla="*/ 278606 w 342900"/>
              <a:gd name="connsiteY21" fmla="*/ 96440 h 365760"/>
              <a:gd name="connsiteX22" fmla="*/ 267890 w 342900"/>
              <a:gd name="connsiteY22" fmla="*/ 85725 h 365760"/>
              <a:gd name="connsiteX23" fmla="*/ 267890 w 342900"/>
              <a:gd name="connsiteY23" fmla="*/ 42862 h 365760"/>
              <a:gd name="connsiteX24" fmla="*/ 278606 w 342900"/>
              <a:gd name="connsiteY24" fmla="*/ 53578 h 365760"/>
              <a:gd name="connsiteX25" fmla="*/ 278606 w 342900"/>
              <a:gd name="connsiteY25" fmla="*/ 66135 h 365760"/>
              <a:gd name="connsiteX26" fmla="*/ 300037 w 342900"/>
              <a:gd name="connsiteY26" fmla="*/ 96440 h 365760"/>
              <a:gd name="connsiteX27" fmla="*/ 278606 w 342900"/>
              <a:gd name="connsiteY27" fmla="*/ 126745 h 365760"/>
              <a:gd name="connsiteX28" fmla="*/ 278606 w 342900"/>
              <a:gd name="connsiteY28" fmla="*/ 312181 h 365760"/>
              <a:gd name="connsiteX29" fmla="*/ 267890 w 342900"/>
              <a:gd name="connsiteY29" fmla="*/ 322897 h 365760"/>
              <a:gd name="connsiteX30" fmla="*/ 257174 w 342900"/>
              <a:gd name="connsiteY30" fmla="*/ 312181 h 365760"/>
              <a:gd name="connsiteX31" fmla="*/ 257174 w 342900"/>
              <a:gd name="connsiteY31" fmla="*/ 126745 h 365760"/>
              <a:gd name="connsiteX32" fmla="*/ 235743 w 342900"/>
              <a:gd name="connsiteY32" fmla="*/ 96440 h 365760"/>
              <a:gd name="connsiteX33" fmla="*/ 257174 w 342900"/>
              <a:gd name="connsiteY33" fmla="*/ 66135 h 365760"/>
              <a:gd name="connsiteX34" fmla="*/ 257174 w 342900"/>
              <a:gd name="connsiteY34" fmla="*/ 53578 h 365760"/>
              <a:gd name="connsiteX35" fmla="*/ 267890 w 342900"/>
              <a:gd name="connsiteY35" fmla="*/ 42862 h 365760"/>
              <a:gd name="connsiteX36" fmla="*/ 203597 w 342900"/>
              <a:gd name="connsiteY36" fmla="*/ 42862 h 365760"/>
              <a:gd name="connsiteX37" fmla="*/ 214313 w 342900"/>
              <a:gd name="connsiteY37" fmla="*/ 53578 h 365760"/>
              <a:gd name="connsiteX38" fmla="*/ 214313 w 342900"/>
              <a:gd name="connsiteY38" fmla="*/ 239014 h 365760"/>
              <a:gd name="connsiteX39" fmla="*/ 235744 w 342900"/>
              <a:gd name="connsiteY39" fmla="*/ 269319 h 365760"/>
              <a:gd name="connsiteX40" fmla="*/ 214313 w 342900"/>
              <a:gd name="connsiteY40" fmla="*/ 299624 h 365760"/>
              <a:gd name="connsiteX41" fmla="*/ 214313 w 342900"/>
              <a:gd name="connsiteY41" fmla="*/ 312181 h 365760"/>
              <a:gd name="connsiteX42" fmla="*/ 203597 w 342900"/>
              <a:gd name="connsiteY42" fmla="*/ 322897 h 365760"/>
              <a:gd name="connsiteX43" fmla="*/ 192881 w 342900"/>
              <a:gd name="connsiteY43" fmla="*/ 312181 h 365760"/>
              <a:gd name="connsiteX44" fmla="*/ 192881 w 342900"/>
              <a:gd name="connsiteY44" fmla="*/ 299624 h 365760"/>
              <a:gd name="connsiteX45" fmla="*/ 171450 w 342900"/>
              <a:gd name="connsiteY45" fmla="*/ 269319 h 365760"/>
              <a:gd name="connsiteX46" fmla="*/ 192881 w 342900"/>
              <a:gd name="connsiteY46" fmla="*/ 239014 h 365760"/>
              <a:gd name="connsiteX47" fmla="*/ 192881 w 342900"/>
              <a:gd name="connsiteY47" fmla="*/ 53578 h 365760"/>
              <a:gd name="connsiteX48" fmla="*/ 203597 w 342900"/>
              <a:gd name="connsiteY48" fmla="*/ 42862 h 365760"/>
              <a:gd name="connsiteX49" fmla="*/ 139303 w 342900"/>
              <a:gd name="connsiteY49" fmla="*/ 42862 h 365760"/>
              <a:gd name="connsiteX50" fmla="*/ 150019 w 342900"/>
              <a:gd name="connsiteY50" fmla="*/ 53578 h 365760"/>
              <a:gd name="connsiteX51" fmla="*/ 150019 w 342900"/>
              <a:gd name="connsiteY51" fmla="*/ 87566 h 365760"/>
              <a:gd name="connsiteX52" fmla="*/ 171450 w 342900"/>
              <a:gd name="connsiteY52" fmla="*/ 117871 h 365760"/>
              <a:gd name="connsiteX53" fmla="*/ 150019 w 342900"/>
              <a:gd name="connsiteY53" fmla="*/ 148177 h 365760"/>
              <a:gd name="connsiteX54" fmla="*/ 150019 w 342900"/>
              <a:gd name="connsiteY54" fmla="*/ 312181 h 365760"/>
              <a:gd name="connsiteX55" fmla="*/ 139303 w 342900"/>
              <a:gd name="connsiteY55" fmla="*/ 322897 h 365760"/>
              <a:gd name="connsiteX56" fmla="*/ 128587 w 342900"/>
              <a:gd name="connsiteY56" fmla="*/ 312181 h 365760"/>
              <a:gd name="connsiteX57" fmla="*/ 128587 w 342900"/>
              <a:gd name="connsiteY57" fmla="*/ 148177 h 365760"/>
              <a:gd name="connsiteX58" fmla="*/ 107156 w 342900"/>
              <a:gd name="connsiteY58" fmla="*/ 117871 h 365760"/>
              <a:gd name="connsiteX59" fmla="*/ 128587 w 342900"/>
              <a:gd name="connsiteY59" fmla="*/ 87566 h 365760"/>
              <a:gd name="connsiteX60" fmla="*/ 128587 w 342900"/>
              <a:gd name="connsiteY60" fmla="*/ 53578 h 365760"/>
              <a:gd name="connsiteX61" fmla="*/ 139303 w 342900"/>
              <a:gd name="connsiteY61" fmla="*/ 42862 h 365760"/>
              <a:gd name="connsiteX62" fmla="*/ 75009 w 342900"/>
              <a:gd name="connsiteY62" fmla="*/ 42862 h 365760"/>
              <a:gd name="connsiteX63" fmla="*/ 85725 w 342900"/>
              <a:gd name="connsiteY63" fmla="*/ 53578 h 365760"/>
              <a:gd name="connsiteX64" fmla="*/ 85725 w 342900"/>
              <a:gd name="connsiteY64" fmla="*/ 174720 h 365760"/>
              <a:gd name="connsiteX65" fmla="*/ 107156 w 342900"/>
              <a:gd name="connsiteY65" fmla="*/ 205025 h 365760"/>
              <a:gd name="connsiteX66" fmla="*/ 85725 w 342900"/>
              <a:gd name="connsiteY66" fmla="*/ 235330 h 365760"/>
              <a:gd name="connsiteX67" fmla="*/ 85725 w 342900"/>
              <a:gd name="connsiteY67" fmla="*/ 312181 h 365760"/>
              <a:gd name="connsiteX68" fmla="*/ 75009 w 342900"/>
              <a:gd name="connsiteY68" fmla="*/ 322897 h 365760"/>
              <a:gd name="connsiteX69" fmla="*/ 64293 w 342900"/>
              <a:gd name="connsiteY69" fmla="*/ 312181 h 365760"/>
              <a:gd name="connsiteX70" fmla="*/ 64293 w 342900"/>
              <a:gd name="connsiteY70" fmla="*/ 235330 h 365760"/>
              <a:gd name="connsiteX71" fmla="*/ 42862 w 342900"/>
              <a:gd name="connsiteY71" fmla="*/ 205025 h 365760"/>
              <a:gd name="connsiteX72" fmla="*/ 64293 w 342900"/>
              <a:gd name="connsiteY72" fmla="*/ 174720 h 365760"/>
              <a:gd name="connsiteX73" fmla="*/ 64293 w 342900"/>
              <a:gd name="connsiteY73" fmla="*/ 53578 h 365760"/>
              <a:gd name="connsiteX74" fmla="*/ 75009 w 342900"/>
              <a:gd name="connsiteY74" fmla="*/ 42862 h 365760"/>
              <a:gd name="connsiteX75" fmla="*/ 53578 w 342900"/>
              <a:gd name="connsiteY75" fmla="*/ 21431 h 365760"/>
              <a:gd name="connsiteX76" fmla="*/ 21431 w 342900"/>
              <a:gd name="connsiteY76" fmla="*/ 53578 h 365760"/>
              <a:gd name="connsiteX77" fmla="*/ 21431 w 342900"/>
              <a:gd name="connsiteY77" fmla="*/ 312182 h 365760"/>
              <a:gd name="connsiteX78" fmla="*/ 53578 w 342900"/>
              <a:gd name="connsiteY78" fmla="*/ 344329 h 365760"/>
              <a:gd name="connsiteX79" fmla="*/ 289322 w 342900"/>
              <a:gd name="connsiteY79" fmla="*/ 344329 h 365760"/>
              <a:gd name="connsiteX80" fmla="*/ 321469 w 342900"/>
              <a:gd name="connsiteY80" fmla="*/ 312182 h 365760"/>
              <a:gd name="connsiteX81" fmla="*/ 321469 w 342900"/>
              <a:gd name="connsiteY81" fmla="*/ 53578 h 365760"/>
              <a:gd name="connsiteX82" fmla="*/ 289322 w 342900"/>
              <a:gd name="connsiteY82" fmla="*/ 21431 h 365760"/>
              <a:gd name="connsiteX83" fmla="*/ 53578 w 342900"/>
              <a:gd name="connsiteY83" fmla="*/ 0 h 365760"/>
              <a:gd name="connsiteX84" fmla="*/ 289322 w 342900"/>
              <a:gd name="connsiteY84" fmla="*/ 0 h 365760"/>
              <a:gd name="connsiteX85" fmla="*/ 342900 w 342900"/>
              <a:gd name="connsiteY85" fmla="*/ 53578 h 365760"/>
              <a:gd name="connsiteX86" fmla="*/ 342900 w 342900"/>
              <a:gd name="connsiteY86" fmla="*/ 312182 h 365760"/>
              <a:gd name="connsiteX87" fmla="*/ 289322 w 342900"/>
              <a:gd name="connsiteY87" fmla="*/ 365760 h 365760"/>
              <a:gd name="connsiteX88" fmla="*/ 53578 w 342900"/>
              <a:gd name="connsiteY88" fmla="*/ 365760 h 365760"/>
              <a:gd name="connsiteX89" fmla="*/ 0 w 342900"/>
              <a:gd name="connsiteY89" fmla="*/ 312182 h 365760"/>
              <a:gd name="connsiteX90" fmla="*/ 0 w 342900"/>
              <a:gd name="connsiteY90" fmla="*/ 53578 h 365760"/>
              <a:gd name="connsiteX91" fmla="*/ 53578 w 342900"/>
              <a:gd name="connsiteY91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2900" h="365760">
                <a:moveTo>
                  <a:pt x="203597" y="258603"/>
                </a:moveTo>
                <a:cubicBezTo>
                  <a:pt x="197689" y="258603"/>
                  <a:pt x="192881" y="263411"/>
                  <a:pt x="192881" y="269319"/>
                </a:cubicBezTo>
                <a:cubicBezTo>
                  <a:pt x="192881" y="275227"/>
                  <a:pt x="197689" y="280035"/>
                  <a:pt x="203597" y="280035"/>
                </a:cubicBezTo>
                <a:cubicBezTo>
                  <a:pt x="209505" y="280035"/>
                  <a:pt x="214313" y="275227"/>
                  <a:pt x="214313" y="269319"/>
                </a:cubicBezTo>
                <a:cubicBezTo>
                  <a:pt x="214313" y="263411"/>
                  <a:pt x="209505" y="258603"/>
                  <a:pt x="203597" y="258603"/>
                </a:cubicBezTo>
                <a:close/>
                <a:moveTo>
                  <a:pt x="75006" y="194310"/>
                </a:moveTo>
                <a:cubicBezTo>
                  <a:pt x="69099" y="194310"/>
                  <a:pt x="64293" y="199117"/>
                  <a:pt x="64293" y="205025"/>
                </a:cubicBezTo>
                <a:cubicBezTo>
                  <a:pt x="64293" y="210933"/>
                  <a:pt x="69101" y="215741"/>
                  <a:pt x="75009" y="215741"/>
                </a:cubicBezTo>
                <a:cubicBezTo>
                  <a:pt x="80917" y="215741"/>
                  <a:pt x="85725" y="210933"/>
                  <a:pt x="85725" y="205025"/>
                </a:cubicBezTo>
                <a:cubicBezTo>
                  <a:pt x="85725" y="199117"/>
                  <a:pt x="80919" y="194310"/>
                  <a:pt x="75012" y="194310"/>
                </a:cubicBezTo>
                <a:lnTo>
                  <a:pt x="75009" y="194310"/>
                </a:lnTo>
                <a:close/>
                <a:moveTo>
                  <a:pt x="139303" y="107156"/>
                </a:moveTo>
                <a:cubicBezTo>
                  <a:pt x="133395" y="107156"/>
                  <a:pt x="128587" y="111963"/>
                  <a:pt x="128587" y="117871"/>
                </a:cubicBezTo>
                <a:cubicBezTo>
                  <a:pt x="128587" y="123779"/>
                  <a:pt x="133393" y="128587"/>
                  <a:pt x="139300" y="128587"/>
                </a:cubicBezTo>
                <a:lnTo>
                  <a:pt x="139303" y="128587"/>
                </a:lnTo>
                <a:cubicBezTo>
                  <a:pt x="139303" y="128587"/>
                  <a:pt x="139303" y="128587"/>
                  <a:pt x="139306" y="128587"/>
                </a:cubicBezTo>
                <a:cubicBezTo>
                  <a:pt x="145213" y="128587"/>
                  <a:pt x="150019" y="123779"/>
                  <a:pt x="150019" y="117871"/>
                </a:cubicBezTo>
                <a:cubicBezTo>
                  <a:pt x="150019" y="111963"/>
                  <a:pt x="145211" y="107156"/>
                  <a:pt x="139303" y="107156"/>
                </a:cubicBezTo>
                <a:close/>
                <a:moveTo>
                  <a:pt x="267890" y="85725"/>
                </a:moveTo>
                <a:cubicBezTo>
                  <a:pt x="261982" y="85725"/>
                  <a:pt x="257174" y="90532"/>
                  <a:pt x="257174" y="96440"/>
                </a:cubicBezTo>
                <a:cubicBezTo>
                  <a:pt x="257174" y="102348"/>
                  <a:pt x="261982" y="107156"/>
                  <a:pt x="267890" y="107156"/>
                </a:cubicBezTo>
                <a:cubicBezTo>
                  <a:pt x="273798" y="107156"/>
                  <a:pt x="278606" y="102348"/>
                  <a:pt x="278606" y="96440"/>
                </a:cubicBezTo>
                <a:cubicBezTo>
                  <a:pt x="278606" y="90532"/>
                  <a:pt x="273798" y="85725"/>
                  <a:pt x="267890" y="85725"/>
                </a:cubicBezTo>
                <a:close/>
                <a:moveTo>
                  <a:pt x="267890" y="42862"/>
                </a:moveTo>
                <a:cubicBezTo>
                  <a:pt x="273808" y="42862"/>
                  <a:pt x="278606" y="47659"/>
                  <a:pt x="278606" y="53578"/>
                </a:cubicBezTo>
                <a:lnTo>
                  <a:pt x="278606" y="66135"/>
                </a:lnTo>
                <a:cubicBezTo>
                  <a:pt x="291079" y="70561"/>
                  <a:pt x="300037" y="82471"/>
                  <a:pt x="300037" y="96440"/>
                </a:cubicBezTo>
                <a:cubicBezTo>
                  <a:pt x="300037" y="110410"/>
                  <a:pt x="291079" y="122320"/>
                  <a:pt x="278606" y="126745"/>
                </a:cubicBezTo>
                <a:lnTo>
                  <a:pt x="278606" y="312181"/>
                </a:lnTo>
                <a:cubicBezTo>
                  <a:pt x="278606" y="318100"/>
                  <a:pt x="273808" y="322897"/>
                  <a:pt x="267890" y="322897"/>
                </a:cubicBezTo>
                <a:cubicBezTo>
                  <a:pt x="261971" y="322897"/>
                  <a:pt x="257174" y="318100"/>
                  <a:pt x="257174" y="312181"/>
                </a:cubicBezTo>
                <a:lnTo>
                  <a:pt x="257174" y="126745"/>
                </a:lnTo>
                <a:cubicBezTo>
                  <a:pt x="244701" y="122320"/>
                  <a:pt x="235743" y="110410"/>
                  <a:pt x="235743" y="96440"/>
                </a:cubicBezTo>
                <a:cubicBezTo>
                  <a:pt x="235743" y="82471"/>
                  <a:pt x="244701" y="70561"/>
                  <a:pt x="257174" y="66135"/>
                </a:cubicBezTo>
                <a:lnTo>
                  <a:pt x="257174" y="53578"/>
                </a:lnTo>
                <a:cubicBezTo>
                  <a:pt x="257174" y="47659"/>
                  <a:pt x="261971" y="42862"/>
                  <a:pt x="267890" y="42862"/>
                </a:cubicBezTo>
                <a:close/>
                <a:moveTo>
                  <a:pt x="203597" y="42862"/>
                </a:moveTo>
                <a:cubicBezTo>
                  <a:pt x="209515" y="42862"/>
                  <a:pt x="214313" y="47659"/>
                  <a:pt x="214313" y="53578"/>
                </a:cubicBezTo>
                <a:lnTo>
                  <a:pt x="214313" y="239014"/>
                </a:lnTo>
                <a:cubicBezTo>
                  <a:pt x="226786" y="243439"/>
                  <a:pt x="235744" y="255349"/>
                  <a:pt x="235744" y="269319"/>
                </a:cubicBezTo>
                <a:cubicBezTo>
                  <a:pt x="235744" y="283288"/>
                  <a:pt x="226786" y="295199"/>
                  <a:pt x="214313" y="299624"/>
                </a:cubicBezTo>
                <a:lnTo>
                  <a:pt x="214313" y="312181"/>
                </a:lnTo>
                <a:cubicBezTo>
                  <a:pt x="214313" y="318100"/>
                  <a:pt x="209515" y="322897"/>
                  <a:pt x="203597" y="322897"/>
                </a:cubicBezTo>
                <a:cubicBezTo>
                  <a:pt x="197678" y="322897"/>
                  <a:pt x="192881" y="318100"/>
                  <a:pt x="192881" y="312181"/>
                </a:cubicBezTo>
                <a:lnTo>
                  <a:pt x="192881" y="299624"/>
                </a:lnTo>
                <a:cubicBezTo>
                  <a:pt x="180408" y="295199"/>
                  <a:pt x="171450" y="283288"/>
                  <a:pt x="171450" y="269319"/>
                </a:cubicBezTo>
                <a:cubicBezTo>
                  <a:pt x="171450" y="255349"/>
                  <a:pt x="180408" y="243439"/>
                  <a:pt x="192881" y="239014"/>
                </a:cubicBezTo>
                <a:lnTo>
                  <a:pt x="192881" y="53578"/>
                </a:lnTo>
                <a:cubicBezTo>
                  <a:pt x="192881" y="47659"/>
                  <a:pt x="197678" y="42862"/>
                  <a:pt x="203597" y="42862"/>
                </a:cubicBezTo>
                <a:close/>
                <a:moveTo>
                  <a:pt x="139303" y="42862"/>
                </a:moveTo>
                <a:cubicBezTo>
                  <a:pt x="145221" y="42862"/>
                  <a:pt x="150019" y="47659"/>
                  <a:pt x="150019" y="53578"/>
                </a:cubicBezTo>
                <a:lnTo>
                  <a:pt x="150019" y="87566"/>
                </a:lnTo>
                <a:cubicBezTo>
                  <a:pt x="162492" y="91992"/>
                  <a:pt x="171450" y="103902"/>
                  <a:pt x="171450" y="117871"/>
                </a:cubicBezTo>
                <a:cubicBezTo>
                  <a:pt x="171450" y="131841"/>
                  <a:pt x="162492" y="143751"/>
                  <a:pt x="150019" y="148177"/>
                </a:cubicBezTo>
                <a:lnTo>
                  <a:pt x="150019" y="312181"/>
                </a:lnTo>
                <a:cubicBezTo>
                  <a:pt x="150019" y="318100"/>
                  <a:pt x="145221" y="322897"/>
                  <a:pt x="139303" y="322897"/>
                </a:cubicBezTo>
                <a:cubicBezTo>
                  <a:pt x="133384" y="322897"/>
                  <a:pt x="128587" y="318100"/>
                  <a:pt x="128587" y="312181"/>
                </a:cubicBezTo>
                <a:lnTo>
                  <a:pt x="128587" y="148177"/>
                </a:lnTo>
                <a:cubicBezTo>
                  <a:pt x="116114" y="143751"/>
                  <a:pt x="107156" y="131841"/>
                  <a:pt x="107156" y="117871"/>
                </a:cubicBezTo>
                <a:cubicBezTo>
                  <a:pt x="107156" y="103902"/>
                  <a:pt x="116114" y="91992"/>
                  <a:pt x="128587" y="87566"/>
                </a:cubicBezTo>
                <a:lnTo>
                  <a:pt x="128587" y="53578"/>
                </a:lnTo>
                <a:cubicBezTo>
                  <a:pt x="128587" y="47659"/>
                  <a:pt x="133384" y="42862"/>
                  <a:pt x="139303" y="42862"/>
                </a:cubicBezTo>
                <a:close/>
                <a:moveTo>
                  <a:pt x="75009" y="42862"/>
                </a:moveTo>
                <a:cubicBezTo>
                  <a:pt x="80927" y="42862"/>
                  <a:pt x="85725" y="47659"/>
                  <a:pt x="85725" y="53578"/>
                </a:cubicBezTo>
                <a:lnTo>
                  <a:pt x="85725" y="174720"/>
                </a:lnTo>
                <a:cubicBezTo>
                  <a:pt x="98198" y="179145"/>
                  <a:pt x="107156" y="191056"/>
                  <a:pt x="107156" y="205025"/>
                </a:cubicBezTo>
                <a:cubicBezTo>
                  <a:pt x="107156" y="218995"/>
                  <a:pt x="98198" y="230905"/>
                  <a:pt x="85725" y="235330"/>
                </a:cubicBezTo>
                <a:lnTo>
                  <a:pt x="85725" y="312181"/>
                </a:lnTo>
                <a:cubicBezTo>
                  <a:pt x="85725" y="318100"/>
                  <a:pt x="80927" y="322897"/>
                  <a:pt x="75009" y="322897"/>
                </a:cubicBezTo>
                <a:cubicBezTo>
                  <a:pt x="69090" y="322897"/>
                  <a:pt x="64293" y="318100"/>
                  <a:pt x="64293" y="312181"/>
                </a:cubicBezTo>
                <a:lnTo>
                  <a:pt x="64293" y="235330"/>
                </a:lnTo>
                <a:cubicBezTo>
                  <a:pt x="51820" y="230905"/>
                  <a:pt x="42862" y="218995"/>
                  <a:pt x="42862" y="205025"/>
                </a:cubicBezTo>
                <a:cubicBezTo>
                  <a:pt x="42862" y="191056"/>
                  <a:pt x="51820" y="179145"/>
                  <a:pt x="64293" y="174720"/>
                </a:cubicBezTo>
                <a:lnTo>
                  <a:pt x="64293" y="53578"/>
                </a:lnTo>
                <a:cubicBezTo>
                  <a:pt x="64293" y="47659"/>
                  <a:pt x="69090" y="42862"/>
                  <a:pt x="75009" y="42862"/>
                </a:cubicBezTo>
                <a:close/>
                <a:moveTo>
                  <a:pt x="53578" y="21431"/>
                </a:moveTo>
                <a:cubicBezTo>
                  <a:pt x="35853" y="21431"/>
                  <a:pt x="21431" y="35853"/>
                  <a:pt x="21431" y="53578"/>
                </a:cubicBezTo>
                <a:lnTo>
                  <a:pt x="21431" y="312182"/>
                </a:lnTo>
                <a:cubicBezTo>
                  <a:pt x="21431" y="329907"/>
                  <a:pt x="35853" y="344329"/>
                  <a:pt x="53578" y="344329"/>
                </a:cubicBezTo>
                <a:lnTo>
                  <a:pt x="289322" y="344329"/>
                </a:lnTo>
                <a:cubicBezTo>
                  <a:pt x="307047" y="344329"/>
                  <a:pt x="321469" y="329907"/>
                  <a:pt x="321469" y="312182"/>
                </a:cubicBezTo>
                <a:lnTo>
                  <a:pt x="321469" y="53578"/>
                </a:lnTo>
                <a:cubicBezTo>
                  <a:pt x="321469" y="35853"/>
                  <a:pt x="307047" y="21431"/>
                  <a:pt x="289322" y="21431"/>
                </a:cubicBezTo>
                <a:close/>
                <a:moveTo>
                  <a:pt x="53578" y="0"/>
                </a:moveTo>
                <a:lnTo>
                  <a:pt x="289322" y="0"/>
                </a:lnTo>
                <a:cubicBezTo>
                  <a:pt x="318865" y="0"/>
                  <a:pt x="342900" y="24035"/>
                  <a:pt x="342900" y="53578"/>
                </a:cubicBezTo>
                <a:lnTo>
                  <a:pt x="342900" y="312182"/>
                </a:lnTo>
                <a:cubicBezTo>
                  <a:pt x="342900" y="341725"/>
                  <a:pt x="318865" y="365760"/>
                  <a:pt x="289322" y="365760"/>
                </a:cubicBezTo>
                <a:lnTo>
                  <a:pt x="53578" y="365760"/>
                </a:lnTo>
                <a:cubicBezTo>
                  <a:pt x="24035" y="365760"/>
                  <a:pt x="0" y="341725"/>
                  <a:pt x="0" y="312182"/>
                </a:cubicBezTo>
                <a:lnTo>
                  <a:pt x="0" y="53578"/>
                </a:lnTo>
                <a:cubicBezTo>
                  <a:pt x="0" y="24035"/>
                  <a:pt x="24035" y="0"/>
                  <a:pt x="53578" y="0"/>
                </a:cubicBezTo>
                <a:close/>
              </a:path>
            </a:pathLst>
          </a:custGeom>
          <a:solidFill>
            <a:schemeClr val="bg1"/>
          </a:solidFill>
          <a:ln w="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14F0EB-468D-1A4A-B240-DC7AD7DB53F4}"/>
              </a:ext>
            </a:extLst>
          </p:cNvPr>
          <p:cNvCxnSpPr>
            <a:cxnSpLocks/>
          </p:cNvCxnSpPr>
          <p:nvPr/>
        </p:nvCxnSpPr>
        <p:spPr>
          <a:xfrm flipH="1">
            <a:off x="5138632" y="3428996"/>
            <a:ext cx="1725680" cy="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A61D4CA2-2885-6145-8660-0D3977366D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957" y="367512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2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0DA0891-0742-B34E-A30F-935EB4551F51}"/>
              </a:ext>
            </a:extLst>
          </p:cNvPr>
          <p:cNvSpPr/>
          <p:nvPr/>
        </p:nvSpPr>
        <p:spPr>
          <a:xfrm>
            <a:off x="117289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839668B-699A-9D48-9BE8-8238D2D96F5A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0A57F-47F1-0245-A2D2-96BB9CF3D58C}"/>
              </a:ext>
            </a:extLst>
          </p:cNvPr>
          <p:cNvSpPr txBox="1"/>
          <p:nvPr/>
        </p:nvSpPr>
        <p:spPr>
          <a:xfrm>
            <a:off x="4589894" y="1185308"/>
            <a:ext cx="5010831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Premium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C7403-AD04-3746-9616-6D6EBB45A78F}"/>
              </a:ext>
            </a:extLst>
          </p:cNvPr>
          <p:cNvSpPr txBox="1"/>
          <p:nvPr/>
        </p:nvSpPr>
        <p:spPr>
          <a:xfrm>
            <a:off x="4134266" y="2465327"/>
            <a:ext cx="5466447" cy="636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10D5813-D28E-074B-8145-0AB07B2C685C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AFD202-FDC3-1F4F-9813-BECACBF2CC6D}"/>
              </a:ext>
            </a:extLst>
          </p:cNvPr>
          <p:cNvCxnSpPr>
            <a:cxnSpLocks/>
          </p:cNvCxnSpPr>
          <p:nvPr/>
        </p:nvCxnSpPr>
        <p:spPr>
          <a:xfrm>
            <a:off x="4156569" y="1121517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8C80A140-9E70-FA46-8110-85B64D046A39}"/>
              </a:ext>
            </a:extLst>
          </p:cNvPr>
          <p:cNvSpPr/>
          <p:nvPr/>
        </p:nvSpPr>
        <p:spPr>
          <a:xfrm flipH="1">
            <a:off x="2997843" y="3526302"/>
            <a:ext cx="9194156" cy="3331698"/>
          </a:xfrm>
          <a:prstGeom prst="round1Rect">
            <a:avLst>
              <a:gd name="adj" fmla="val 37761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6C873-7D30-9D48-A3A4-1B6086B6F0DA}"/>
              </a:ext>
            </a:extLst>
          </p:cNvPr>
          <p:cNvSpPr txBox="1"/>
          <p:nvPr/>
        </p:nvSpPr>
        <p:spPr>
          <a:xfrm>
            <a:off x="4134266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Development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E312F-FFBA-AE48-895E-99173462DC9E}"/>
              </a:ext>
            </a:extLst>
          </p:cNvPr>
          <p:cNvSpPr txBox="1"/>
          <p:nvPr/>
        </p:nvSpPr>
        <p:spPr>
          <a:xfrm>
            <a:off x="4134266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UI/UX Design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2998-C2DA-504A-A99B-AB52F6351FD0}"/>
              </a:ext>
            </a:extLst>
          </p:cNvPr>
          <p:cNvSpPr txBox="1"/>
          <p:nvPr/>
        </p:nvSpPr>
        <p:spPr>
          <a:xfrm>
            <a:off x="4134266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QA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EFF3B-5D0B-DA4B-AD38-980C30AFAF42}"/>
              </a:ext>
            </a:extLst>
          </p:cNvPr>
          <p:cNvSpPr txBox="1"/>
          <p:nvPr/>
        </p:nvSpPr>
        <p:spPr>
          <a:xfrm>
            <a:off x="4134266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24/7 Support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8005E-4B42-D243-A011-62568EA2B9E7}"/>
              </a:ext>
            </a:extLst>
          </p:cNvPr>
          <p:cNvSpPr txBox="1"/>
          <p:nvPr/>
        </p:nvSpPr>
        <p:spPr>
          <a:xfrm>
            <a:off x="6495503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Solutions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FAC7D-6463-3C4C-A4E6-71A9F0E29E3E}"/>
              </a:ext>
            </a:extLst>
          </p:cNvPr>
          <p:cNvSpPr txBox="1"/>
          <p:nvPr/>
        </p:nvSpPr>
        <p:spPr>
          <a:xfrm>
            <a:off x="6495503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Consulting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B0B75-F79D-2D41-AFBB-D64FBFDCC4DB}"/>
              </a:ext>
            </a:extLst>
          </p:cNvPr>
          <p:cNvSpPr txBox="1"/>
          <p:nvPr/>
        </p:nvSpPr>
        <p:spPr>
          <a:xfrm>
            <a:off x="6495503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Customization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C7AC0-639B-3D42-AAA9-5CEC7D307EC7}"/>
              </a:ext>
            </a:extLst>
          </p:cNvPr>
          <p:cNvSpPr txBox="1"/>
          <p:nvPr/>
        </p:nvSpPr>
        <p:spPr>
          <a:xfrm>
            <a:off x="6495503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Wearables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EE1D5-DDAD-6744-B8FC-7381A092A630}"/>
              </a:ext>
            </a:extLst>
          </p:cNvPr>
          <p:cNvSpPr txBox="1"/>
          <p:nvPr/>
        </p:nvSpPr>
        <p:spPr>
          <a:xfrm>
            <a:off x="8856740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BE645-5253-654E-9A8B-16125C364D9C}"/>
              </a:ext>
            </a:extLst>
          </p:cNvPr>
          <p:cNvSpPr txBox="1"/>
          <p:nvPr/>
        </p:nvSpPr>
        <p:spPr>
          <a:xfrm>
            <a:off x="8856740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Prototyping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92152-9092-A04E-929F-2F493D7BA07A}"/>
              </a:ext>
            </a:extLst>
          </p:cNvPr>
          <p:cNvSpPr txBox="1"/>
          <p:nvPr/>
        </p:nvSpPr>
        <p:spPr>
          <a:xfrm>
            <a:off x="8856740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Maintenance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550B9C-36BA-B24C-96D0-C1BBCB5805C2}"/>
              </a:ext>
            </a:extLst>
          </p:cNvPr>
          <p:cNvSpPr txBox="1"/>
          <p:nvPr/>
        </p:nvSpPr>
        <p:spPr>
          <a:xfrm>
            <a:off x="8856740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Software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D21F830-B35A-BF47-8AD9-CE6D42877BEA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8D9C1DE-D3BC-1947-B3AF-E8A601A30330}"/>
              </a:ext>
            </a:extLst>
          </p:cNvPr>
          <p:cNvSpPr/>
          <p:nvPr/>
        </p:nvSpPr>
        <p:spPr>
          <a:xfrm>
            <a:off x="804811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D99B8743-298F-B440-9923-E332B90F9642}"/>
              </a:ext>
            </a:extLst>
          </p:cNvPr>
          <p:cNvSpPr/>
          <p:nvPr/>
        </p:nvSpPr>
        <p:spPr>
          <a:xfrm>
            <a:off x="5115155" y="2682240"/>
            <a:ext cx="2443886" cy="4175760"/>
          </a:xfrm>
          <a:prstGeom prst="round2SameRect">
            <a:avLst>
              <a:gd name="adj1" fmla="val 1791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DE59F61-8D42-4F49-8CA1-DB976DF7CB0C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2C8556-37AA-B04D-92D5-6923CCB7D136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EDF7FDE-9833-B542-B9E3-18913E8459BF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92B2-9CC4-594C-8567-FC10DC914EE0}"/>
              </a:ext>
            </a:extLst>
          </p:cNvPr>
          <p:cNvSpPr txBox="1"/>
          <p:nvPr/>
        </p:nvSpPr>
        <p:spPr>
          <a:xfrm>
            <a:off x="3454093" y="1075657"/>
            <a:ext cx="2845107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 Plan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775EF8-CACA-F54C-9B2F-C7650E2CD1E5}"/>
              </a:ext>
            </a:extLst>
          </p:cNvPr>
          <p:cNvCxnSpPr>
            <a:cxnSpLocks/>
          </p:cNvCxnSpPr>
          <p:nvPr/>
        </p:nvCxnSpPr>
        <p:spPr>
          <a:xfrm>
            <a:off x="3020768" y="1011866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44139E-2684-7C4C-B6A2-BF73F32324C7}"/>
              </a:ext>
            </a:extLst>
          </p:cNvPr>
          <p:cNvSpPr txBox="1"/>
          <p:nvPr/>
        </p:nvSpPr>
        <p:spPr>
          <a:xfrm>
            <a:off x="6688404" y="1169468"/>
            <a:ext cx="456887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245DE7-67B6-B04D-AF1D-0427DFF6BE0A}"/>
              </a:ext>
            </a:extLst>
          </p:cNvPr>
          <p:cNvGrpSpPr/>
          <p:nvPr/>
        </p:nvGrpSpPr>
        <p:grpSpPr>
          <a:xfrm>
            <a:off x="3020768" y="3165711"/>
            <a:ext cx="1683314" cy="3018737"/>
            <a:chOff x="3020768" y="2965503"/>
            <a:chExt cx="1683314" cy="30187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C15C47-AF17-4B4D-A15D-84342CB5F327}"/>
                </a:ext>
              </a:extLst>
            </p:cNvPr>
            <p:cNvSpPr txBox="1"/>
            <p:nvPr/>
          </p:nvSpPr>
          <p:spPr>
            <a:xfrm>
              <a:off x="3020768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B68DE4-18BE-154D-8D49-EF76499D8AA6}"/>
                </a:ext>
              </a:extLst>
            </p:cNvPr>
            <p:cNvSpPr txBox="1"/>
            <p:nvPr/>
          </p:nvSpPr>
          <p:spPr>
            <a:xfrm>
              <a:off x="3020768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Basic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CDF201-ABC7-7146-91F6-AD71C39549E2}"/>
                </a:ext>
              </a:extLst>
            </p:cNvPr>
            <p:cNvSpPr txBox="1"/>
            <p:nvPr/>
          </p:nvSpPr>
          <p:spPr>
            <a:xfrm>
              <a:off x="3020768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999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75A31-5FAC-F141-BE29-53B50D1B98EC}"/>
                </a:ext>
              </a:extLst>
            </p:cNvPr>
            <p:cNvSpPr txBox="1"/>
            <p:nvPr/>
          </p:nvSpPr>
          <p:spPr>
            <a:xfrm>
              <a:off x="3020768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9DF6D0-4BC8-9A42-B8B0-135BD8B08B12}"/>
                </a:ext>
              </a:extLst>
            </p:cNvPr>
            <p:cNvSpPr txBox="1"/>
            <p:nvPr/>
          </p:nvSpPr>
          <p:spPr>
            <a:xfrm>
              <a:off x="3020768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B34C8-919E-FF4D-83B4-443455E0F282}"/>
                </a:ext>
              </a:extLst>
            </p:cNvPr>
            <p:cNvSpPr txBox="1"/>
            <p:nvPr/>
          </p:nvSpPr>
          <p:spPr>
            <a:xfrm>
              <a:off x="3020768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25BAE9-3EDE-7F4E-B8BD-0BF397CB5546}"/>
              </a:ext>
            </a:extLst>
          </p:cNvPr>
          <p:cNvGrpSpPr/>
          <p:nvPr/>
        </p:nvGrpSpPr>
        <p:grpSpPr>
          <a:xfrm>
            <a:off x="5495441" y="3165711"/>
            <a:ext cx="1683314" cy="3018737"/>
            <a:chOff x="5254344" y="2965503"/>
            <a:chExt cx="1683314" cy="30187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05F0BC-327A-DA45-A41F-51ABBF9C0BB3}"/>
                </a:ext>
              </a:extLst>
            </p:cNvPr>
            <p:cNvSpPr txBox="1"/>
            <p:nvPr/>
          </p:nvSpPr>
          <p:spPr>
            <a:xfrm>
              <a:off x="5254344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2191F9-F1E9-B247-A845-28F7406FE80A}"/>
                </a:ext>
              </a:extLst>
            </p:cNvPr>
            <p:cNvSpPr txBox="1"/>
            <p:nvPr/>
          </p:nvSpPr>
          <p:spPr>
            <a:xfrm>
              <a:off x="5254344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Standard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7AE06-16AF-DA4C-B995-2668697DD66E}"/>
                </a:ext>
              </a:extLst>
            </p:cNvPr>
            <p:cNvSpPr txBox="1"/>
            <p:nvPr/>
          </p:nvSpPr>
          <p:spPr>
            <a:xfrm>
              <a:off x="5254344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1499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5D0B9A-6D66-AF47-BB79-7A39317BF4DE}"/>
                </a:ext>
              </a:extLst>
            </p:cNvPr>
            <p:cNvSpPr txBox="1"/>
            <p:nvPr/>
          </p:nvSpPr>
          <p:spPr>
            <a:xfrm>
              <a:off x="5254344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6F1DCA-8275-5540-8567-CE37CE16AE14}"/>
                </a:ext>
              </a:extLst>
            </p:cNvPr>
            <p:cNvSpPr txBox="1"/>
            <p:nvPr/>
          </p:nvSpPr>
          <p:spPr>
            <a:xfrm>
              <a:off x="5254344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39A822-D371-B742-87A2-B7ED209AD885}"/>
                </a:ext>
              </a:extLst>
            </p:cNvPr>
            <p:cNvSpPr txBox="1"/>
            <p:nvPr/>
          </p:nvSpPr>
          <p:spPr>
            <a:xfrm>
              <a:off x="5254344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0DA21B-5359-BD4F-A790-5E13FBD93987}"/>
              </a:ext>
            </a:extLst>
          </p:cNvPr>
          <p:cNvGrpSpPr/>
          <p:nvPr/>
        </p:nvGrpSpPr>
        <p:grpSpPr>
          <a:xfrm>
            <a:off x="7970114" y="3165711"/>
            <a:ext cx="1683314" cy="3018737"/>
            <a:chOff x="7487920" y="2965503"/>
            <a:chExt cx="1683314" cy="30187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839AE7-14D4-684E-89E8-63950CD5053C}"/>
                </a:ext>
              </a:extLst>
            </p:cNvPr>
            <p:cNvSpPr txBox="1"/>
            <p:nvPr/>
          </p:nvSpPr>
          <p:spPr>
            <a:xfrm>
              <a:off x="7487920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9F811A-29EC-784D-AC30-833D547A1EB8}"/>
                </a:ext>
              </a:extLst>
            </p:cNvPr>
            <p:cNvSpPr txBox="1"/>
            <p:nvPr/>
          </p:nvSpPr>
          <p:spPr>
            <a:xfrm>
              <a:off x="7487920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Advanced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E9F3B2-A42A-3748-A936-312698928AF4}"/>
                </a:ext>
              </a:extLst>
            </p:cNvPr>
            <p:cNvSpPr txBox="1"/>
            <p:nvPr/>
          </p:nvSpPr>
          <p:spPr>
            <a:xfrm>
              <a:off x="7487920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1999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707F28-02AF-B843-9268-2390787828FA}"/>
                </a:ext>
              </a:extLst>
            </p:cNvPr>
            <p:cNvSpPr txBox="1"/>
            <p:nvPr/>
          </p:nvSpPr>
          <p:spPr>
            <a:xfrm>
              <a:off x="7487920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C35CC1-1C48-3041-8889-D33F1CFB8C03}"/>
                </a:ext>
              </a:extLst>
            </p:cNvPr>
            <p:cNvSpPr txBox="1"/>
            <p:nvPr/>
          </p:nvSpPr>
          <p:spPr>
            <a:xfrm>
              <a:off x="7487920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28B97A-9917-D84A-8E40-F4F656150B9F}"/>
                </a:ext>
              </a:extLst>
            </p:cNvPr>
            <p:cNvSpPr txBox="1"/>
            <p:nvPr/>
          </p:nvSpPr>
          <p:spPr>
            <a:xfrm>
              <a:off x="7487920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4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5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E03F83-F2BF-4640-B58E-1B9A52DE738E}"/>
              </a:ext>
            </a:extLst>
          </p:cNvPr>
          <p:cNvSpPr txBox="1"/>
          <p:nvPr/>
        </p:nvSpPr>
        <p:spPr>
          <a:xfrm>
            <a:off x="5748691" y="2522338"/>
            <a:ext cx="1176815" cy="3198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Choice</a:t>
            </a:r>
            <a:endParaRPr lang="en-US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8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FEC26-B1A3-FF46-B7F7-ABA56193591D}"/>
              </a:ext>
            </a:extLst>
          </p:cNvPr>
          <p:cNvSpPr/>
          <p:nvPr/>
        </p:nvSpPr>
        <p:spPr>
          <a:xfrm>
            <a:off x="922171" y="5600451"/>
            <a:ext cx="1037574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C8AB0-E70E-B341-A382-86A93ED5B2D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BCDC90-7097-104C-A045-EE468F83A673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75DA9B5-FE9C-C948-8454-12DF0EE20C72}"/>
              </a:ext>
            </a:extLst>
          </p:cNvPr>
          <p:cNvSpPr/>
          <p:nvPr/>
        </p:nvSpPr>
        <p:spPr>
          <a:xfrm>
            <a:off x="762000" y="5452979"/>
            <a:ext cx="340663" cy="340663"/>
          </a:xfrm>
          <a:prstGeom prst="ellipse">
            <a:avLst/>
          </a:pr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C671B3-18C5-0A45-8BE5-29360A29082A}"/>
              </a:ext>
            </a:extLst>
          </p:cNvPr>
          <p:cNvSpPr/>
          <p:nvPr/>
        </p:nvSpPr>
        <p:spPr>
          <a:xfrm>
            <a:off x="255254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AA21FB-ABCB-2345-A6BC-7912C2C7622A}"/>
              </a:ext>
            </a:extLst>
          </p:cNvPr>
          <p:cNvSpPr/>
          <p:nvPr/>
        </p:nvSpPr>
        <p:spPr>
          <a:xfrm>
            <a:off x="423910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3BA936-EE89-CF43-8013-3D1A9093380C}"/>
              </a:ext>
            </a:extLst>
          </p:cNvPr>
          <p:cNvSpPr/>
          <p:nvPr/>
        </p:nvSpPr>
        <p:spPr>
          <a:xfrm>
            <a:off x="592566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1B8BE3-A718-0848-A359-78B5C5A2C4B4}"/>
              </a:ext>
            </a:extLst>
          </p:cNvPr>
          <p:cNvSpPr/>
          <p:nvPr/>
        </p:nvSpPr>
        <p:spPr>
          <a:xfrm>
            <a:off x="761222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29F0F7-3072-284D-9402-E05A7F2321A5}"/>
              </a:ext>
            </a:extLst>
          </p:cNvPr>
          <p:cNvSpPr/>
          <p:nvPr/>
        </p:nvSpPr>
        <p:spPr>
          <a:xfrm>
            <a:off x="929878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906DAE-63DA-D04A-9E38-DF5C0006C983}"/>
              </a:ext>
            </a:extLst>
          </p:cNvPr>
          <p:cNvSpPr/>
          <p:nvPr/>
        </p:nvSpPr>
        <p:spPr>
          <a:xfrm>
            <a:off x="11089337" y="5452979"/>
            <a:ext cx="340663" cy="340663"/>
          </a:xfrm>
          <a:prstGeom prst="ellipse">
            <a:avLst/>
          </a:pr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105D4-D6DF-604B-AE7A-E3B08A621340}"/>
              </a:ext>
            </a:extLst>
          </p:cNvPr>
          <p:cNvSpPr txBox="1"/>
          <p:nvPr/>
        </p:nvSpPr>
        <p:spPr>
          <a:xfrm>
            <a:off x="762000" y="593793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38F5532D-AEDC-D24E-A5F1-FEBBE46ED942}"/>
              </a:ext>
            </a:extLst>
          </p:cNvPr>
          <p:cNvSpPr/>
          <p:nvPr/>
        </p:nvSpPr>
        <p:spPr>
          <a:xfrm>
            <a:off x="932331" y="2032916"/>
            <a:ext cx="2131209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CBF44BE-B49F-F945-9B67-8881101D8B51}"/>
              </a:ext>
            </a:extLst>
          </p:cNvPr>
          <p:cNvSpPr/>
          <p:nvPr/>
        </p:nvSpPr>
        <p:spPr>
          <a:xfrm>
            <a:off x="2722880" y="2677764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E706938-A43B-CC4F-A88C-ACBFD8FAB393}"/>
              </a:ext>
            </a:extLst>
          </p:cNvPr>
          <p:cNvSpPr/>
          <p:nvPr/>
        </p:nvSpPr>
        <p:spPr>
          <a:xfrm>
            <a:off x="6096000" y="3322611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16710BDA-4A8E-3A45-8A8C-A5886BB6044E}"/>
              </a:ext>
            </a:extLst>
          </p:cNvPr>
          <p:cNvSpPr/>
          <p:nvPr/>
        </p:nvSpPr>
        <p:spPr>
          <a:xfrm>
            <a:off x="9466135" y="3967459"/>
            <a:ext cx="1963866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DA9BF-66AE-C84B-85BB-D1424CB6D632}"/>
              </a:ext>
            </a:extLst>
          </p:cNvPr>
          <p:cNvSpPr txBox="1"/>
          <p:nvPr/>
        </p:nvSpPr>
        <p:spPr>
          <a:xfrm>
            <a:off x="1074571" y="2092117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34CD2-D51C-E449-A7BC-81CCCBC8160C}"/>
              </a:ext>
            </a:extLst>
          </p:cNvPr>
          <p:cNvSpPr txBox="1"/>
          <p:nvPr/>
        </p:nvSpPr>
        <p:spPr>
          <a:xfrm>
            <a:off x="2888381" y="2736965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E95F3-E3D4-304D-9BCC-78133578BD2E}"/>
              </a:ext>
            </a:extLst>
          </p:cNvPr>
          <p:cNvSpPr txBox="1"/>
          <p:nvPr/>
        </p:nvSpPr>
        <p:spPr>
          <a:xfrm>
            <a:off x="6283654" y="3381813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10CB1-D982-384C-A4E7-61A4171E571D}"/>
              </a:ext>
            </a:extLst>
          </p:cNvPr>
          <p:cNvSpPr txBox="1"/>
          <p:nvPr/>
        </p:nvSpPr>
        <p:spPr>
          <a:xfrm>
            <a:off x="9638464" y="4026660"/>
            <a:ext cx="155169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5E48A-929C-0844-8AE1-C66656A43161}"/>
              </a:ext>
            </a:extLst>
          </p:cNvPr>
          <p:cNvSpPr txBox="1"/>
          <p:nvPr/>
        </p:nvSpPr>
        <p:spPr>
          <a:xfrm>
            <a:off x="932330" y="2433996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7D0C6-6621-4747-80FC-90032D463502}"/>
              </a:ext>
            </a:extLst>
          </p:cNvPr>
          <p:cNvSpPr txBox="1"/>
          <p:nvPr/>
        </p:nvSpPr>
        <p:spPr>
          <a:xfrm>
            <a:off x="2725866" y="3084631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89BE-2B77-B34A-9CF8-A8F3AC497CCB}"/>
              </a:ext>
            </a:extLst>
          </p:cNvPr>
          <p:cNvSpPr txBox="1"/>
          <p:nvPr/>
        </p:nvSpPr>
        <p:spPr>
          <a:xfrm>
            <a:off x="6096000" y="3723692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10C45-A2B3-6742-A710-0E347B690ABA}"/>
              </a:ext>
            </a:extLst>
          </p:cNvPr>
          <p:cNvSpPr txBox="1"/>
          <p:nvPr/>
        </p:nvSpPr>
        <p:spPr>
          <a:xfrm>
            <a:off x="9466134" y="4368539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7D8D9F-8760-8341-BD3E-E2DB65E6DF9A}"/>
              </a:ext>
            </a:extLst>
          </p:cNvPr>
          <p:cNvCxnSpPr>
            <a:cxnSpLocks/>
          </p:cNvCxnSpPr>
          <p:nvPr/>
        </p:nvCxnSpPr>
        <p:spPr>
          <a:xfrm>
            <a:off x="932331" y="3200900"/>
            <a:ext cx="0" cy="2191906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87318A-156B-B14B-B819-AC7FDC0FD1FB}"/>
              </a:ext>
            </a:extLst>
          </p:cNvPr>
          <p:cNvCxnSpPr>
            <a:cxnSpLocks/>
          </p:cNvCxnSpPr>
          <p:nvPr/>
        </p:nvCxnSpPr>
        <p:spPr>
          <a:xfrm>
            <a:off x="272288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07B460-DB4E-7E40-A8F3-9A3CD7EA75B2}"/>
              </a:ext>
            </a:extLst>
          </p:cNvPr>
          <p:cNvCxnSpPr>
            <a:cxnSpLocks/>
          </p:cNvCxnSpPr>
          <p:nvPr/>
        </p:nvCxnSpPr>
        <p:spPr>
          <a:xfrm>
            <a:off x="440944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20A8F4-414A-BC46-96FC-AE88ADADD154}"/>
              </a:ext>
            </a:extLst>
          </p:cNvPr>
          <p:cNvCxnSpPr>
            <a:cxnSpLocks/>
          </p:cNvCxnSpPr>
          <p:nvPr/>
        </p:nvCxnSpPr>
        <p:spPr>
          <a:xfrm>
            <a:off x="609600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2E58EC-D7D4-3B44-BBA9-B600EAA87A35}"/>
              </a:ext>
            </a:extLst>
          </p:cNvPr>
          <p:cNvCxnSpPr>
            <a:cxnSpLocks/>
          </p:cNvCxnSpPr>
          <p:nvPr/>
        </p:nvCxnSpPr>
        <p:spPr>
          <a:xfrm>
            <a:off x="778256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3DB42C-21FA-5043-A1A4-5FC7567BFAB0}"/>
              </a:ext>
            </a:extLst>
          </p:cNvPr>
          <p:cNvCxnSpPr>
            <a:cxnSpLocks/>
          </p:cNvCxnSpPr>
          <p:nvPr/>
        </p:nvCxnSpPr>
        <p:spPr>
          <a:xfrm>
            <a:off x="9469120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CD4E60-3226-A349-85D8-628BE2B73128}"/>
              </a:ext>
            </a:extLst>
          </p:cNvPr>
          <p:cNvCxnSpPr>
            <a:cxnSpLocks/>
          </p:cNvCxnSpPr>
          <p:nvPr/>
        </p:nvCxnSpPr>
        <p:spPr>
          <a:xfrm>
            <a:off x="11259668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ED4A4F8C-1B85-1240-A3A9-BA000C8A90EE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2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5895A-F03B-EB43-97AA-95244229BC40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9EFB8E-8A86-5742-BE1A-3912F516800C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E4C3FD43-666D-A646-8FA3-BC5FE5993E0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-side Corner of Rectangle 4">
            <a:extLst>
              <a:ext uri="{FF2B5EF4-FFF2-40B4-BE49-F238E27FC236}">
                <a16:creationId xmlns:a16="http://schemas.microsoft.com/office/drawing/2014/main" id="{339BF11F-15FF-664A-88A0-45E30671A5B4}"/>
              </a:ext>
            </a:extLst>
          </p:cNvPr>
          <p:cNvSpPr/>
          <p:nvPr/>
        </p:nvSpPr>
        <p:spPr>
          <a:xfrm rot="5400000">
            <a:off x="1048756" y="987798"/>
            <a:ext cx="4028961" cy="6126484"/>
          </a:xfrm>
          <a:prstGeom prst="round2SameRect">
            <a:avLst>
              <a:gd name="adj1" fmla="val 17928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9FC96D-FA67-774B-BDE9-7DA86EF20DF5}"/>
              </a:ext>
            </a:extLst>
          </p:cNvPr>
          <p:cNvSpPr/>
          <p:nvPr/>
        </p:nvSpPr>
        <p:spPr>
          <a:xfrm>
            <a:off x="795728" y="2690107"/>
            <a:ext cx="1106424" cy="1106424"/>
          </a:xfrm>
          <a:prstGeom prst="roundRect">
            <a:avLst>
              <a:gd name="adj" fmla="val 315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FC068-7199-EF47-B9EC-5DBBEC62DE84}"/>
              </a:ext>
            </a:extLst>
          </p:cNvPr>
          <p:cNvSpPr txBox="1"/>
          <p:nvPr/>
        </p:nvSpPr>
        <p:spPr>
          <a:xfrm>
            <a:off x="2163702" y="310851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8C862-CA46-A444-A126-C813D8828A84}"/>
              </a:ext>
            </a:extLst>
          </p:cNvPr>
          <p:cNvSpPr txBox="1"/>
          <p:nvPr/>
        </p:nvSpPr>
        <p:spPr>
          <a:xfrm>
            <a:off x="2163702" y="280464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31444A-61B6-2842-B19B-64578582EF56}"/>
              </a:ext>
            </a:extLst>
          </p:cNvPr>
          <p:cNvSpPr/>
          <p:nvPr/>
        </p:nvSpPr>
        <p:spPr>
          <a:xfrm>
            <a:off x="795728" y="4305547"/>
            <a:ext cx="1106424" cy="1106424"/>
          </a:xfrm>
          <a:prstGeom prst="roundRect">
            <a:avLst>
              <a:gd name="adj" fmla="val 285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D409D-B0F4-964C-BC16-113164086516}"/>
              </a:ext>
            </a:extLst>
          </p:cNvPr>
          <p:cNvSpPr txBox="1"/>
          <p:nvPr/>
        </p:nvSpPr>
        <p:spPr>
          <a:xfrm>
            <a:off x="2163702" y="472395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E5906-C92C-AB40-ABFD-76AB36ACAA08}"/>
              </a:ext>
            </a:extLst>
          </p:cNvPr>
          <p:cNvSpPr txBox="1"/>
          <p:nvPr/>
        </p:nvSpPr>
        <p:spPr>
          <a:xfrm>
            <a:off x="2163702" y="442008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356B14-DCEF-CC41-B7CB-39095C66A867}"/>
              </a:ext>
            </a:extLst>
          </p:cNvPr>
          <p:cNvCxnSpPr>
            <a:cxnSpLocks/>
          </p:cNvCxnSpPr>
          <p:nvPr/>
        </p:nvCxnSpPr>
        <p:spPr>
          <a:xfrm flipH="1">
            <a:off x="2163702" y="4043996"/>
            <a:ext cx="3464938" cy="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A643D6-5659-4542-88AE-0AD1AB4F8350}"/>
              </a:ext>
            </a:extLst>
          </p:cNvPr>
          <p:cNvSpPr/>
          <p:nvPr/>
        </p:nvSpPr>
        <p:spPr>
          <a:xfrm>
            <a:off x="7346600" y="2690107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BD07A-F64A-3F46-82B4-31B9FDC296B8}"/>
              </a:ext>
            </a:extLst>
          </p:cNvPr>
          <p:cNvSpPr txBox="1"/>
          <p:nvPr/>
        </p:nvSpPr>
        <p:spPr>
          <a:xfrm>
            <a:off x="8846635" y="310851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365C0-3CE7-E449-A163-C5023DB43063}"/>
              </a:ext>
            </a:extLst>
          </p:cNvPr>
          <p:cNvSpPr txBox="1"/>
          <p:nvPr/>
        </p:nvSpPr>
        <p:spPr>
          <a:xfrm>
            <a:off x="8846635" y="280464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AED4BF-07B8-FD45-B00F-9C47367A7EFB}"/>
              </a:ext>
            </a:extLst>
          </p:cNvPr>
          <p:cNvSpPr/>
          <p:nvPr/>
        </p:nvSpPr>
        <p:spPr>
          <a:xfrm>
            <a:off x="7346600" y="4305547"/>
            <a:ext cx="1106424" cy="1106424"/>
          </a:xfrm>
          <a:prstGeom prst="roundRect">
            <a:avLst>
              <a:gd name="adj" fmla="val 27091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5EC42-AA33-0D44-B1F8-30CF0DC49A6C}"/>
              </a:ext>
            </a:extLst>
          </p:cNvPr>
          <p:cNvSpPr txBox="1"/>
          <p:nvPr/>
        </p:nvSpPr>
        <p:spPr>
          <a:xfrm>
            <a:off x="8846635" y="472395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310A1-DD06-D64F-9151-62EA5D1A730A}"/>
              </a:ext>
            </a:extLst>
          </p:cNvPr>
          <p:cNvSpPr txBox="1"/>
          <p:nvPr/>
        </p:nvSpPr>
        <p:spPr>
          <a:xfrm>
            <a:off x="8846635" y="442008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81F10-820D-F142-9E83-BD6289861FFA}"/>
              </a:ext>
            </a:extLst>
          </p:cNvPr>
          <p:cNvCxnSpPr>
            <a:cxnSpLocks/>
          </p:cNvCxnSpPr>
          <p:nvPr/>
        </p:nvCxnSpPr>
        <p:spPr>
          <a:xfrm flipH="1">
            <a:off x="6759648" y="4043996"/>
            <a:ext cx="4670352" cy="0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Chevron 19">
            <a:extLst>
              <a:ext uri="{FF2B5EF4-FFF2-40B4-BE49-F238E27FC236}">
                <a16:creationId xmlns:a16="http://schemas.microsoft.com/office/drawing/2014/main" id="{4A5A3D43-6FD8-B445-9061-91038A6984C1}"/>
              </a:ext>
            </a:extLst>
          </p:cNvPr>
          <p:cNvSpPr/>
          <p:nvPr/>
        </p:nvSpPr>
        <p:spPr>
          <a:xfrm>
            <a:off x="635390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28608A7-EEB5-1C48-B038-84AFEF2ABDCC}"/>
              </a:ext>
            </a:extLst>
          </p:cNvPr>
          <p:cNvSpPr/>
          <p:nvPr/>
        </p:nvSpPr>
        <p:spPr>
          <a:xfrm>
            <a:off x="635390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5FCF040-180D-B64F-A2BD-61B474D4C91D}"/>
              </a:ext>
            </a:extLst>
          </p:cNvPr>
          <p:cNvSpPr/>
          <p:nvPr/>
        </p:nvSpPr>
        <p:spPr>
          <a:xfrm>
            <a:off x="665870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0303D72-C336-B743-B510-F6F96B7A5110}"/>
              </a:ext>
            </a:extLst>
          </p:cNvPr>
          <p:cNvSpPr/>
          <p:nvPr/>
        </p:nvSpPr>
        <p:spPr>
          <a:xfrm>
            <a:off x="665870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5C8F1C7-A5A3-A74D-B25F-1C4482F80459}"/>
              </a:ext>
            </a:extLst>
          </p:cNvPr>
          <p:cNvSpPr/>
          <p:nvPr/>
        </p:nvSpPr>
        <p:spPr>
          <a:xfrm>
            <a:off x="1112919" y="3007298"/>
            <a:ext cx="472040" cy="472040"/>
          </a:xfrm>
          <a:custGeom>
            <a:avLst/>
            <a:gdLst>
              <a:gd name="connsiteX0" fmla="*/ 299714 w 472040"/>
              <a:gd name="connsiteY0" fmla="*/ 285546 h 472040"/>
              <a:gd name="connsiteX1" fmla="*/ 289208 w 472040"/>
              <a:gd name="connsiteY1" fmla="*/ 316864 h 472040"/>
              <a:gd name="connsiteX2" fmla="*/ 315484 w 472040"/>
              <a:gd name="connsiteY2" fmla="*/ 291240 h 472040"/>
              <a:gd name="connsiteX3" fmla="*/ 299714 w 472040"/>
              <a:gd name="connsiteY3" fmla="*/ 285546 h 472040"/>
              <a:gd name="connsiteX4" fmla="*/ 172326 w 472040"/>
              <a:gd name="connsiteY4" fmla="*/ 285546 h 472040"/>
              <a:gd name="connsiteX5" fmla="*/ 156556 w 472040"/>
              <a:gd name="connsiteY5" fmla="*/ 291240 h 472040"/>
              <a:gd name="connsiteX6" fmla="*/ 182834 w 472040"/>
              <a:gd name="connsiteY6" fmla="*/ 316864 h 472040"/>
              <a:gd name="connsiteX7" fmla="*/ 172326 w 472040"/>
              <a:gd name="connsiteY7" fmla="*/ 285546 h 472040"/>
              <a:gd name="connsiteX8" fmla="*/ 249849 w 472040"/>
              <a:gd name="connsiteY8" fmla="*/ 277850 h 472040"/>
              <a:gd name="connsiteX9" fmla="*/ 249849 w 472040"/>
              <a:gd name="connsiteY9" fmla="*/ 326364 h 472040"/>
              <a:gd name="connsiteX10" fmla="*/ 272584 w 472040"/>
              <a:gd name="connsiteY10" fmla="*/ 279956 h 472040"/>
              <a:gd name="connsiteX11" fmla="*/ 249849 w 472040"/>
              <a:gd name="connsiteY11" fmla="*/ 277850 h 472040"/>
              <a:gd name="connsiteX12" fmla="*/ 222190 w 472040"/>
              <a:gd name="connsiteY12" fmla="*/ 277850 h 472040"/>
              <a:gd name="connsiteX13" fmla="*/ 199455 w 472040"/>
              <a:gd name="connsiteY13" fmla="*/ 279956 h 472040"/>
              <a:gd name="connsiteX14" fmla="*/ 222190 w 472040"/>
              <a:gd name="connsiteY14" fmla="*/ 326364 h 472040"/>
              <a:gd name="connsiteX15" fmla="*/ 276841 w 472040"/>
              <a:gd name="connsiteY15" fmla="*/ 219460 h 472040"/>
              <a:gd name="connsiteX16" fmla="*/ 249849 w 472040"/>
              <a:gd name="connsiteY16" fmla="*/ 221884 h 472040"/>
              <a:gd name="connsiteX17" fmla="*/ 249849 w 472040"/>
              <a:gd name="connsiteY17" fmla="*/ 250155 h 472040"/>
              <a:gd name="connsiteX18" fmla="*/ 276841 w 472040"/>
              <a:gd name="connsiteY18" fmla="*/ 252579 h 472040"/>
              <a:gd name="connsiteX19" fmla="*/ 277508 w 472040"/>
              <a:gd name="connsiteY19" fmla="*/ 236020 h 472040"/>
              <a:gd name="connsiteX20" fmla="*/ 276841 w 472040"/>
              <a:gd name="connsiteY20" fmla="*/ 219460 h 472040"/>
              <a:gd name="connsiteX21" fmla="*/ 195198 w 472040"/>
              <a:gd name="connsiteY21" fmla="*/ 219460 h 472040"/>
              <a:gd name="connsiteX22" fmla="*/ 194532 w 472040"/>
              <a:gd name="connsiteY22" fmla="*/ 236020 h 472040"/>
              <a:gd name="connsiteX23" fmla="*/ 195198 w 472040"/>
              <a:gd name="connsiteY23" fmla="*/ 252579 h 472040"/>
              <a:gd name="connsiteX24" fmla="*/ 222190 w 472040"/>
              <a:gd name="connsiteY24" fmla="*/ 250155 h 472040"/>
              <a:gd name="connsiteX25" fmla="*/ 222190 w 472040"/>
              <a:gd name="connsiteY25" fmla="*/ 221884 h 472040"/>
              <a:gd name="connsiteX26" fmla="*/ 195198 w 472040"/>
              <a:gd name="connsiteY26" fmla="*/ 219460 h 472040"/>
              <a:gd name="connsiteX27" fmla="*/ 327894 w 472040"/>
              <a:gd name="connsiteY27" fmla="*/ 205509 h 472040"/>
              <a:gd name="connsiteX28" fmla="*/ 304122 w 472040"/>
              <a:gd name="connsiteY28" fmla="*/ 213987 h 472040"/>
              <a:gd name="connsiteX29" fmla="*/ 305166 w 472040"/>
              <a:gd name="connsiteY29" fmla="*/ 236020 h 472040"/>
              <a:gd name="connsiteX30" fmla="*/ 304122 w 472040"/>
              <a:gd name="connsiteY30" fmla="*/ 258053 h 472040"/>
              <a:gd name="connsiteX31" fmla="*/ 327894 w 472040"/>
              <a:gd name="connsiteY31" fmla="*/ 266531 h 472040"/>
              <a:gd name="connsiteX32" fmla="*/ 332825 w 472040"/>
              <a:gd name="connsiteY32" fmla="*/ 236020 h 472040"/>
              <a:gd name="connsiteX33" fmla="*/ 327894 w 472040"/>
              <a:gd name="connsiteY33" fmla="*/ 205509 h 472040"/>
              <a:gd name="connsiteX34" fmla="*/ 144145 w 472040"/>
              <a:gd name="connsiteY34" fmla="*/ 205509 h 472040"/>
              <a:gd name="connsiteX35" fmla="*/ 139215 w 472040"/>
              <a:gd name="connsiteY35" fmla="*/ 236020 h 472040"/>
              <a:gd name="connsiteX36" fmla="*/ 144145 w 472040"/>
              <a:gd name="connsiteY36" fmla="*/ 266531 h 472040"/>
              <a:gd name="connsiteX37" fmla="*/ 167918 w 472040"/>
              <a:gd name="connsiteY37" fmla="*/ 258053 h 472040"/>
              <a:gd name="connsiteX38" fmla="*/ 166873 w 472040"/>
              <a:gd name="connsiteY38" fmla="*/ 236020 h 472040"/>
              <a:gd name="connsiteX39" fmla="*/ 167918 w 472040"/>
              <a:gd name="connsiteY39" fmla="*/ 213987 h 472040"/>
              <a:gd name="connsiteX40" fmla="*/ 144145 w 472040"/>
              <a:gd name="connsiteY40" fmla="*/ 205509 h 472040"/>
              <a:gd name="connsiteX41" fmla="*/ 289205 w 472040"/>
              <a:gd name="connsiteY41" fmla="*/ 155175 h 472040"/>
              <a:gd name="connsiteX42" fmla="*/ 299714 w 472040"/>
              <a:gd name="connsiteY42" fmla="*/ 186493 h 472040"/>
              <a:gd name="connsiteX43" fmla="*/ 315484 w 472040"/>
              <a:gd name="connsiteY43" fmla="*/ 180799 h 472040"/>
              <a:gd name="connsiteX44" fmla="*/ 289205 w 472040"/>
              <a:gd name="connsiteY44" fmla="*/ 155175 h 472040"/>
              <a:gd name="connsiteX45" fmla="*/ 182834 w 472040"/>
              <a:gd name="connsiteY45" fmla="*/ 155175 h 472040"/>
              <a:gd name="connsiteX46" fmla="*/ 156556 w 472040"/>
              <a:gd name="connsiteY46" fmla="*/ 180799 h 472040"/>
              <a:gd name="connsiteX47" fmla="*/ 172326 w 472040"/>
              <a:gd name="connsiteY47" fmla="*/ 186493 h 472040"/>
              <a:gd name="connsiteX48" fmla="*/ 182834 w 472040"/>
              <a:gd name="connsiteY48" fmla="*/ 155175 h 472040"/>
              <a:gd name="connsiteX49" fmla="*/ 249849 w 472040"/>
              <a:gd name="connsiteY49" fmla="*/ 145676 h 472040"/>
              <a:gd name="connsiteX50" fmla="*/ 249849 w 472040"/>
              <a:gd name="connsiteY50" fmla="*/ 194190 h 472040"/>
              <a:gd name="connsiteX51" fmla="*/ 272584 w 472040"/>
              <a:gd name="connsiteY51" fmla="*/ 192083 h 472040"/>
              <a:gd name="connsiteX52" fmla="*/ 249849 w 472040"/>
              <a:gd name="connsiteY52" fmla="*/ 145676 h 472040"/>
              <a:gd name="connsiteX53" fmla="*/ 222190 w 472040"/>
              <a:gd name="connsiteY53" fmla="*/ 145676 h 472040"/>
              <a:gd name="connsiteX54" fmla="*/ 199455 w 472040"/>
              <a:gd name="connsiteY54" fmla="*/ 192083 h 472040"/>
              <a:gd name="connsiteX55" fmla="*/ 222190 w 472040"/>
              <a:gd name="connsiteY55" fmla="*/ 194190 h 472040"/>
              <a:gd name="connsiteX56" fmla="*/ 236020 w 472040"/>
              <a:gd name="connsiteY56" fmla="*/ 111556 h 472040"/>
              <a:gd name="connsiteX57" fmla="*/ 360483 w 472040"/>
              <a:gd name="connsiteY57" fmla="*/ 236020 h 472040"/>
              <a:gd name="connsiteX58" fmla="*/ 236020 w 472040"/>
              <a:gd name="connsiteY58" fmla="*/ 360483 h 472040"/>
              <a:gd name="connsiteX59" fmla="*/ 111556 w 472040"/>
              <a:gd name="connsiteY59" fmla="*/ 236020 h 472040"/>
              <a:gd name="connsiteX60" fmla="*/ 236020 w 472040"/>
              <a:gd name="connsiteY60" fmla="*/ 111556 h 472040"/>
              <a:gd name="connsiteX61" fmla="*/ 218373 w 472040"/>
              <a:gd name="connsiteY61" fmla="*/ 27659 h 472040"/>
              <a:gd name="connsiteX62" fmla="*/ 200647 w 472040"/>
              <a:gd name="connsiteY62" fmla="*/ 81629 h 472040"/>
              <a:gd name="connsiteX63" fmla="*/ 191547 w 472040"/>
              <a:gd name="connsiteY63" fmla="*/ 90542 h 472040"/>
              <a:gd name="connsiteX64" fmla="*/ 164637 w 472040"/>
              <a:gd name="connsiteY64" fmla="*/ 101717 h 472040"/>
              <a:gd name="connsiteX65" fmla="*/ 151953 w 472040"/>
              <a:gd name="connsiteY65" fmla="*/ 101880 h 472040"/>
              <a:gd name="connsiteX66" fmla="*/ 101847 w 472040"/>
              <a:gd name="connsiteY66" fmla="*/ 76828 h 472040"/>
              <a:gd name="connsiteX67" fmla="*/ 76832 w 472040"/>
              <a:gd name="connsiteY67" fmla="*/ 101847 h 472040"/>
              <a:gd name="connsiteX68" fmla="*/ 101883 w 472040"/>
              <a:gd name="connsiteY68" fmla="*/ 151949 h 472040"/>
              <a:gd name="connsiteX69" fmla="*/ 101717 w 472040"/>
              <a:gd name="connsiteY69" fmla="*/ 164637 h 472040"/>
              <a:gd name="connsiteX70" fmla="*/ 90542 w 472040"/>
              <a:gd name="connsiteY70" fmla="*/ 191543 h 472040"/>
              <a:gd name="connsiteX71" fmla="*/ 81632 w 472040"/>
              <a:gd name="connsiteY71" fmla="*/ 200647 h 472040"/>
              <a:gd name="connsiteX72" fmla="*/ 27659 w 472040"/>
              <a:gd name="connsiteY72" fmla="*/ 218377 h 472040"/>
              <a:gd name="connsiteX73" fmla="*/ 27659 w 472040"/>
              <a:gd name="connsiteY73" fmla="*/ 253667 h 472040"/>
              <a:gd name="connsiteX74" fmla="*/ 81632 w 472040"/>
              <a:gd name="connsiteY74" fmla="*/ 271393 h 472040"/>
              <a:gd name="connsiteX75" fmla="*/ 90542 w 472040"/>
              <a:gd name="connsiteY75" fmla="*/ 280497 h 472040"/>
              <a:gd name="connsiteX76" fmla="*/ 101717 w 472040"/>
              <a:gd name="connsiteY76" fmla="*/ 307403 h 472040"/>
              <a:gd name="connsiteX77" fmla="*/ 101880 w 472040"/>
              <a:gd name="connsiteY77" fmla="*/ 320087 h 472040"/>
              <a:gd name="connsiteX78" fmla="*/ 76828 w 472040"/>
              <a:gd name="connsiteY78" fmla="*/ 370193 h 472040"/>
              <a:gd name="connsiteX79" fmla="*/ 101847 w 472040"/>
              <a:gd name="connsiteY79" fmla="*/ 395212 h 472040"/>
              <a:gd name="connsiteX80" fmla="*/ 151953 w 472040"/>
              <a:gd name="connsiteY80" fmla="*/ 370161 h 472040"/>
              <a:gd name="connsiteX81" fmla="*/ 164637 w 472040"/>
              <a:gd name="connsiteY81" fmla="*/ 370323 h 472040"/>
              <a:gd name="connsiteX82" fmla="*/ 191543 w 472040"/>
              <a:gd name="connsiteY82" fmla="*/ 381498 h 472040"/>
              <a:gd name="connsiteX83" fmla="*/ 200647 w 472040"/>
              <a:gd name="connsiteY83" fmla="*/ 390408 h 472040"/>
              <a:gd name="connsiteX84" fmla="*/ 218377 w 472040"/>
              <a:gd name="connsiteY84" fmla="*/ 444381 h 472040"/>
              <a:gd name="connsiteX85" fmla="*/ 253667 w 472040"/>
              <a:gd name="connsiteY85" fmla="*/ 444381 h 472040"/>
              <a:gd name="connsiteX86" fmla="*/ 271393 w 472040"/>
              <a:gd name="connsiteY86" fmla="*/ 390411 h 472040"/>
              <a:gd name="connsiteX87" fmla="*/ 280497 w 472040"/>
              <a:gd name="connsiteY87" fmla="*/ 381498 h 472040"/>
              <a:gd name="connsiteX88" fmla="*/ 307403 w 472040"/>
              <a:gd name="connsiteY88" fmla="*/ 370323 h 472040"/>
              <a:gd name="connsiteX89" fmla="*/ 320087 w 472040"/>
              <a:gd name="connsiteY89" fmla="*/ 370161 h 472040"/>
              <a:gd name="connsiteX90" fmla="*/ 370193 w 472040"/>
              <a:gd name="connsiteY90" fmla="*/ 395212 h 472040"/>
              <a:gd name="connsiteX91" fmla="*/ 395212 w 472040"/>
              <a:gd name="connsiteY91" fmla="*/ 370193 h 472040"/>
              <a:gd name="connsiteX92" fmla="*/ 370161 w 472040"/>
              <a:gd name="connsiteY92" fmla="*/ 320091 h 472040"/>
              <a:gd name="connsiteX93" fmla="*/ 370323 w 472040"/>
              <a:gd name="connsiteY93" fmla="*/ 307403 h 472040"/>
              <a:gd name="connsiteX94" fmla="*/ 381498 w 472040"/>
              <a:gd name="connsiteY94" fmla="*/ 280497 h 472040"/>
              <a:gd name="connsiteX95" fmla="*/ 390408 w 472040"/>
              <a:gd name="connsiteY95" fmla="*/ 271396 h 472040"/>
              <a:gd name="connsiteX96" fmla="*/ 444381 w 472040"/>
              <a:gd name="connsiteY96" fmla="*/ 253667 h 472040"/>
              <a:gd name="connsiteX97" fmla="*/ 444381 w 472040"/>
              <a:gd name="connsiteY97" fmla="*/ 218373 h 472040"/>
              <a:gd name="connsiteX98" fmla="*/ 390408 w 472040"/>
              <a:gd name="connsiteY98" fmla="*/ 200647 h 472040"/>
              <a:gd name="connsiteX99" fmla="*/ 381498 w 472040"/>
              <a:gd name="connsiteY99" fmla="*/ 191543 h 472040"/>
              <a:gd name="connsiteX100" fmla="*/ 370323 w 472040"/>
              <a:gd name="connsiteY100" fmla="*/ 164637 h 472040"/>
              <a:gd name="connsiteX101" fmla="*/ 370161 w 472040"/>
              <a:gd name="connsiteY101" fmla="*/ 151953 h 472040"/>
              <a:gd name="connsiteX102" fmla="*/ 395212 w 472040"/>
              <a:gd name="connsiteY102" fmla="*/ 101847 h 472040"/>
              <a:gd name="connsiteX103" fmla="*/ 370193 w 472040"/>
              <a:gd name="connsiteY103" fmla="*/ 76828 h 472040"/>
              <a:gd name="connsiteX104" fmla="*/ 320087 w 472040"/>
              <a:gd name="connsiteY104" fmla="*/ 101880 h 472040"/>
              <a:gd name="connsiteX105" fmla="*/ 307403 w 472040"/>
              <a:gd name="connsiteY105" fmla="*/ 101717 h 472040"/>
              <a:gd name="connsiteX106" fmla="*/ 280497 w 472040"/>
              <a:gd name="connsiteY106" fmla="*/ 90542 h 472040"/>
              <a:gd name="connsiteX107" fmla="*/ 271393 w 472040"/>
              <a:gd name="connsiteY107" fmla="*/ 81632 h 472040"/>
              <a:gd name="connsiteX108" fmla="*/ 253663 w 472040"/>
              <a:gd name="connsiteY108" fmla="*/ 27659 h 472040"/>
              <a:gd name="connsiteX109" fmla="*/ 208361 w 472040"/>
              <a:gd name="connsiteY109" fmla="*/ 0 h 472040"/>
              <a:gd name="connsiteX110" fmla="*/ 263679 w 472040"/>
              <a:gd name="connsiteY110" fmla="*/ 0 h 472040"/>
              <a:gd name="connsiteX111" fmla="*/ 276820 w 472040"/>
              <a:gd name="connsiteY111" fmla="*/ 9511 h 472040"/>
              <a:gd name="connsiteX112" fmla="*/ 295493 w 472040"/>
              <a:gd name="connsiteY112" fmla="*/ 66359 h 472040"/>
              <a:gd name="connsiteX113" fmla="*/ 313946 w 472040"/>
              <a:gd name="connsiteY113" fmla="*/ 74030 h 472040"/>
              <a:gd name="connsiteX114" fmla="*/ 366739 w 472040"/>
              <a:gd name="connsiteY114" fmla="*/ 47632 h 472040"/>
              <a:gd name="connsiteX115" fmla="*/ 382705 w 472040"/>
              <a:gd name="connsiteY115" fmla="*/ 50225 h 472040"/>
              <a:gd name="connsiteX116" fmla="*/ 421815 w 472040"/>
              <a:gd name="connsiteY116" fmla="*/ 89336 h 472040"/>
              <a:gd name="connsiteX117" fmla="*/ 424408 w 472040"/>
              <a:gd name="connsiteY117" fmla="*/ 105301 h 472040"/>
              <a:gd name="connsiteX118" fmla="*/ 398010 w 472040"/>
              <a:gd name="connsiteY118" fmla="*/ 158094 h 472040"/>
              <a:gd name="connsiteX119" fmla="*/ 405681 w 472040"/>
              <a:gd name="connsiteY119" fmla="*/ 176547 h 472040"/>
              <a:gd name="connsiteX120" fmla="*/ 462525 w 472040"/>
              <a:gd name="connsiteY120" fmla="*/ 195224 h 472040"/>
              <a:gd name="connsiteX121" fmla="*/ 472040 w 472040"/>
              <a:gd name="connsiteY121" fmla="*/ 208361 h 472040"/>
              <a:gd name="connsiteX122" fmla="*/ 472040 w 472040"/>
              <a:gd name="connsiteY122" fmla="*/ 263679 h 472040"/>
              <a:gd name="connsiteX123" fmla="*/ 462525 w 472040"/>
              <a:gd name="connsiteY123" fmla="*/ 276820 h 472040"/>
              <a:gd name="connsiteX124" fmla="*/ 405678 w 472040"/>
              <a:gd name="connsiteY124" fmla="*/ 295493 h 472040"/>
              <a:gd name="connsiteX125" fmla="*/ 398010 w 472040"/>
              <a:gd name="connsiteY125" fmla="*/ 313946 h 472040"/>
              <a:gd name="connsiteX126" fmla="*/ 424408 w 472040"/>
              <a:gd name="connsiteY126" fmla="*/ 366739 h 472040"/>
              <a:gd name="connsiteX127" fmla="*/ 421815 w 472040"/>
              <a:gd name="connsiteY127" fmla="*/ 382705 h 472040"/>
              <a:gd name="connsiteX128" fmla="*/ 382701 w 472040"/>
              <a:gd name="connsiteY128" fmla="*/ 421815 h 472040"/>
              <a:gd name="connsiteX129" fmla="*/ 366739 w 472040"/>
              <a:gd name="connsiteY129" fmla="*/ 424408 h 472040"/>
              <a:gd name="connsiteX130" fmla="*/ 313946 w 472040"/>
              <a:gd name="connsiteY130" fmla="*/ 398010 h 472040"/>
              <a:gd name="connsiteX131" fmla="*/ 295493 w 472040"/>
              <a:gd name="connsiteY131" fmla="*/ 405681 h 472040"/>
              <a:gd name="connsiteX132" fmla="*/ 276816 w 472040"/>
              <a:gd name="connsiteY132" fmla="*/ 462529 h 472040"/>
              <a:gd name="connsiteX133" fmla="*/ 263679 w 472040"/>
              <a:gd name="connsiteY133" fmla="*/ 472040 h 472040"/>
              <a:gd name="connsiteX134" fmla="*/ 208361 w 472040"/>
              <a:gd name="connsiteY134" fmla="*/ 472040 h 472040"/>
              <a:gd name="connsiteX135" fmla="*/ 195224 w 472040"/>
              <a:gd name="connsiteY135" fmla="*/ 462525 h 472040"/>
              <a:gd name="connsiteX136" fmla="*/ 176547 w 472040"/>
              <a:gd name="connsiteY136" fmla="*/ 405681 h 472040"/>
              <a:gd name="connsiteX137" fmla="*/ 158094 w 472040"/>
              <a:gd name="connsiteY137" fmla="*/ 398010 h 472040"/>
              <a:gd name="connsiteX138" fmla="*/ 105301 w 472040"/>
              <a:gd name="connsiteY138" fmla="*/ 424408 h 472040"/>
              <a:gd name="connsiteX139" fmla="*/ 89336 w 472040"/>
              <a:gd name="connsiteY139" fmla="*/ 421815 h 472040"/>
              <a:gd name="connsiteX140" fmla="*/ 50225 w 472040"/>
              <a:gd name="connsiteY140" fmla="*/ 382701 h 472040"/>
              <a:gd name="connsiteX141" fmla="*/ 47632 w 472040"/>
              <a:gd name="connsiteY141" fmla="*/ 366739 h 472040"/>
              <a:gd name="connsiteX142" fmla="*/ 74030 w 472040"/>
              <a:gd name="connsiteY142" fmla="*/ 313946 h 472040"/>
              <a:gd name="connsiteX143" fmla="*/ 66359 w 472040"/>
              <a:gd name="connsiteY143" fmla="*/ 295493 h 472040"/>
              <a:gd name="connsiteX144" fmla="*/ 9511 w 472040"/>
              <a:gd name="connsiteY144" fmla="*/ 276816 h 472040"/>
              <a:gd name="connsiteX145" fmla="*/ 0 w 472040"/>
              <a:gd name="connsiteY145" fmla="*/ 263679 h 472040"/>
              <a:gd name="connsiteX146" fmla="*/ 0 w 472040"/>
              <a:gd name="connsiteY146" fmla="*/ 208361 h 472040"/>
              <a:gd name="connsiteX147" fmla="*/ 9515 w 472040"/>
              <a:gd name="connsiteY147" fmla="*/ 195220 h 472040"/>
              <a:gd name="connsiteX148" fmla="*/ 66359 w 472040"/>
              <a:gd name="connsiteY148" fmla="*/ 176547 h 472040"/>
              <a:gd name="connsiteX149" fmla="*/ 74030 w 472040"/>
              <a:gd name="connsiteY149" fmla="*/ 158094 h 472040"/>
              <a:gd name="connsiteX150" fmla="*/ 47632 w 472040"/>
              <a:gd name="connsiteY150" fmla="*/ 105301 h 472040"/>
              <a:gd name="connsiteX151" fmla="*/ 50225 w 472040"/>
              <a:gd name="connsiteY151" fmla="*/ 89336 h 472040"/>
              <a:gd name="connsiteX152" fmla="*/ 89339 w 472040"/>
              <a:gd name="connsiteY152" fmla="*/ 50225 h 472040"/>
              <a:gd name="connsiteX153" fmla="*/ 105301 w 472040"/>
              <a:gd name="connsiteY153" fmla="*/ 47632 h 472040"/>
              <a:gd name="connsiteX154" fmla="*/ 158094 w 472040"/>
              <a:gd name="connsiteY154" fmla="*/ 74030 h 472040"/>
              <a:gd name="connsiteX155" fmla="*/ 176547 w 472040"/>
              <a:gd name="connsiteY155" fmla="*/ 66359 h 472040"/>
              <a:gd name="connsiteX156" fmla="*/ 195224 w 472040"/>
              <a:gd name="connsiteY156" fmla="*/ 9515 h 472040"/>
              <a:gd name="connsiteX157" fmla="*/ 208361 w 472040"/>
              <a:gd name="connsiteY157" fmla="*/ 0 h 4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72040" h="472040">
                <a:moveTo>
                  <a:pt x="299714" y="285546"/>
                </a:moveTo>
                <a:cubicBezTo>
                  <a:pt x="297095" y="296865"/>
                  <a:pt x="293570" y="307420"/>
                  <a:pt x="289208" y="316864"/>
                </a:cubicBezTo>
                <a:cubicBezTo>
                  <a:pt x="299504" y="310064"/>
                  <a:pt x="308433" y="301352"/>
                  <a:pt x="315484" y="291240"/>
                </a:cubicBezTo>
                <a:cubicBezTo>
                  <a:pt x="310842" y="289129"/>
                  <a:pt x="305537" y="287224"/>
                  <a:pt x="299714" y="285546"/>
                </a:cubicBezTo>
                <a:close/>
                <a:moveTo>
                  <a:pt x="172326" y="285546"/>
                </a:moveTo>
                <a:cubicBezTo>
                  <a:pt x="166503" y="287224"/>
                  <a:pt x="161201" y="289129"/>
                  <a:pt x="156556" y="291240"/>
                </a:cubicBezTo>
                <a:cubicBezTo>
                  <a:pt x="163607" y="301352"/>
                  <a:pt x="172535" y="310064"/>
                  <a:pt x="182834" y="316864"/>
                </a:cubicBezTo>
                <a:cubicBezTo>
                  <a:pt x="178470" y="307420"/>
                  <a:pt x="174944" y="296865"/>
                  <a:pt x="172326" y="285546"/>
                </a:cubicBezTo>
                <a:close/>
                <a:moveTo>
                  <a:pt x="249849" y="277850"/>
                </a:moveTo>
                <a:lnTo>
                  <a:pt x="249849" y="326364"/>
                </a:lnTo>
                <a:cubicBezTo>
                  <a:pt x="259061" y="317847"/>
                  <a:pt x="267510" y="301388"/>
                  <a:pt x="272584" y="279956"/>
                </a:cubicBezTo>
                <a:cubicBezTo>
                  <a:pt x="265317" y="278951"/>
                  <a:pt x="257693" y="278239"/>
                  <a:pt x="249849" y="277850"/>
                </a:cubicBezTo>
                <a:close/>
                <a:moveTo>
                  <a:pt x="222190" y="277850"/>
                </a:moveTo>
                <a:cubicBezTo>
                  <a:pt x="214350" y="278239"/>
                  <a:pt x="206726" y="278951"/>
                  <a:pt x="199455" y="279956"/>
                </a:cubicBezTo>
                <a:cubicBezTo>
                  <a:pt x="204529" y="301388"/>
                  <a:pt x="212978" y="317847"/>
                  <a:pt x="222190" y="326364"/>
                </a:cubicBezTo>
                <a:close/>
                <a:moveTo>
                  <a:pt x="276841" y="219460"/>
                </a:moveTo>
                <a:cubicBezTo>
                  <a:pt x="268227" y="220660"/>
                  <a:pt x="259187" y="221478"/>
                  <a:pt x="249849" y="221884"/>
                </a:cubicBezTo>
                <a:lnTo>
                  <a:pt x="249849" y="250155"/>
                </a:lnTo>
                <a:cubicBezTo>
                  <a:pt x="259187" y="250562"/>
                  <a:pt x="268227" y="251376"/>
                  <a:pt x="276841" y="252579"/>
                </a:cubicBezTo>
                <a:cubicBezTo>
                  <a:pt x="277273" y="247227"/>
                  <a:pt x="277508" y="241699"/>
                  <a:pt x="277508" y="236020"/>
                </a:cubicBezTo>
                <a:cubicBezTo>
                  <a:pt x="277508" y="230340"/>
                  <a:pt x="277273" y="224812"/>
                  <a:pt x="276841" y="219460"/>
                </a:cubicBezTo>
                <a:close/>
                <a:moveTo>
                  <a:pt x="195198" y="219460"/>
                </a:moveTo>
                <a:cubicBezTo>
                  <a:pt x="194766" y="224812"/>
                  <a:pt x="194532" y="230340"/>
                  <a:pt x="194532" y="236020"/>
                </a:cubicBezTo>
                <a:cubicBezTo>
                  <a:pt x="194532" y="241699"/>
                  <a:pt x="194766" y="247227"/>
                  <a:pt x="195198" y="252579"/>
                </a:cubicBezTo>
                <a:cubicBezTo>
                  <a:pt x="203812" y="251379"/>
                  <a:pt x="212852" y="250562"/>
                  <a:pt x="222190" y="250155"/>
                </a:cubicBezTo>
                <a:lnTo>
                  <a:pt x="222190" y="221884"/>
                </a:lnTo>
                <a:cubicBezTo>
                  <a:pt x="212852" y="221478"/>
                  <a:pt x="203812" y="220664"/>
                  <a:pt x="195198" y="219460"/>
                </a:cubicBezTo>
                <a:close/>
                <a:moveTo>
                  <a:pt x="327894" y="205509"/>
                </a:moveTo>
                <a:cubicBezTo>
                  <a:pt x="320872" y="208779"/>
                  <a:pt x="312884" y="211620"/>
                  <a:pt x="304122" y="213987"/>
                </a:cubicBezTo>
                <a:cubicBezTo>
                  <a:pt x="304806" y="221193"/>
                  <a:pt x="305166" y="228557"/>
                  <a:pt x="305166" y="236020"/>
                </a:cubicBezTo>
                <a:cubicBezTo>
                  <a:pt x="305166" y="243482"/>
                  <a:pt x="304806" y="250847"/>
                  <a:pt x="304122" y="258053"/>
                </a:cubicBezTo>
                <a:cubicBezTo>
                  <a:pt x="312884" y="260419"/>
                  <a:pt x="320868" y="263261"/>
                  <a:pt x="327894" y="266531"/>
                </a:cubicBezTo>
                <a:cubicBezTo>
                  <a:pt x="331089" y="256937"/>
                  <a:pt x="332825" y="246677"/>
                  <a:pt x="332825" y="236020"/>
                </a:cubicBezTo>
                <a:cubicBezTo>
                  <a:pt x="332825" y="225363"/>
                  <a:pt x="331089" y="215102"/>
                  <a:pt x="327894" y="205509"/>
                </a:cubicBezTo>
                <a:close/>
                <a:moveTo>
                  <a:pt x="144145" y="205509"/>
                </a:moveTo>
                <a:cubicBezTo>
                  <a:pt x="140951" y="215102"/>
                  <a:pt x="139215" y="225363"/>
                  <a:pt x="139215" y="236020"/>
                </a:cubicBezTo>
                <a:cubicBezTo>
                  <a:pt x="139215" y="246677"/>
                  <a:pt x="140951" y="256937"/>
                  <a:pt x="144145" y="266531"/>
                </a:cubicBezTo>
                <a:cubicBezTo>
                  <a:pt x="151171" y="263261"/>
                  <a:pt x="159156" y="260419"/>
                  <a:pt x="167918" y="258053"/>
                </a:cubicBezTo>
                <a:cubicBezTo>
                  <a:pt x="167234" y="250847"/>
                  <a:pt x="166873" y="243482"/>
                  <a:pt x="166873" y="236020"/>
                </a:cubicBezTo>
                <a:cubicBezTo>
                  <a:pt x="166873" y="228557"/>
                  <a:pt x="167234" y="221193"/>
                  <a:pt x="167918" y="213987"/>
                </a:cubicBezTo>
                <a:cubicBezTo>
                  <a:pt x="159156" y="211620"/>
                  <a:pt x="151171" y="208779"/>
                  <a:pt x="144145" y="205509"/>
                </a:cubicBezTo>
                <a:close/>
                <a:moveTo>
                  <a:pt x="289205" y="155175"/>
                </a:moveTo>
                <a:cubicBezTo>
                  <a:pt x="293570" y="164619"/>
                  <a:pt x="297095" y="175174"/>
                  <a:pt x="299714" y="186493"/>
                </a:cubicBezTo>
                <a:cubicBezTo>
                  <a:pt x="305537" y="184815"/>
                  <a:pt x="310838" y="182911"/>
                  <a:pt x="315484" y="180799"/>
                </a:cubicBezTo>
                <a:cubicBezTo>
                  <a:pt x="308433" y="170687"/>
                  <a:pt x="299504" y="161976"/>
                  <a:pt x="289205" y="155175"/>
                </a:cubicBezTo>
                <a:close/>
                <a:moveTo>
                  <a:pt x="182834" y="155175"/>
                </a:moveTo>
                <a:cubicBezTo>
                  <a:pt x="172535" y="161976"/>
                  <a:pt x="163607" y="170687"/>
                  <a:pt x="156556" y="180799"/>
                </a:cubicBezTo>
                <a:cubicBezTo>
                  <a:pt x="161201" y="182911"/>
                  <a:pt x="166503" y="184815"/>
                  <a:pt x="172326" y="186493"/>
                </a:cubicBezTo>
                <a:cubicBezTo>
                  <a:pt x="174944" y="175174"/>
                  <a:pt x="178470" y="164619"/>
                  <a:pt x="182834" y="155175"/>
                </a:cubicBezTo>
                <a:close/>
                <a:moveTo>
                  <a:pt x="249849" y="145676"/>
                </a:moveTo>
                <a:lnTo>
                  <a:pt x="249849" y="194190"/>
                </a:lnTo>
                <a:cubicBezTo>
                  <a:pt x="257689" y="193801"/>
                  <a:pt x="265313" y="193088"/>
                  <a:pt x="272584" y="192083"/>
                </a:cubicBezTo>
                <a:cubicBezTo>
                  <a:pt x="267510" y="170651"/>
                  <a:pt x="259061" y="154193"/>
                  <a:pt x="249849" y="145676"/>
                </a:cubicBezTo>
                <a:close/>
                <a:moveTo>
                  <a:pt x="222190" y="145676"/>
                </a:moveTo>
                <a:cubicBezTo>
                  <a:pt x="212978" y="154193"/>
                  <a:pt x="204529" y="170651"/>
                  <a:pt x="199455" y="192083"/>
                </a:cubicBezTo>
                <a:cubicBezTo>
                  <a:pt x="206723" y="193088"/>
                  <a:pt x="214346" y="193801"/>
                  <a:pt x="222190" y="194190"/>
                </a:cubicBezTo>
                <a:close/>
                <a:moveTo>
                  <a:pt x="236020" y="111556"/>
                </a:moveTo>
                <a:cubicBezTo>
                  <a:pt x="304907" y="111556"/>
                  <a:pt x="360483" y="167659"/>
                  <a:pt x="360483" y="236020"/>
                </a:cubicBezTo>
                <a:cubicBezTo>
                  <a:pt x="360483" y="304410"/>
                  <a:pt x="304881" y="360483"/>
                  <a:pt x="236020" y="360483"/>
                </a:cubicBezTo>
                <a:cubicBezTo>
                  <a:pt x="167132" y="360483"/>
                  <a:pt x="111556" y="304381"/>
                  <a:pt x="111556" y="236020"/>
                </a:cubicBezTo>
                <a:cubicBezTo>
                  <a:pt x="111556" y="167629"/>
                  <a:pt x="167158" y="111556"/>
                  <a:pt x="236020" y="111556"/>
                </a:cubicBezTo>
                <a:close/>
                <a:moveTo>
                  <a:pt x="218373" y="27659"/>
                </a:moveTo>
                <a:lnTo>
                  <a:pt x="200647" y="81629"/>
                </a:lnTo>
                <a:cubicBezTo>
                  <a:pt x="199242" y="85904"/>
                  <a:pt x="195851" y="89228"/>
                  <a:pt x="191547" y="90542"/>
                </a:cubicBezTo>
                <a:cubicBezTo>
                  <a:pt x="182335" y="93355"/>
                  <a:pt x="173280" y="97115"/>
                  <a:pt x="164637" y="101717"/>
                </a:cubicBezTo>
                <a:cubicBezTo>
                  <a:pt x="160686" y="103820"/>
                  <a:pt x="155958" y="103882"/>
                  <a:pt x="151953" y="101880"/>
                </a:cubicBezTo>
                <a:lnTo>
                  <a:pt x="101847" y="76828"/>
                </a:lnTo>
                <a:lnTo>
                  <a:pt x="76832" y="101847"/>
                </a:lnTo>
                <a:lnTo>
                  <a:pt x="101883" y="151949"/>
                </a:lnTo>
                <a:cubicBezTo>
                  <a:pt x="103886" y="155954"/>
                  <a:pt x="103824" y="160683"/>
                  <a:pt x="101717" y="164637"/>
                </a:cubicBezTo>
                <a:cubicBezTo>
                  <a:pt x="97115" y="173280"/>
                  <a:pt x="93355" y="182335"/>
                  <a:pt x="90542" y="191543"/>
                </a:cubicBezTo>
                <a:cubicBezTo>
                  <a:pt x="89228" y="195847"/>
                  <a:pt x="85907" y="199242"/>
                  <a:pt x="81632" y="200647"/>
                </a:cubicBezTo>
                <a:lnTo>
                  <a:pt x="27659" y="218377"/>
                </a:lnTo>
                <a:lnTo>
                  <a:pt x="27659" y="253667"/>
                </a:lnTo>
                <a:lnTo>
                  <a:pt x="81632" y="271393"/>
                </a:lnTo>
                <a:cubicBezTo>
                  <a:pt x="85907" y="272798"/>
                  <a:pt x="89228" y="276193"/>
                  <a:pt x="90542" y="280497"/>
                </a:cubicBezTo>
                <a:cubicBezTo>
                  <a:pt x="93355" y="289705"/>
                  <a:pt x="97115" y="298760"/>
                  <a:pt x="101717" y="307403"/>
                </a:cubicBezTo>
                <a:cubicBezTo>
                  <a:pt x="103820" y="311357"/>
                  <a:pt x="103882" y="316082"/>
                  <a:pt x="101880" y="320087"/>
                </a:cubicBezTo>
                <a:lnTo>
                  <a:pt x="76828" y="370193"/>
                </a:lnTo>
                <a:lnTo>
                  <a:pt x="101847" y="395212"/>
                </a:lnTo>
                <a:lnTo>
                  <a:pt x="151953" y="370161"/>
                </a:lnTo>
                <a:cubicBezTo>
                  <a:pt x="155954" y="368154"/>
                  <a:pt x="160683" y="368216"/>
                  <a:pt x="164637" y="370323"/>
                </a:cubicBezTo>
                <a:cubicBezTo>
                  <a:pt x="173276" y="374925"/>
                  <a:pt x="182331" y="378685"/>
                  <a:pt x="191543" y="381498"/>
                </a:cubicBezTo>
                <a:cubicBezTo>
                  <a:pt x="195847" y="382812"/>
                  <a:pt x="199242" y="386132"/>
                  <a:pt x="200647" y="390408"/>
                </a:cubicBezTo>
                <a:lnTo>
                  <a:pt x="218377" y="444381"/>
                </a:lnTo>
                <a:lnTo>
                  <a:pt x="253667" y="444381"/>
                </a:lnTo>
                <a:lnTo>
                  <a:pt x="271393" y="390411"/>
                </a:lnTo>
                <a:cubicBezTo>
                  <a:pt x="272798" y="386136"/>
                  <a:pt x="276193" y="382812"/>
                  <a:pt x="280497" y="381498"/>
                </a:cubicBezTo>
                <a:cubicBezTo>
                  <a:pt x="289709" y="378685"/>
                  <a:pt x="298764" y="374925"/>
                  <a:pt x="307403" y="370323"/>
                </a:cubicBezTo>
                <a:cubicBezTo>
                  <a:pt x="311354" y="368220"/>
                  <a:pt x="316082" y="368158"/>
                  <a:pt x="320087" y="370161"/>
                </a:cubicBezTo>
                <a:lnTo>
                  <a:pt x="370193" y="395212"/>
                </a:lnTo>
                <a:lnTo>
                  <a:pt x="395212" y="370193"/>
                </a:lnTo>
                <a:lnTo>
                  <a:pt x="370161" y="320091"/>
                </a:lnTo>
                <a:cubicBezTo>
                  <a:pt x="368154" y="316086"/>
                  <a:pt x="368216" y="311357"/>
                  <a:pt x="370323" y="307403"/>
                </a:cubicBezTo>
                <a:cubicBezTo>
                  <a:pt x="374925" y="298764"/>
                  <a:pt x="378685" y="289709"/>
                  <a:pt x="381498" y="280497"/>
                </a:cubicBezTo>
                <a:cubicBezTo>
                  <a:pt x="382812" y="276193"/>
                  <a:pt x="386136" y="272801"/>
                  <a:pt x="390408" y="271396"/>
                </a:cubicBezTo>
                <a:lnTo>
                  <a:pt x="444381" y="253667"/>
                </a:lnTo>
                <a:lnTo>
                  <a:pt x="444381" y="218373"/>
                </a:lnTo>
                <a:lnTo>
                  <a:pt x="390408" y="200647"/>
                </a:lnTo>
                <a:cubicBezTo>
                  <a:pt x="386132" y="199242"/>
                  <a:pt x="382812" y="195847"/>
                  <a:pt x="381498" y="191543"/>
                </a:cubicBezTo>
                <a:cubicBezTo>
                  <a:pt x="378685" y="182331"/>
                  <a:pt x="374925" y="173276"/>
                  <a:pt x="370323" y="164637"/>
                </a:cubicBezTo>
                <a:cubicBezTo>
                  <a:pt x="368220" y="160683"/>
                  <a:pt x="368158" y="155958"/>
                  <a:pt x="370161" y="151953"/>
                </a:cubicBezTo>
                <a:lnTo>
                  <a:pt x="395212" y="101847"/>
                </a:lnTo>
                <a:lnTo>
                  <a:pt x="370193" y="76828"/>
                </a:lnTo>
                <a:lnTo>
                  <a:pt x="320087" y="101880"/>
                </a:lnTo>
                <a:cubicBezTo>
                  <a:pt x="316082" y="103882"/>
                  <a:pt x="311357" y="103820"/>
                  <a:pt x="307403" y="101717"/>
                </a:cubicBezTo>
                <a:cubicBezTo>
                  <a:pt x="298760" y="97115"/>
                  <a:pt x="289705" y="93355"/>
                  <a:pt x="280497" y="90542"/>
                </a:cubicBezTo>
                <a:cubicBezTo>
                  <a:pt x="276193" y="89228"/>
                  <a:pt x="272798" y="85904"/>
                  <a:pt x="271393" y="81632"/>
                </a:cubicBezTo>
                <a:lnTo>
                  <a:pt x="253663" y="27659"/>
                </a:lnTo>
                <a:close/>
                <a:moveTo>
                  <a:pt x="208361" y="0"/>
                </a:moveTo>
                <a:lnTo>
                  <a:pt x="263679" y="0"/>
                </a:lnTo>
                <a:cubicBezTo>
                  <a:pt x="269653" y="0"/>
                  <a:pt x="274951" y="3835"/>
                  <a:pt x="276820" y="9511"/>
                </a:cubicBezTo>
                <a:lnTo>
                  <a:pt x="295493" y="66359"/>
                </a:lnTo>
                <a:cubicBezTo>
                  <a:pt x="301753" y="68559"/>
                  <a:pt x="307921" y="71124"/>
                  <a:pt x="313946" y="74030"/>
                </a:cubicBezTo>
                <a:lnTo>
                  <a:pt x="366739" y="47632"/>
                </a:lnTo>
                <a:cubicBezTo>
                  <a:pt x="372062" y="44970"/>
                  <a:pt x="378494" y="46015"/>
                  <a:pt x="382705" y="50225"/>
                </a:cubicBezTo>
                <a:lnTo>
                  <a:pt x="421815" y="89336"/>
                </a:lnTo>
                <a:cubicBezTo>
                  <a:pt x="426025" y="93546"/>
                  <a:pt x="427070" y="99975"/>
                  <a:pt x="424408" y="105301"/>
                </a:cubicBezTo>
                <a:lnTo>
                  <a:pt x="398010" y="158094"/>
                </a:lnTo>
                <a:cubicBezTo>
                  <a:pt x="400916" y="164119"/>
                  <a:pt x="403481" y="170288"/>
                  <a:pt x="405681" y="176547"/>
                </a:cubicBezTo>
                <a:lnTo>
                  <a:pt x="462525" y="195224"/>
                </a:lnTo>
                <a:cubicBezTo>
                  <a:pt x="468205" y="197086"/>
                  <a:pt x="472040" y="202387"/>
                  <a:pt x="472040" y="208361"/>
                </a:cubicBezTo>
                <a:lnTo>
                  <a:pt x="472040" y="263679"/>
                </a:lnTo>
                <a:cubicBezTo>
                  <a:pt x="472040" y="269653"/>
                  <a:pt x="468205" y="274951"/>
                  <a:pt x="462525" y="276820"/>
                </a:cubicBezTo>
                <a:lnTo>
                  <a:pt x="405678" y="295493"/>
                </a:lnTo>
                <a:cubicBezTo>
                  <a:pt x="403481" y="301753"/>
                  <a:pt x="400916" y="307921"/>
                  <a:pt x="398010" y="313946"/>
                </a:cubicBezTo>
                <a:lnTo>
                  <a:pt x="424408" y="366739"/>
                </a:lnTo>
                <a:cubicBezTo>
                  <a:pt x="427070" y="372062"/>
                  <a:pt x="426025" y="378494"/>
                  <a:pt x="421815" y="382705"/>
                </a:cubicBezTo>
                <a:lnTo>
                  <a:pt x="382701" y="421815"/>
                </a:lnTo>
                <a:cubicBezTo>
                  <a:pt x="378494" y="426025"/>
                  <a:pt x="372062" y="427070"/>
                  <a:pt x="366739" y="424408"/>
                </a:cubicBezTo>
                <a:lnTo>
                  <a:pt x="313946" y="398010"/>
                </a:lnTo>
                <a:cubicBezTo>
                  <a:pt x="307921" y="400916"/>
                  <a:pt x="301753" y="403481"/>
                  <a:pt x="295493" y="405681"/>
                </a:cubicBezTo>
                <a:lnTo>
                  <a:pt x="276816" y="462529"/>
                </a:lnTo>
                <a:cubicBezTo>
                  <a:pt x="274951" y="468205"/>
                  <a:pt x="269653" y="472040"/>
                  <a:pt x="263679" y="472040"/>
                </a:cubicBezTo>
                <a:lnTo>
                  <a:pt x="208361" y="472040"/>
                </a:lnTo>
                <a:cubicBezTo>
                  <a:pt x="202387" y="472040"/>
                  <a:pt x="197086" y="468205"/>
                  <a:pt x="195224" y="462525"/>
                </a:cubicBezTo>
                <a:lnTo>
                  <a:pt x="176547" y="405681"/>
                </a:lnTo>
                <a:cubicBezTo>
                  <a:pt x="170288" y="403481"/>
                  <a:pt x="164119" y="400916"/>
                  <a:pt x="158094" y="398010"/>
                </a:cubicBezTo>
                <a:lnTo>
                  <a:pt x="105301" y="424408"/>
                </a:lnTo>
                <a:cubicBezTo>
                  <a:pt x="99975" y="427070"/>
                  <a:pt x="93546" y="426025"/>
                  <a:pt x="89336" y="421815"/>
                </a:cubicBezTo>
                <a:lnTo>
                  <a:pt x="50225" y="382701"/>
                </a:lnTo>
                <a:cubicBezTo>
                  <a:pt x="46015" y="378494"/>
                  <a:pt x="44970" y="372062"/>
                  <a:pt x="47632" y="366739"/>
                </a:cubicBezTo>
                <a:lnTo>
                  <a:pt x="74030" y="313946"/>
                </a:lnTo>
                <a:cubicBezTo>
                  <a:pt x="71124" y="307921"/>
                  <a:pt x="68559" y="301753"/>
                  <a:pt x="66359" y="295493"/>
                </a:cubicBezTo>
                <a:lnTo>
                  <a:pt x="9511" y="276816"/>
                </a:lnTo>
                <a:cubicBezTo>
                  <a:pt x="3835" y="274951"/>
                  <a:pt x="0" y="269653"/>
                  <a:pt x="0" y="263679"/>
                </a:cubicBezTo>
                <a:lnTo>
                  <a:pt x="0" y="208361"/>
                </a:lnTo>
                <a:cubicBezTo>
                  <a:pt x="0" y="202387"/>
                  <a:pt x="3835" y="197086"/>
                  <a:pt x="9515" y="195220"/>
                </a:cubicBezTo>
                <a:lnTo>
                  <a:pt x="66359" y="176547"/>
                </a:lnTo>
                <a:cubicBezTo>
                  <a:pt x="68559" y="170288"/>
                  <a:pt x="71124" y="164119"/>
                  <a:pt x="74030" y="158094"/>
                </a:cubicBezTo>
                <a:lnTo>
                  <a:pt x="47632" y="105301"/>
                </a:lnTo>
                <a:cubicBezTo>
                  <a:pt x="44970" y="99978"/>
                  <a:pt x="46015" y="93546"/>
                  <a:pt x="50225" y="89336"/>
                </a:cubicBezTo>
                <a:lnTo>
                  <a:pt x="89339" y="50225"/>
                </a:lnTo>
                <a:cubicBezTo>
                  <a:pt x="93546" y="46015"/>
                  <a:pt x="99975" y="44970"/>
                  <a:pt x="105301" y="47632"/>
                </a:cubicBezTo>
                <a:lnTo>
                  <a:pt x="158094" y="74030"/>
                </a:lnTo>
                <a:cubicBezTo>
                  <a:pt x="164119" y="71124"/>
                  <a:pt x="170288" y="68559"/>
                  <a:pt x="176547" y="66359"/>
                </a:cubicBezTo>
                <a:lnTo>
                  <a:pt x="195224" y="9515"/>
                </a:lnTo>
                <a:cubicBezTo>
                  <a:pt x="197086" y="3835"/>
                  <a:pt x="202387" y="0"/>
                  <a:pt x="2083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6ADE253-3BC2-0140-9D33-0FA73ED32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3315" y="4637474"/>
            <a:ext cx="442570" cy="442570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FCAB6FE6-B2AB-224A-857E-BF22220F3660}"/>
              </a:ext>
            </a:extLst>
          </p:cNvPr>
          <p:cNvSpPr/>
          <p:nvPr/>
        </p:nvSpPr>
        <p:spPr>
          <a:xfrm>
            <a:off x="1112919" y="4622739"/>
            <a:ext cx="472040" cy="472040"/>
          </a:xfrm>
          <a:custGeom>
            <a:avLst/>
            <a:gdLst>
              <a:gd name="connsiteX0" fmla="*/ 47218 w 472040"/>
              <a:gd name="connsiteY0" fmla="*/ 389064 h 472040"/>
              <a:gd name="connsiteX1" fmla="*/ 82976 w 472040"/>
              <a:gd name="connsiteY1" fmla="*/ 424822 h 472040"/>
              <a:gd name="connsiteX2" fmla="*/ 82976 w 472040"/>
              <a:gd name="connsiteY2" fmla="*/ 389064 h 472040"/>
              <a:gd name="connsiteX3" fmla="*/ 375235 w 472040"/>
              <a:gd name="connsiteY3" fmla="*/ 361406 h 472040"/>
              <a:gd name="connsiteX4" fmla="*/ 361406 w 472040"/>
              <a:gd name="connsiteY4" fmla="*/ 375235 h 472040"/>
              <a:gd name="connsiteX5" fmla="*/ 375235 w 472040"/>
              <a:gd name="connsiteY5" fmla="*/ 389064 h 472040"/>
              <a:gd name="connsiteX6" fmla="*/ 389064 w 472040"/>
              <a:gd name="connsiteY6" fmla="*/ 375235 h 472040"/>
              <a:gd name="connsiteX7" fmla="*/ 375235 w 472040"/>
              <a:gd name="connsiteY7" fmla="*/ 361406 h 472040"/>
              <a:gd name="connsiteX8" fmla="*/ 375235 w 472040"/>
              <a:gd name="connsiteY8" fmla="*/ 333747 h 472040"/>
              <a:gd name="connsiteX9" fmla="*/ 416723 w 472040"/>
              <a:gd name="connsiteY9" fmla="*/ 375235 h 472040"/>
              <a:gd name="connsiteX10" fmla="*/ 375235 w 472040"/>
              <a:gd name="connsiteY10" fmla="*/ 416723 h 472040"/>
              <a:gd name="connsiteX11" fmla="*/ 333747 w 472040"/>
              <a:gd name="connsiteY11" fmla="*/ 375235 h 472040"/>
              <a:gd name="connsiteX12" fmla="*/ 375235 w 472040"/>
              <a:gd name="connsiteY12" fmla="*/ 333747 h 472040"/>
              <a:gd name="connsiteX13" fmla="*/ 69146 w 472040"/>
              <a:gd name="connsiteY13" fmla="*/ 277507 h 472040"/>
              <a:gd name="connsiteX14" fmla="*/ 96805 w 472040"/>
              <a:gd name="connsiteY14" fmla="*/ 277507 h 472040"/>
              <a:gd name="connsiteX15" fmla="*/ 110634 w 472040"/>
              <a:gd name="connsiteY15" fmla="*/ 291336 h 472040"/>
              <a:gd name="connsiteX16" fmla="*/ 96805 w 472040"/>
              <a:gd name="connsiteY16" fmla="*/ 305166 h 472040"/>
              <a:gd name="connsiteX17" fmla="*/ 69146 w 472040"/>
              <a:gd name="connsiteY17" fmla="*/ 305166 h 472040"/>
              <a:gd name="connsiteX18" fmla="*/ 55317 w 472040"/>
              <a:gd name="connsiteY18" fmla="*/ 291336 h 472040"/>
              <a:gd name="connsiteX19" fmla="*/ 69146 w 472040"/>
              <a:gd name="connsiteY19" fmla="*/ 277507 h 472040"/>
              <a:gd name="connsiteX20" fmla="*/ 165952 w 472040"/>
              <a:gd name="connsiteY20" fmla="*/ 269409 h 472040"/>
              <a:gd name="connsiteX21" fmla="*/ 165952 w 472040"/>
              <a:gd name="connsiteY21" fmla="*/ 444381 h 472040"/>
              <a:gd name="connsiteX22" fmla="*/ 444381 w 472040"/>
              <a:gd name="connsiteY22" fmla="*/ 444381 h 472040"/>
              <a:gd name="connsiteX23" fmla="*/ 444381 w 472040"/>
              <a:gd name="connsiteY23" fmla="*/ 269409 h 472040"/>
              <a:gd name="connsiteX24" fmla="*/ 412671 w 472040"/>
              <a:gd name="connsiteY24" fmla="*/ 301115 h 472040"/>
              <a:gd name="connsiteX25" fmla="*/ 402894 w 472040"/>
              <a:gd name="connsiteY25" fmla="*/ 305167 h 472040"/>
              <a:gd name="connsiteX26" fmla="*/ 207439 w 472040"/>
              <a:gd name="connsiteY26" fmla="*/ 305167 h 472040"/>
              <a:gd name="connsiteX27" fmla="*/ 197662 w 472040"/>
              <a:gd name="connsiteY27" fmla="*/ 301115 h 472040"/>
              <a:gd name="connsiteX28" fmla="*/ 185511 w 472040"/>
              <a:gd name="connsiteY28" fmla="*/ 249849 h 472040"/>
              <a:gd name="connsiteX29" fmla="*/ 213169 w 472040"/>
              <a:gd name="connsiteY29" fmla="*/ 277508 h 472040"/>
              <a:gd name="connsiteX30" fmla="*/ 397164 w 472040"/>
              <a:gd name="connsiteY30" fmla="*/ 277508 h 472040"/>
              <a:gd name="connsiteX31" fmla="*/ 424822 w 472040"/>
              <a:gd name="connsiteY31" fmla="*/ 249849 h 472040"/>
              <a:gd name="connsiteX32" fmla="*/ 69146 w 472040"/>
              <a:gd name="connsiteY32" fmla="*/ 222190 h 472040"/>
              <a:gd name="connsiteX33" fmla="*/ 96805 w 472040"/>
              <a:gd name="connsiteY33" fmla="*/ 222190 h 472040"/>
              <a:gd name="connsiteX34" fmla="*/ 110634 w 472040"/>
              <a:gd name="connsiteY34" fmla="*/ 236019 h 472040"/>
              <a:gd name="connsiteX35" fmla="*/ 96805 w 472040"/>
              <a:gd name="connsiteY35" fmla="*/ 249849 h 472040"/>
              <a:gd name="connsiteX36" fmla="*/ 69146 w 472040"/>
              <a:gd name="connsiteY36" fmla="*/ 249849 h 472040"/>
              <a:gd name="connsiteX37" fmla="*/ 55317 w 472040"/>
              <a:gd name="connsiteY37" fmla="*/ 236019 h 472040"/>
              <a:gd name="connsiteX38" fmla="*/ 69146 w 472040"/>
              <a:gd name="connsiteY38" fmla="*/ 222190 h 472040"/>
              <a:gd name="connsiteX39" fmla="*/ 69146 w 472040"/>
              <a:gd name="connsiteY39" fmla="*/ 166873 h 472040"/>
              <a:gd name="connsiteX40" fmla="*/ 262756 w 472040"/>
              <a:gd name="connsiteY40" fmla="*/ 166873 h 472040"/>
              <a:gd name="connsiteX41" fmla="*/ 276586 w 472040"/>
              <a:gd name="connsiteY41" fmla="*/ 180702 h 472040"/>
              <a:gd name="connsiteX42" fmla="*/ 262756 w 472040"/>
              <a:gd name="connsiteY42" fmla="*/ 194532 h 472040"/>
              <a:gd name="connsiteX43" fmla="*/ 69146 w 472040"/>
              <a:gd name="connsiteY43" fmla="*/ 194532 h 472040"/>
              <a:gd name="connsiteX44" fmla="*/ 55317 w 472040"/>
              <a:gd name="connsiteY44" fmla="*/ 180702 h 472040"/>
              <a:gd name="connsiteX45" fmla="*/ 69146 w 472040"/>
              <a:gd name="connsiteY45" fmla="*/ 166873 h 472040"/>
              <a:gd name="connsiteX46" fmla="*/ 179780 w 472040"/>
              <a:gd name="connsiteY46" fmla="*/ 111556 h 472040"/>
              <a:gd name="connsiteX47" fmla="*/ 262756 w 472040"/>
              <a:gd name="connsiteY47" fmla="*/ 111556 h 472040"/>
              <a:gd name="connsiteX48" fmla="*/ 276585 w 472040"/>
              <a:gd name="connsiteY48" fmla="*/ 125385 h 472040"/>
              <a:gd name="connsiteX49" fmla="*/ 262756 w 472040"/>
              <a:gd name="connsiteY49" fmla="*/ 139215 h 472040"/>
              <a:gd name="connsiteX50" fmla="*/ 179780 w 472040"/>
              <a:gd name="connsiteY50" fmla="*/ 139215 h 472040"/>
              <a:gd name="connsiteX51" fmla="*/ 165951 w 472040"/>
              <a:gd name="connsiteY51" fmla="*/ 125385 h 472040"/>
              <a:gd name="connsiteX52" fmla="*/ 179780 w 472040"/>
              <a:gd name="connsiteY52" fmla="*/ 111556 h 472040"/>
              <a:gd name="connsiteX53" fmla="*/ 96805 w 472040"/>
              <a:gd name="connsiteY53" fmla="*/ 83898 h 472040"/>
              <a:gd name="connsiteX54" fmla="*/ 82976 w 472040"/>
              <a:gd name="connsiteY54" fmla="*/ 97727 h 472040"/>
              <a:gd name="connsiteX55" fmla="*/ 96805 w 472040"/>
              <a:gd name="connsiteY55" fmla="*/ 111556 h 472040"/>
              <a:gd name="connsiteX56" fmla="*/ 110634 w 472040"/>
              <a:gd name="connsiteY56" fmla="*/ 97727 h 472040"/>
              <a:gd name="connsiteX57" fmla="*/ 96805 w 472040"/>
              <a:gd name="connsiteY57" fmla="*/ 83898 h 472040"/>
              <a:gd name="connsiteX58" fmla="*/ 179780 w 472040"/>
              <a:gd name="connsiteY58" fmla="*/ 56239 h 472040"/>
              <a:gd name="connsiteX59" fmla="*/ 262756 w 472040"/>
              <a:gd name="connsiteY59" fmla="*/ 56239 h 472040"/>
              <a:gd name="connsiteX60" fmla="*/ 276585 w 472040"/>
              <a:gd name="connsiteY60" fmla="*/ 70068 h 472040"/>
              <a:gd name="connsiteX61" fmla="*/ 262756 w 472040"/>
              <a:gd name="connsiteY61" fmla="*/ 83898 h 472040"/>
              <a:gd name="connsiteX62" fmla="*/ 179780 w 472040"/>
              <a:gd name="connsiteY62" fmla="*/ 83898 h 472040"/>
              <a:gd name="connsiteX63" fmla="*/ 165951 w 472040"/>
              <a:gd name="connsiteY63" fmla="*/ 70068 h 472040"/>
              <a:gd name="connsiteX64" fmla="*/ 179780 w 472040"/>
              <a:gd name="connsiteY64" fmla="*/ 56239 h 472040"/>
              <a:gd name="connsiteX65" fmla="*/ 96805 w 472040"/>
              <a:gd name="connsiteY65" fmla="*/ 56239 h 472040"/>
              <a:gd name="connsiteX66" fmla="*/ 138293 w 472040"/>
              <a:gd name="connsiteY66" fmla="*/ 97727 h 472040"/>
              <a:gd name="connsiteX67" fmla="*/ 96805 w 472040"/>
              <a:gd name="connsiteY67" fmla="*/ 139215 h 472040"/>
              <a:gd name="connsiteX68" fmla="*/ 55317 w 472040"/>
              <a:gd name="connsiteY68" fmla="*/ 97727 h 472040"/>
              <a:gd name="connsiteX69" fmla="*/ 96805 w 472040"/>
              <a:gd name="connsiteY69" fmla="*/ 56239 h 472040"/>
              <a:gd name="connsiteX70" fmla="*/ 27659 w 472040"/>
              <a:gd name="connsiteY70" fmla="*/ 27659 h 472040"/>
              <a:gd name="connsiteX71" fmla="*/ 27659 w 472040"/>
              <a:gd name="connsiteY71" fmla="*/ 361406 h 472040"/>
              <a:gd name="connsiteX72" fmla="*/ 96805 w 472040"/>
              <a:gd name="connsiteY72" fmla="*/ 361406 h 472040"/>
              <a:gd name="connsiteX73" fmla="*/ 110634 w 472040"/>
              <a:gd name="connsiteY73" fmla="*/ 375235 h 472040"/>
              <a:gd name="connsiteX74" fmla="*/ 110634 w 472040"/>
              <a:gd name="connsiteY74" fmla="*/ 444381 h 472040"/>
              <a:gd name="connsiteX75" fmla="*/ 138293 w 472040"/>
              <a:gd name="connsiteY75" fmla="*/ 444381 h 472040"/>
              <a:gd name="connsiteX76" fmla="*/ 138293 w 472040"/>
              <a:gd name="connsiteY76" fmla="*/ 236020 h 472040"/>
              <a:gd name="connsiteX77" fmla="*/ 138297 w 472040"/>
              <a:gd name="connsiteY77" fmla="*/ 235980 h 472040"/>
              <a:gd name="connsiteX78" fmla="*/ 152126 w 472040"/>
              <a:gd name="connsiteY78" fmla="*/ 222191 h 472040"/>
              <a:gd name="connsiteX79" fmla="*/ 304245 w 472040"/>
              <a:gd name="connsiteY79" fmla="*/ 222191 h 472040"/>
              <a:gd name="connsiteX80" fmla="*/ 304245 w 472040"/>
              <a:gd name="connsiteY80" fmla="*/ 27659 h 472040"/>
              <a:gd name="connsiteX81" fmla="*/ 13829 w 472040"/>
              <a:gd name="connsiteY81" fmla="*/ 0 h 472040"/>
              <a:gd name="connsiteX82" fmla="*/ 318074 w 472040"/>
              <a:gd name="connsiteY82" fmla="*/ 0 h 472040"/>
              <a:gd name="connsiteX83" fmla="*/ 331903 w 472040"/>
              <a:gd name="connsiteY83" fmla="*/ 13829 h 472040"/>
              <a:gd name="connsiteX84" fmla="*/ 331903 w 472040"/>
              <a:gd name="connsiteY84" fmla="*/ 222191 h 472040"/>
              <a:gd name="connsiteX85" fmla="*/ 458207 w 472040"/>
              <a:gd name="connsiteY85" fmla="*/ 222191 h 472040"/>
              <a:gd name="connsiteX86" fmla="*/ 472040 w 472040"/>
              <a:gd name="connsiteY86" fmla="*/ 236024 h 472040"/>
              <a:gd name="connsiteX87" fmla="*/ 472040 w 472040"/>
              <a:gd name="connsiteY87" fmla="*/ 458211 h 472040"/>
              <a:gd name="connsiteX88" fmla="*/ 458211 w 472040"/>
              <a:gd name="connsiteY88" fmla="*/ 472040 h 472040"/>
              <a:gd name="connsiteX89" fmla="*/ 96805 w 472040"/>
              <a:gd name="connsiteY89" fmla="*/ 472040 h 472040"/>
              <a:gd name="connsiteX90" fmla="*/ 87031 w 472040"/>
              <a:gd name="connsiteY90" fmla="*/ 467992 h 472040"/>
              <a:gd name="connsiteX91" fmla="*/ 87027 w 472040"/>
              <a:gd name="connsiteY91" fmla="*/ 467988 h 472040"/>
              <a:gd name="connsiteX92" fmla="*/ 4052 w 472040"/>
              <a:gd name="connsiteY92" fmla="*/ 385012 h 472040"/>
              <a:gd name="connsiteX93" fmla="*/ 0 w 472040"/>
              <a:gd name="connsiteY93" fmla="*/ 375235 h 472040"/>
              <a:gd name="connsiteX94" fmla="*/ 0 w 472040"/>
              <a:gd name="connsiteY94" fmla="*/ 13829 h 472040"/>
              <a:gd name="connsiteX95" fmla="*/ 13829 w 472040"/>
              <a:gd name="connsiteY95" fmla="*/ 0 h 4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72040" h="472040">
                <a:moveTo>
                  <a:pt x="47218" y="389064"/>
                </a:moveTo>
                <a:lnTo>
                  <a:pt x="82976" y="424822"/>
                </a:lnTo>
                <a:lnTo>
                  <a:pt x="82976" y="389064"/>
                </a:lnTo>
                <a:close/>
                <a:moveTo>
                  <a:pt x="375235" y="361406"/>
                </a:moveTo>
                <a:cubicBezTo>
                  <a:pt x="367610" y="361406"/>
                  <a:pt x="361406" y="367610"/>
                  <a:pt x="361406" y="375235"/>
                </a:cubicBezTo>
                <a:cubicBezTo>
                  <a:pt x="361406" y="382859"/>
                  <a:pt x="367610" y="389064"/>
                  <a:pt x="375235" y="389064"/>
                </a:cubicBezTo>
                <a:cubicBezTo>
                  <a:pt x="382859" y="389064"/>
                  <a:pt x="389064" y="382859"/>
                  <a:pt x="389064" y="375235"/>
                </a:cubicBezTo>
                <a:cubicBezTo>
                  <a:pt x="389064" y="367610"/>
                  <a:pt x="382859" y="361406"/>
                  <a:pt x="375235" y="361406"/>
                </a:cubicBezTo>
                <a:close/>
                <a:moveTo>
                  <a:pt x="375235" y="333747"/>
                </a:moveTo>
                <a:cubicBezTo>
                  <a:pt x="398110" y="333747"/>
                  <a:pt x="416723" y="352359"/>
                  <a:pt x="416723" y="375235"/>
                </a:cubicBezTo>
                <a:cubicBezTo>
                  <a:pt x="416723" y="398110"/>
                  <a:pt x="398110" y="416723"/>
                  <a:pt x="375235" y="416723"/>
                </a:cubicBezTo>
                <a:cubicBezTo>
                  <a:pt x="352359" y="416723"/>
                  <a:pt x="333747" y="398110"/>
                  <a:pt x="333747" y="375235"/>
                </a:cubicBezTo>
                <a:cubicBezTo>
                  <a:pt x="333747" y="352359"/>
                  <a:pt x="352359" y="333747"/>
                  <a:pt x="375235" y="333747"/>
                </a:cubicBezTo>
                <a:close/>
                <a:moveTo>
                  <a:pt x="69146" y="277507"/>
                </a:moveTo>
                <a:lnTo>
                  <a:pt x="96805" y="277507"/>
                </a:lnTo>
                <a:cubicBezTo>
                  <a:pt x="104443" y="277507"/>
                  <a:pt x="110634" y="283698"/>
                  <a:pt x="110634" y="291336"/>
                </a:cubicBezTo>
                <a:cubicBezTo>
                  <a:pt x="110634" y="298975"/>
                  <a:pt x="104443" y="305166"/>
                  <a:pt x="96805" y="305166"/>
                </a:cubicBezTo>
                <a:lnTo>
                  <a:pt x="69146" y="305166"/>
                </a:lnTo>
                <a:cubicBezTo>
                  <a:pt x="61508" y="305166"/>
                  <a:pt x="55317" y="298975"/>
                  <a:pt x="55317" y="291336"/>
                </a:cubicBezTo>
                <a:cubicBezTo>
                  <a:pt x="55317" y="283698"/>
                  <a:pt x="61508" y="277507"/>
                  <a:pt x="69146" y="277507"/>
                </a:cubicBezTo>
                <a:close/>
                <a:moveTo>
                  <a:pt x="165952" y="269409"/>
                </a:moveTo>
                <a:lnTo>
                  <a:pt x="165952" y="444381"/>
                </a:lnTo>
                <a:lnTo>
                  <a:pt x="444381" y="444381"/>
                </a:lnTo>
                <a:lnTo>
                  <a:pt x="444381" y="269409"/>
                </a:lnTo>
                <a:lnTo>
                  <a:pt x="412671" y="301115"/>
                </a:lnTo>
                <a:cubicBezTo>
                  <a:pt x="410078" y="303712"/>
                  <a:pt x="406563" y="305167"/>
                  <a:pt x="402894" y="305167"/>
                </a:cubicBezTo>
                <a:lnTo>
                  <a:pt x="207439" y="305167"/>
                </a:lnTo>
                <a:cubicBezTo>
                  <a:pt x="203773" y="305167"/>
                  <a:pt x="200255" y="303712"/>
                  <a:pt x="197662" y="301115"/>
                </a:cubicBezTo>
                <a:close/>
                <a:moveTo>
                  <a:pt x="185511" y="249849"/>
                </a:moveTo>
                <a:lnTo>
                  <a:pt x="213169" y="277508"/>
                </a:lnTo>
                <a:lnTo>
                  <a:pt x="397164" y="277508"/>
                </a:lnTo>
                <a:lnTo>
                  <a:pt x="424822" y="249849"/>
                </a:lnTo>
                <a:close/>
                <a:moveTo>
                  <a:pt x="69146" y="222190"/>
                </a:moveTo>
                <a:lnTo>
                  <a:pt x="96805" y="222190"/>
                </a:lnTo>
                <a:cubicBezTo>
                  <a:pt x="104443" y="222190"/>
                  <a:pt x="110634" y="228381"/>
                  <a:pt x="110634" y="236019"/>
                </a:cubicBezTo>
                <a:cubicBezTo>
                  <a:pt x="110634" y="243658"/>
                  <a:pt x="104443" y="249849"/>
                  <a:pt x="96805" y="249849"/>
                </a:cubicBezTo>
                <a:lnTo>
                  <a:pt x="69146" y="249849"/>
                </a:lnTo>
                <a:cubicBezTo>
                  <a:pt x="61508" y="249849"/>
                  <a:pt x="55317" y="243658"/>
                  <a:pt x="55317" y="236019"/>
                </a:cubicBezTo>
                <a:cubicBezTo>
                  <a:pt x="55317" y="228381"/>
                  <a:pt x="61508" y="222190"/>
                  <a:pt x="69146" y="222190"/>
                </a:cubicBezTo>
                <a:close/>
                <a:moveTo>
                  <a:pt x="69146" y="166873"/>
                </a:moveTo>
                <a:lnTo>
                  <a:pt x="262756" y="166873"/>
                </a:lnTo>
                <a:cubicBezTo>
                  <a:pt x="270395" y="166873"/>
                  <a:pt x="276586" y="173064"/>
                  <a:pt x="276586" y="180702"/>
                </a:cubicBezTo>
                <a:cubicBezTo>
                  <a:pt x="276586" y="188341"/>
                  <a:pt x="270395" y="194532"/>
                  <a:pt x="262756" y="194532"/>
                </a:cubicBezTo>
                <a:lnTo>
                  <a:pt x="69146" y="194532"/>
                </a:lnTo>
                <a:cubicBezTo>
                  <a:pt x="61508" y="194532"/>
                  <a:pt x="55317" y="188341"/>
                  <a:pt x="55317" y="180702"/>
                </a:cubicBezTo>
                <a:cubicBezTo>
                  <a:pt x="55317" y="173064"/>
                  <a:pt x="61508" y="166873"/>
                  <a:pt x="69146" y="166873"/>
                </a:cubicBezTo>
                <a:close/>
                <a:moveTo>
                  <a:pt x="179780" y="111556"/>
                </a:moveTo>
                <a:lnTo>
                  <a:pt x="262756" y="111556"/>
                </a:lnTo>
                <a:cubicBezTo>
                  <a:pt x="270394" y="111556"/>
                  <a:pt x="276585" y="117747"/>
                  <a:pt x="276585" y="125385"/>
                </a:cubicBezTo>
                <a:cubicBezTo>
                  <a:pt x="276585" y="133024"/>
                  <a:pt x="270394" y="139215"/>
                  <a:pt x="262756" y="139215"/>
                </a:cubicBezTo>
                <a:lnTo>
                  <a:pt x="179780" y="139215"/>
                </a:lnTo>
                <a:cubicBezTo>
                  <a:pt x="172142" y="139215"/>
                  <a:pt x="165951" y="133024"/>
                  <a:pt x="165951" y="125385"/>
                </a:cubicBezTo>
                <a:cubicBezTo>
                  <a:pt x="165951" y="117747"/>
                  <a:pt x="172142" y="111556"/>
                  <a:pt x="179780" y="111556"/>
                </a:cubicBezTo>
                <a:close/>
                <a:moveTo>
                  <a:pt x="96805" y="83898"/>
                </a:moveTo>
                <a:cubicBezTo>
                  <a:pt x="89181" y="83898"/>
                  <a:pt x="82976" y="90103"/>
                  <a:pt x="82976" y="97727"/>
                </a:cubicBezTo>
                <a:cubicBezTo>
                  <a:pt x="82976" y="105351"/>
                  <a:pt x="89181" y="111556"/>
                  <a:pt x="96805" y="111556"/>
                </a:cubicBezTo>
                <a:cubicBezTo>
                  <a:pt x="104429" y="111556"/>
                  <a:pt x="110634" y="105351"/>
                  <a:pt x="110634" y="97727"/>
                </a:cubicBezTo>
                <a:cubicBezTo>
                  <a:pt x="110634" y="90103"/>
                  <a:pt x="104429" y="83898"/>
                  <a:pt x="96805" y="83898"/>
                </a:cubicBezTo>
                <a:close/>
                <a:moveTo>
                  <a:pt x="179780" y="56239"/>
                </a:moveTo>
                <a:lnTo>
                  <a:pt x="262756" y="56239"/>
                </a:lnTo>
                <a:cubicBezTo>
                  <a:pt x="270394" y="56239"/>
                  <a:pt x="276585" y="62430"/>
                  <a:pt x="276585" y="70068"/>
                </a:cubicBezTo>
                <a:cubicBezTo>
                  <a:pt x="276585" y="77707"/>
                  <a:pt x="270394" y="83898"/>
                  <a:pt x="262756" y="83898"/>
                </a:cubicBezTo>
                <a:lnTo>
                  <a:pt x="179780" y="83898"/>
                </a:lnTo>
                <a:cubicBezTo>
                  <a:pt x="172142" y="83898"/>
                  <a:pt x="165951" y="77707"/>
                  <a:pt x="165951" y="70068"/>
                </a:cubicBezTo>
                <a:cubicBezTo>
                  <a:pt x="165951" y="62430"/>
                  <a:pt x="172142" y="56239"/>
                  <a:pt x="179780" y="56239"/>
                </a:cubicBezTo>
                <a:close/>
                <a:moveTo>
                  <a:pt x="96805" y="56239"/>
                </a:moveTo>
                <a:cubicBezTo>
                  <a:pt x="119680" y="56239"/>
                  <a:pt x="138293" y="74851"/>
                  <a:pt x="138293" y="97727"/>
                </a:cubicBezTo>
                <a:cubicBezTo>
                  <a:pt x="138293" y="120602"/>
                  <a:pt x="119680" y="139215"/>
                  <a:pt x="96805" y="139215"/>
                </a:cubicBezTo>
                <a:cubicBezTo>
                  <a:pt x="73929" y="139215"/>
                  <a:pt x="55317" y="120602"/>
                  <a:pt x="55317" y="97727"/>
                </a:cubicBezTo>
                <a:cubicBezTo>
                  <a:pt x="55317" y="74851"/>
                  <a:pt x="73929" y="56239"/>
                  <a:pt x="96805" y="56239"/>
                </a:cubicBezTo>
                <a:close/>
                <a:moveTo>
                  <a:pt x="27659" y="27659"/>
                </a:moveTo>
                <a:lnTo>
                  <a:pt x="27659" y="361406"/>
                </a:lnTo>
                <a:lnTo>
                  <a:pt x="96805" y="361406"/>
                </a:lnTo>
                <a:cubicBezTo>
                  <a:pt x="104443" y="361406"/>
                  <a:pt x="110634" y="367597"/>
                  <a:pt x="110634" y="375235"/>
                </a:cubicBezTo>
                <a:lnTo>
                  <a:pt x="110634" y="444381"/>
                </a:lnTo>
                <a:lnTo>
                  <a:pt x="138293" y="444381"/>
                </a:lnTo>
                <a:lnTo>
                  <a:pt x="138293" y="236020"/>
                </a:lnTo>
                <a:cubicBezTo>
                  <a:pt x="138293" y="236005"/>
                  <a:pt x="138297" y="235995"/>
                  <a:pt x="138297" y="235980"/>
                </a:cubicBezTo>
                <a:cubicBezTo>
                  <a:pt x="138318" y="228349"/>
                  <a:pt x="144531" y="222191"/>
                  <a:pt x="152126" y="222191"/>
                </a:cubicBezTo>
                <a:lnTo>
                  <a:pt x="304245" y="222191"/>
                </a:lnTo>
                <a:lnTo>
                  <a:pt x="304245" y="27659"/>
                </a:lnTo>
                <a:close/>
                <a:moveTo>
                  <a:pt x="13829" y="0"/>
                </a:moveTo>
                <a:lnTo>
                  <a:pt x="318074" y="0"/>
                </a:lnTo>
                <a:cubicBezTo>
                  <a:pt x="325712" y="0"/>
                  <a:pt x="331903" y="6191"/>
                  <a:pt x="331903" y="13829"/>
                </a:cubicBezTo>
                <a:lnTo>
                  <a:pt x="331903" y="222191"/>
                </a:lnTo>
                <a:lnTo>
                  <a:pt x="458207" y="222191"/>
                </a:lnTo>
                <a:cubicBezTo>
                  <a:pt x="465928" y="222191"/>
                  <a:pt x="472044" y="228533"/>
                  <a:pt x="472040" y="236024"/>
                </a:cubicBezTo>
                <a:lnTo>
                  <a:pt x="472040" y="458211"/>
                </a:lnTo>
                <a:cubicBezTo>
                  <a:pt x="472040" y="465849"/>
                  <a:pt x="465849" y="472040"/>
                  <a:pt x="458211" y="472040"/>
                </a:cubicBezTo>
                <a:lnTo>
                  <a:pt x="96805" y="472040"/>
                </a:lnTo>
                <a:cubicBezTo>
                  <a:pt x="93096" y="472040"/>
                  <a:pt x="89581" y="470542"/>
                  <a:pt x="87031" y="467992"/>
                </a:cubicBezTo>
                <a:cubicBezTo>
                  <a:pt x="87027" y="467992"/>
                  <a:pt x="87027" y="467992"/>
                  <a:pt x="87027" y="467988"/>
                </a:cubicBezTo>
                <a:lnTo>
                  <a:pt x="4052" y="385012"/>
                </a:lnTo>
                <a:cubicBezTo>
                  <a:pt x="1570" y="382535"/>
                  <a:pt x="0" y="379002"/>
                  <a:pt x="0" y="375235"/>
                </a:cubicBezTo>
                <a:lnTo>
                  <a:pt x="0" y="13829"/>
                </a:lnTo>
                <a:cubicBezTo>
                  <a:pt x="0" y="6191"/>
                  <a:pt x="6191" y="0"/>
                  <a:pt x="1382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C3FFCEB-CBD1-2743-9D86-A308EDB1B1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27" y="3022034"/>
            <a:ext cx="442570" cy="442570"/>
          </a:xfrm>
          <a:prstGeom prst="rect">
            <a:avLst/>
          </a:prstGeom>
        </p:spPr>
      </p:pic>
      <p:sp>
        <p:nvSpPr>
          <p:cNvPr id="28" name="Chevron 27">
            <a:extLst>
              <a:ext uri="{FF2B5EF4-FFF2-40B4-BE49-F238E27FC236}">
                <a16:creationId xmlns:a16="http://schemas.microsoft.com/office/drawing/2014/main" id="{FDD03173-BF79-1741-8C8E-8DD60573E0BD}"/>
              </a:ext>
            </a:extLst>
          </p:cNvPr>
          <p:cNvSpPr/>
          <p:nvPr/>
        </p:nvSpPr>
        <p:spPr>
          <a:xfrm>
            <a:off x="553094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2BA08DBF-B5BA-EB47-8EBD-CCC7ABB87EF1}"/>
              </a:ext>
            </a:extLst>
          </p:cNvPr>
          <p:cNvSpPr/>
          <p:nvPr/>
        </p:nvSpPr>
        <p:spPr>
          <a:xfrm>
            <a:off x="553094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DAA20E7-F6CA-7B4E-B95C-67DFC130145E}"/>
              </a:ext>
            </a:extLst>
          </p:cNvPr>
          <p:cNvSpPr/>
          <p:nvPr/>
        </p:nvSpPr>
        <p:spPr>
          <a:xfrm>
            <a:off x="520582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199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22E39BE3-0EAF-064D-958F-F1CB378E76D7}"/>
              </a:ext>
            </a:extLst>
          </p:cNvPr>
          <p:cNvSpPr/>
          <p:nvPr/>
        </p:nvSpPr>
        <p:spPr>
          <a:xfrm>
            <a:off x="520582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199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2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25A145-D057-0045-9DF9-3D2B03B53E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37410-609D-784C-8015-6C0780E3A733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FBEAC7-1699-624E-9690-D81CCCA9EF84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E1153947-7AFA-6441-8C1E-1F2DC2C7377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4C1B6-396C-9F49-98D7-E3677995E3F6}"/>
              </a:ext>
            </a:extLst>
          </p:cNvPr>
          <p:cNvSpPr/>
          <p:nvPr/>
        </p:nvSpPr>
        <p:spPr>
          <a:xfrm>
            <a:off x="769434" y="2184584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1D2B1-DE24-034C-9DFE-EAB7AB480E0F}"/>
              </a:ext>
            </a:extLst>
          </p:cNvPr>
          <p:cNvSpPr txBox="1"/>
          <p:nvPr/>
        </p:nvSpPr>
        <p:spPr>
          <a:xfrm>
            <a:off x="2083617" y="260299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FBCD01-BF2C-8444-AEF0-A8355C2337D7}"/>
              </a:ext>
            </a:extLst>
          </p:cNvPr>
          <p:cNvSpPr txBox="1"/>
          <p:nvPr/>
        </p:nvSpPr>
        <p:spPr>
          <a:xfrm>
            <a:off x="2083617" y="229912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A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68B6667-0A3B-3A43-8259-F10EEF2A8369}"/>
              </a:ext>
            </a:extLst>
          </p:cNvPr>
          <p:cNvSpPr/>
          <p:nvPr/>
        </p:nvSpPr>
        <p:spPr>
          <a:xfrm>
            <a:off x="769434" y="3567335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93A86-E488-4D46-BC1B-92CC3633222B}"/>
              </a:ext>
            </a:extLst>
          </p:cNvPr>
          <p:cNvSpPr txBox="1"/>
          <p:nvPr/>
        </p:nvSpPr>
        <p:spPr>
          <a:xfrm>
            <a:off x="2083617" y="3985746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C642-6CB2-6548-A4DE-D8F120F8FEAC}"/>
              </a:ext>
            </a:extLst>
          </p:cNvPr>
          <p:cNvSpPr txBox="1"/>
          <p:nvPr/>
        </p:nvSpPr>
        <p:spPr>
          <a:xfrm>
            <a:off x="2083617" y="3681877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B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827DF7D-E492-4F40-B2AA-0EBA211A6FB2}"/>
              </a:ext>
            </a:extLst>
          </p:cNvPr>
          <p:cNvSpPr/>
          <p:nvPr/>
        </p:nvSpPr>
        <p:spPr>
          <a:xfrm>
            <a:off x="769434" y="4950086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4D50AB-0DB8-954B-9F2E-85E7AB1262CE}"/>
              </a:ext>
            </a:extLst>
          </p:cNvPr>
          <p:cNvSpPr txBox="1"/>
          <p:nvPr/>
        </p:nvSpPr>
        <p:spPr>
          <a:xfrm>
            <a:off x="2083617" y="536849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D247CA-8EEB-934F-95AA-C05938C28295}"/>
              </a:ext>
            </a:extLst>
          </p:cNvPr>
          <p:cNvSpPr txBox="1"/>
          <p:nvPr/>
        </p:nvSpPr>
        <p:spPr>
          <a:xfrm>
            <a:off x="2083617" y="506462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1EA72-E01C-D245-91E5-1C821B6F063E}"/>
              </a:ext>
            </a:extLst>
          </p:cNvPr>
          <p:cNvSpPr txBox="1"/>
          <p:nvPr/>
        </p:nvSpPr>
        <p:spPr>
          <a:xfrm>
            <a:off x="9048307" y="321589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D74A7-BC29-5A41-BB6E-16C3CD9A4091}"/>
              </a:ext>
            </a:extLst>
          </p:cNvPr>
          <p:cNvSpPr txBox="1"/>
          <p:nvPr/>
        </p:nvSpPr>
        <p:spPr>
          <a:xfrm>
            <a:off x="9048307" y="400915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37A6FA-A274-B748-931E-41045C1AEE3E}"/>
              </a:ext>
            </a:extLst>
          </p:cNvPr>
          <p:cNvSpPr txBox="1"/>
          <p:nvPr/>
        </p:nvSpPr>
        <p:spPr>
          <a:xfrm>
            <a:off x="9048307" y="480241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A6C46-D520-6B4A-9416-69FC1695A735}"/>
              </a:ext>
            </a:extLst>
          </p:cNvPr>
          <p:cNvSpPr txBox="1"/>
          <p:nvPr/>
        </p:nvSpPr>
        <p:spPr>
          <a:xfrm>
            <a:off x="9048307" y="5595679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6FB9-D2CA-3D49-873E-504E6DC61E3C}"/>
              </a:ext>
            </a:extLst>
          </p:cNvPr>
          <p:cNvSpPr txBox="1"/>
          <p:nvPr/>
        </p:nvSpPr>
        <p:spPr>
          <a:xfrm>
            <a:off x="5785740" y="5399597"/>
            <a:ext cx="1811205" cy="7726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F923A8-EDA9-1346-ADF7-6CB3E41A4B67}"/>
              </a:ext>
            </a:extLst>
          </p:cNvPr>
          <p:cNvSpPr txBox="1"/>
          <p:nvPr/>
        </p:nvSpPr>
        <p:spPr>
          <a:xfrm>
            <a:off x="5785740" y="5095728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31382B4-D884-AC44-B89F-3B98018B9E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61" y="2516511"/>
            <a:ext cx="442570" cy="44257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32BBFD0-DC6D-9342-9DDB-E83D03CD66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361" y="3899262"/>
            <a:ext cx="442570" cy="44257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3E89B48-4513-EF47-B574-A582BFBC09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361" y="5282013"/>
            <a:ext cx="442570" cy="4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7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0AEBD33-A65B-DF48-9984-8852ACA7735F}"/>
              </a:ext>
            </a:extLst>
          </p:cNvPr>
          <p:cNvSpPr/>
          <p:nvPr/>
        </p:nvSpPr>
        <p:spPr>
          <a:xfrm>
            <a:off x="1416904" y="1658821"/>
            <a:ext cx="4547286" cy="4547286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64C0-0D08-E246-AC3B-9E4A2AEFF6FA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718F87-A8ED-AD42-B7CD-E350E481BFFF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CBF9782-407D-C34B-8740-EBA785CEF9CD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7BA9B-0C0C-F34E-B48F-E6536814BAC8}"/>
              </a:ext>
            </a:extLst>
          </p:cNvPr>
          <p:cNvSpPr txBox="1"/>
          <p:nvPr/>
        </p:nvSpPr>
        <p:spPr>
          <a:xfrm>
            <a:off x="792481" y="3824070"/>
            <a:ext cx="2275840" cy="2223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57444-4E15-E94A-BB11-C5820AE72C69}"/>
              </a:ext>
            </a:extLst>
          </p:cNvPr>
          <p:cNvSpPr txBox="1"/>
          <p:nvPr/>
        </p:nvSpPr>
        <p:spPr>
          <a:xfrm>
            <a:off x="792481" y="3453714"/>
            <a:ext cx="2275836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Awesome New Features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995DE6-3F70-CC46-80EC-5D06ED757EFD}"/>
              </a:ext>
            </a:extLst>
          </p:cNvPr>
          <p:cNvSpPr/>
          <p:nvPr/>
        </p:nvSpPr>
        <p:spPr>
          <a:xfrm>
            <a:off x="792481" y="2315689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C0E538-5625-B747-920A-DC2A75D26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14" y="2560022"/>
            <a:ext cx="457200" cy="45720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98087D5-0E00-974B-85BA-C67388172A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EA5E8D-C5E8-354D-AE1A-EB9C7FC1FB33}"/>
              </a:ext>
            </a:extLst>
          </p:cNvPr>
          <p:cNvSpPr/>
          <p:nvPr/>
        </p:nvSpPr>
        <p:spPr>
          <a:xfrm>
            <a:off x="9201150" y="1663762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54325E-FB62-0844-A0A5-2DA99D0E2152}"/>
              </a:ext>
            </a:extLst>
          </p:cNvPr>
          <p:cNvSpPr/>
          <p:nvPr/>
        </p:nvSpPr>
        <p:spPr>
          <a:xfrm>
            <a:off x="9201150" y="4140056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85091E-27D5-F74A-8115-B6191387AC96}"/>
              </a:ext>
            </a:extLst>
          </p:cNvPr>
          <p:cNvSpPr/>
          <p:nvPr/>
        </p:nvSpPr>
        <p:spPr>
          <a:xfrm>
            <a:off x="7135100" y="2901909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A1A26-5174-7240-9A42-E79C9A399309}"/>
              </a:ext>
            </a:extLst>
          </p:cNvPr>
          <p:cNvSpPr txBox="1"/>
          <p:nvPr/>
        </p:nvSpPr>
        <p:spPr>
          <a:xfrm>
            <a:off x="9458048" y="2387348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98755-C9AB-FF40-9048-A57075AFF7C8}"/>
              </a:ext>
            </a:extLst>
          </p:cNvPr>
          <p:cNvSpPr txBox="1"/>
          <p:nvPr/>
        </p:nvSpPr>
        <p:spPr>
          <a:xfrm>
            <a:off x="9458048" y="2083479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493EC-B6E3-C84C-80F9-6D21F22BD9A8}"/>
              </a:ext>
            </a:extLst>
          </p:cNvPr>
          <p:cNvSpPr txBox="1"/>
          <p:nvPr/>
        </p:nvSpPr>
        <p:spPr>
          <a:xfrm>
            <a:off x="9458048" y="4864651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9A299-8521-BE48-B03D-6E02B6FE3596}"/>
              </a:ext>
            </a:extLst>
          </p:cNvPr>
          <p:cNvSpPr txBox="1"/>
          <p:nvPr/>
        </p:nvSpPr>
        <p:spPr>
          <a:xfrm>
            <a:off x="9458048" y="4560782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52C58-3389-4140-924B-34DE354E328E}"/>
              </a:ext>
            </a:extLst>
          </p:cNvPr>
          <p:cNvSpPr txBox="1"/>
          <p:nvPr/>
        </p:nvSpPr>
        <p:spPr>
          <a:xfrm>
            <a:off x="7391997" y="3640054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002096-43C3-CB4F-BDF6-390C2FC09EB6}"/>
              </a:ext>
            </a:extLst>
          </p:cNvPr>
          <p:cNvSpPr txBox="1"/>
          <p:nvPr/>
        </p:nvSpPr>
        <p:spPr>
          <a:xfrm>
            <a:off x="7391997" y="3336185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6920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797C1-F165-474A-BCF3-014CACB16BB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5E5877-D09A-4E41-A8F8-89B413599D6A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ADC9ABBF-DD44-5841-81A0-CB2068C2D1D7}"/>
              </a:ext>
            </a:extLst>
          </p:cNvPr>
          <p:cNvSpPr/>
          <p:nvPr/>
        </p:nvSpPr>
        <p:spPr>
          <a:xfrm>
            <a:off x="3501641" y="1369768"/>
            <a:ext cx="7803300" cy="4983967"/>
          </a:xfrm>
          <a:custGeom>
            <a:avLst/>
            <a:gdLst>
              <a:gd name="connsiteX0" fmla="*/ 2166937 w 7803300"/>
              <a:gd name="connsiteY0" fmla="*/ 4942786 h 4983967"/>
              <a:gd name="connsiteX1" fmla="*/ 2187689 w 7803300"/>
              <a:gd name="connsiteY1" fmla="*/ 4963377 h 4983967"/>
              <a:gd name="connsiteX2" fmla="*/ 2166937 w 7803300"/>
              <a:gd name="connsiteY2" fmla="*/ 4983967 h 4983967"/>
              <a:gd name="connsiteX3" fmla="*/ 2146176 w 7803300"/>
              <a:gd name="connsiteY3" fmla="*/ 4963377 h 4983967"/>
              <a:gd name="connsiteX4" fmla="*/ 2166937 w 7803300"/>
              <a:gd name="connsiteY4" fmla="*/ 4942786 h 4983967"/>
              <a:gd name="connsiteX5" fmla="*/ 2166937 w 7803300"/>
              <a:gd name="connsiteY5" fmla="*/ 4880082 h 4983967"/>
              <a:gd name="connsiteX6" fmla="*/ 2187689 w 7803300"/>
              <a:gd name="connsiteY6" fmla="*/ 4900672 h 4983967"/>
              <a:gd name="connsiteX7" fmla="*/ 2166937 w 7803300"/>
              <a:gd name="connsiteY7" fmla="*/ 4921263 h 4983967"/>
              <a:gd name="connsiteX8" fmla="*/ 2146176 w 7803300"/>
              <a:gd name="connsiteY8" fmla="*/ 4900672 h 4983967"/>
              <a:gd name="connsiteX9" fmla="*/ 2166937 w 7803300"/>
              <a:gd name="connsiteY9" fmla="*/ 4880082 h 4983967"/>
              <a:gd name="connsiteX10" fmla="*/ 2103812 w 7803300"/>
              <a:gd name="connsiteY10" fmla="*/ 4880082 h 4983967"/>
              <a:gd name="connsiteX11" fmla="*/ 2124564 w 7803300"/>
              <a:gd name="connsiteY11" fmla="*/ 4900672 h 4983967"/>
              <a:gd name="connsiteX12" fmla="*/ 2103812 w 7803300"/>
              <a:gd name="connsiteY12" fmla="*/ 4921263 h 4983967"/>
              <a:gd name="connsiteX13" fmla="*/ 2083051 w 7803300"/>
              <a:gd name="connsiteY13" fmla="*/ 4900672 h 4983967"/>
              <a:gd name="connsiteX14" fmla="*/ 2103812 w 7803300"/>
              <a:gd name="connsiteY14" fmla="*/ 4880082 h 4983967"/>
              <a:gd name="connsiteX15" fmla="*/ 2103812 w 7803300"/>
              <a:gd name="connsiteY15" fmla="*/ 4817207 h 4983967"/>
              <a:gd name="connsiteX16" fmla="*/ 2124564 w 7803300"/>
              <a:gd name="connsiteY16" fmla="*/ 4837797 h 4983967"/>
              <a:gd name="connsiteX17" fmla="*/ 2103812 w 7803300"/>
              <a:gd name="connsiteY17" fmla="*/ 4858388 h 4983967"/>
              <a:gd name="connsiteX18" fmla="*/ 2083051 w 7803300"/>
              <a:gd name="connsiteY18" fmla="*/ 4837797 h 4983967"/>
              <a:gd name="connsiteX19" fmla="*/ 2103812 w 7803300"/>
              <a:gd name="connsiteY19" fmla="*/ 4817207 h 4983967"/>
              <a:gd name="connsiteX20" fmla="*/ 2166937 w 7803300"/>
              <a:gd name="connsiteY20" fmla="*/ 4754583 h 4983967"/>
              <a:gd name="connsiteX21" fmla="*/ 2187689 w 7803300"/>
              <a:gd name="connsiteY21" fmla="*/ 4775173 h 4983967"/>
              <a:gd name="connsiteX22" fmla="*/ 2166937 w 7803300"/>
              <a:gd name="connsiteY22" fmla="*/ 4795764 h 4983967"/>
              <a:gd name="connsiteX23" fmla="*/ 2146176 w 7803300"/>
              <a:gd name="connsiteY23" fmla="*/ 4775173 h 4983967"/>
              <a:gd name="connsiteX24" fmla="*/ 2166937 w 7803300"/>
              <a:gd name="connsiteY24" fmla="*/ 4754583 h 4983967"/>
              <a:gd name="connsiteX25" fmla="*/ 2103812 w 7803300"/>
              <a:gd name="connsiteY25" fmla="*/ 4754583 h 4983967"/>
              <a:gd name="connsiteX26" fmla="*/ 2124564 w 7803300"/>
              <a:gd name="connsiteY26" fmla="*/ 4775173 h 4983967"/>
              <a:gd name="connsiteX27" fmla="*/ 2103812 w 7803300"/>
              <a:gd name="connsiteY27" fmla="*/ 4795764 h 4983967"/>
              <a:gd name="connsiteX28" fmla="*/ 2083051 w 7803300"/>
              <a:gd name="connsiteY28" fmla="*/ 4775173 h 4983967"/>
              <a:gd name="connsiteX29" fmla="*/ 2103812 w 7803300"/>
              <a:gd name="connsiteY29" fmla="*/ 4754583 h 4983967"/>
              <a:gd name="connsiteX30" fmla="*/ 2229983 w 7803300"/>
              <a:gd name="connsiteY30" fmla="*/ 4692220 h 4983967"/>
              <a:gd name="connsiteX31" fmla="*/ 2250735 w 7803300"/>
              <a:gd name="connsiteY31" fmla="*/ 4712810 h 4983967"/>
              <a:gd name="connsiteX32" fmla="*/ 2229983 w 7803300"/>
              <a:gd name="connsiteY32" fmla="*/ 4733401 h 4983967"/>
              <a:gd name="connsiteX33" fmla="*/ 2209222 w 7803300"/>
              <a:gd name="connsiteY33" fmla="*/ 4712810 h 4983967"/>
              <a:gd name="connsiteX34" fmla="*/ 2229983 w 7803300"/>
              <a:gd name="connsiteY34" fmla="*/ 4692220 h 4983967"/>
              <a:gd name="connsiteX35" fmla="*/ 2167117 w 7803300"/>
              <a:gd name="connsiteY35" fmla="*/ 4692220 h 4983967"/>
              <a:gd name="connsiteX36" fmla="*/ 2187869 w 7803300"/>
              <a:gd name="connsiteY36" fmla="*/ 4712810 h 4983967"/>
              <a:gd name="connsiteX37" fmla="*/ 2167117 w 7803300"/>
              <a:gd name="connsiteY37" fmla="*/ 4733401 h 4983967"/>
              <a:gd name="connsiteX38" fmla="*/ 2146356 w 7803300"/>
              <a:gd name="connsiteY38" fmla="*/ 4712810 h 4983967"/>
              <a:gd name="connsiteX39" fmla="*/ 2167117 w 7803300"/>
              <a:gd name="connsiteY39" fmla="*/ 4692220 h 4983967"/>
              <a:gd name="connsiteX40" fmla="*/ 2103991 w 7803300"/>
              <a:gd name="connsiteY40" fmla="*/ 4692220 h 4983967"/>
              <a:gd name="connsiteX41" fmla="*/ 2124743 w 7803300"/>
              <a:gd name="connsiteY41" fmla="*/ 4712810 h 4983967"/>
              <a:gd name="connsiteX42" fmla="*/ 2103991 w 7803300"/>
              <a:gd name="connsiteY42" fmla="*/ 4733401 h 4983967"/>
              <a:gd name="connsiteX43" fmla="*/ 2083230 w 7803300"/>
              <a:gd name="connsiteY43" fmla="*/ 4712810 h 4983967"/>
              <a:gd name="connsiteX44" fmla="*/ 2103991 w 7803300"/>
              <a:gd name="connsiteY44" fmla="*/ 4692220 h 4983967"/>
              <a:gd name="connsiteX45" fmla="*/ 2041116 w 7803300"/>
              <a:gd name="connsiteY45" fmla="*/ 4692220 h 4983967"/>
              <a:gd name="connsiteX46" fmla="*/ 2061868 w 7803300"/>
              <a:gd name="connsiteY46" fmla="*/ 4712810 h 4983967"/>
              <a:gd name="connsiteX47" fmla="*/ 2041116 w 7803300"/>
              <a:gd name="connsiteY47" fmla="*/ 4733401 h 4983967"/>
              <a:gd name="connsiteX48" fmla="*/ 2020355 w 7803300"/>
              <a:gd name="connsiteY48" fmla="*/ 4712810 h 4983967"/>
              <a:gd name="connsiteX49" fmla="*/ 2041116 w 7803300"/>
              <a:gd name="connsiteY49" fmla="*/ 4692220 h 4983967"/>
              <a:gd name="connsiteX50" fmla="*/ 7402771 w 7803300"/>
              <a:gd name="connsiteY50" fmla="*/ 4630027 h 4983967"/>
              <a:gd name="connsiteX51" fmla="*/ 7423523 w 7803300"/>
              <a:gd name="connsiteY51" fmla="*/ 4650617 h 4983967"/>
              <a:gd name="connsiteX52" fmla="*/ 7402771 w 7803300"/>
              <a:gd name="connsiteY52" fmla="*/ 4671208 h 4983967"/>
              <a:gd name="connsiteX53" fmla="*/ 7382010 w 7803300"/>
              <a:gd name="connsiteY53" fmla="*/ 4650617 h 4983967"/>
              <a:gd name="connsiteX54" fmla="*/ 7402771 w 7803300"/>
              <a:gd name="connsiteY54" fmla="*/ 4630027 h 4983967"/>
              <a:gd name="connsiteX55" fmla="*/ 7339986 w 7803300"/>
              <a:gd name="connsiteY55" fmla="*/ 4630027 h 4983967"/>
              <a:gd name="connsiteX56" fmla="*/ 7360738 w 7803300"/>
              <a:gd name="connsiteY56" fmla="*/ 4650617 h 4983967"/>
              <a:gd name="connsiteX57" fmla="*/ 7339986 w 7803300"/>
              <a:gd name="connsiteY57" fmla="*/ 4671208 h 4983967"/>
              <a:gd name="connsiteX58" fmla="*/ 7319225 w 7803300"/>
              <a:gd name="connsiteY58" fmla="*/ 4650617 h 4983967"/>
              <a:gd name="connsiteX59" fmla="*/ 7339986 w 7803300"/>
              <a:gd name="connsiteY59" fmla="*/ 4630027 h 4983967"/>
              <a:gd name="connsiteX60" fmla="*/ 2167117 w 7803300"/>
              <a:gd name="connsiteY60" fmla="*/ 4629596 h 4983967"/>
              <a:gd name="connsiteX61" fmla="*/ 2187869 w 7803300"/>
              <a:gd name="connsiteY61" fmla="*/ 4650186 h 4983967"/>
              <a:gd name="connsiteX62" fmla="*/ 2167117 w 7803300"/>
              <a:gd name="connsiteY62" fmla="*/ 4670777 h 4983967"/>
              <a:gd name="connsiteX63" fmla="*/ 2146356 w 7803300"/>
              <a:gd name="connsiteY63" fmla="*/ 4650186 h 4983967"/>
              <a:gd name="connsiteX64" fmla="*/ 2167117 w 7803300"/>
              <a:gd name="connsiteY64" fmla="*/ 4629596 h 4983967"/>
              <a:gd name="connsiteX65" fmla="*/ 2103991 w 7803300"/>
              <a:gd name="connsiteY65" fmla="*/ 4629596 h 4983967"/>
              <a:gd name="connsiteX66" fmla="*/ 2124743 w 7803300"/>
              <a:gd name="connsiteY66" fmla="*/ 4650186 h 4983967"/>
              <a:gd name="connsiteX67" fmla="*/ 2103991 w 7803300"/>
              <a:gd name="connsiteY67" fmla="*/ 4670777 h 4983967"/>
              <a:gd name="connsiteX68" fmla="*/ 2083230 w 7803300"/>
              <a:gd name="connsiteY68" fmla="*/ 4650186 h 4983967"/>
              <a:gd name="connsiteX69" fmla="*/ 2103991 w 7803300"/>
              <a:gd name="connsiteY69" fmla="*/ 4629596 h 4983967"/>
              <a:gd name="connsiteX70" fmla="*/ 7402771 w 7803300"/>
              <a:gd name="connsiteY70" fmla="*/ 4567063 h 4983967"/>
              <a:gd name="connsiteX71" fmla="*/ 7423523 w 7803300"/>
              <a:gd name="connsiteY71" fmla="*/ 4587653 h 4983967"/>
              <a:gd name="connsiteX72" fmla="*/ 7402771 w 7803300"/>
              <a:gd name="connsiteY72" fmla="*/ 4608244 h 4983967"/>
              <a:gd name="connsiteX73" fmla="*/ 7382010 w 7803300"/>
              <a:gd name="connsiteY73" fmla="*/ 4587653 h 4983967"/>
              <a:gd name="connsiteX74" fmla="*/ 7402771 w 7803300"/>
              <a:gd name="connsiteY74" fmla="*/ 4567063 h 4983967"/>
              <a:gd name="connsiteX75" fmla="*/ 6897684 w 7803300"/>
              <a:gd name="connsiteY75" fmla="*/ 4567063 h 4983967"/>
              <a:gd name="connsiteX76" fmla="*/ 6918436 w 7803300"/>
              <a:gd name="connsiteY76" fmla="*/ 4587653 h 4983967"/>
              <a:gd name="connsiteX77" fmla="*/ 6897684 w 7803300"/>
              <a:gd name="connsiteY77" fmla="*/ 4608244 h 4983967"/>
              <a:gd name="connsiteX78" fmla="*/ 6876923 w 7803300"/>
              <a:gd name="connsiteY78" fmla="*/ 4587653 h 4983967"/>
              <a:gd name="connsiteX79" fmla="*/ 6897684 w 7803300"/>
              <a:gd name="connsiteY79" fmla="*/ 4567063 h 4983967"/>
              <a:gd name="connsiteX80" fmla="*/ 2229983 w 7803300"/>
              <a:gd name="connsiteY80" fmla="*/ 4566722 h 4983967"/>
              <a:gd name="connsiteX81" fmla="*/ 2250735 w 7803300"/>
              <a:gd name="connsiteY81" fmla="*/ 4587312 h 4983967"/>
              <a:gd name="connsiteX82" fmla="*/ 2229983 w 7803300"/>
              <a:gd name="connsiteY82" fmla="*/ 4607903 h 4983967"/>
              <a:gd name="connsiteX83" fmla="*/ 2209222 w 7803300"/>
              <a:gd name="connsiteY83" fmla="*/ 4587312 h 4983967"/>
              <a:gd name="connsiteX84" fmla="*/ 2229983 w 7803300"/>
              <a:gd name="connsiteY84" fmla="*/ 4566722 h 4983967"/>
              <a:gd name="connsiteX85" fmla="*/ 2167117 w 7803300"/>
              <a:gd name="connsiteY85" fmla="*/ 4566722 h 4983967"/>
              <a:gd name="connsiteX86" fmla="*/ 2187869 w 7803300"/>
              <a:gd name="connsiteY86" fmla="*/ 4587312 h 4983967"/>
              <a:gd name="connsiteX87" fmla="*/ 2167117 w 7803300"/>
              <a:gd name="connsiteY87" fmla="*/ 4607903 h 4983967"/>
              <a:gd name="connsiteX88" fmla="*/ 2146356 w 7803300"/>
              <a:gd name="connsiteY88" fmla="*/ 4587312 h 4983967"/>
              <a:gd name="connsiteX89" fmla="*/ 2167117 w 7803300"/>
              <a:gd name="connsiteY89" fmla="*/ 4566722 h 4983967"/>
              <a:gd name="connsiteX90" fmla="*/ 2103991 w 7803300"/>
              <a:gd name="connsiteY90" fmla="*/ 4566722 h 4983967"/>
              <a:gd name="connsiteX91" fmla="*/ 2124743 w 7803300"/>
              <a:gd name="connsiteY91" fmla="*/ 4587312 h 4983967"/>
              <a:gd name="connsiteX92" fmla="*/ 2103991 w 7803300"/>
              <a:gd name="connsiteY92" fmla="*/ 4607903 h 4983967"/>
              <a:gd name="connsiteX93" fmla="*/ 2083230 w 7803300"/>
              <a:gd name="connsiteY93" fmla="*/ 4587312 h 4983967"/>
              <a:gd name="connsiteX94" fmla="*/ 2103991 w 7803300"/>
              <a:gd name="connsiteY94" fmla="*/ 4566722 h 4983967"/>
              <a:gd name="connsiteX95" fmla="*/ 7529112 w 7803300"/>
              <a:gd name="connsiteY95" fmla="*/ 4504439 h 4983967"/>
              <a:gd name="connsiteX96" fmla="*/ 7549864 w 7803300"/>
              <a:gd name="connsiteY96" fmla="*/ 4525029 h 4983967"/>
              <a:gd name="connsiteX97" fmla="*/ 7529112 w 7803300"/>
              <a:gd name="connsiteY97" fmla="*/ 4545620 h 4983967"/>
              <a:gd name="connsiteX98" fmla="*/ 7508351 w 7803300"/>
              <a:gd name="connsiteY98" fmla="*/ 4525029 h 4983967"/>
              <a:gd name="connsiteX99" fmla="*/ 7529112 w 7803300"/>
              <a:gd name="connsiteY99" fmla="*/ 4504439 h 4983967"/>
              <a:gd name="connsiteX100" fmla="*/ 6897684 w 7803300"/>
              <a:gd name="connsiteY100" fmla="*/ 4504439 h 4983967"/>
              <a:gd name="connsiteX101" fmla="*/ 6918436 w 7803300"/>
              <a:gd name="connsiteY101" fmla="*/ 4525029 h 4983967"/>
              <a:gd name="connsiteX102" fmla="*/ 6897684 w 7803300"/>
              <a:gd name="connsiteY102" fmla="*/ 4545620 h 4983967"/>
              <a:gd name="connsiteX103" fmla="*/ 6876923 w 7803300"/>
              <a:gd name="connsiteY103" fmla="*/ 4525029 h 4983967"/>
              <a:gd name="connsiteX104" fmla="*/ 6897684 w 7803300"/>
              <a:gd name="connsiteY104" fmla="*/ 4504439 h 4983967"/>
              <a:gd name="connsiteX105" fmla="*/ 6834819 w 7803300"/>
              <a:gd name="connsiteY105" fmla="*/ 4504439 h 4983967"/>
              <a:gd name="connsiteX106" fmla="*/ 6855571 w 7803300"/>
              <a:gd name="connsiteY106" fmla="*/ 4525029 h 4983967"/>
              <a:gd name="connsiteX107" fmla="*/ 6834819 w 7803300"/>
              <a:gd name="connsiteY107" fmla="*/ 4545620 h 4983967"/>
              <a:gd name="connsiteX108" fmla="*/ 6814058 w 7803300"/>
              <a:gd name="connsiteY108" fmla="*/ 4525029 h 4983967"/>
              <a:gd name="connsiteX109" fmla="*/ 6834819 w 7803300"/>
              <a:gd name="connsiteY109" fmla="*/ 4504439 h 4983967"/>
              <a:gd name="connsiteX110" fmla="*/ 2293619 w 7803300"/>
              <a:gd name="connsiteY110" fmla="*/ 4504107 h 4983967"/>
              <a:gd name="connsiteX111" fmla="*/ 2314371 w 7803300"/>
              <a:gd name="connsiteY111" fmla="*/ 4524697 h 4983967"/>
              <a:gd name="connsiteX112" fmla="*/ 2293619 w 7803300"/>
              <a:gd name="connsiteY112" fmla="*/ 4545288 h 4983967"/>
              <a:gd name="connsiteX113" fmla="*/ 2272858 w 7803300"/>
              <a:gd name="connsiteY113" fmla="*/ 4524697 h 4983967"/>
              <a:gd name="connsiteX114" fmla="*/ 2293619 w 7803300"/>
              <a:gd name="connsiteY114" fmla="*/ 4504107 h 4983967"/>
              <a:gd name="connsiteX115" fmla="*/ 2229983 w 7803300"/>
              <a:gd name="connsiteY115" fmla="*/ 4504107 h 4983967"/>
              <a:gd name="connsiteX116" fmla="*/ 2250735 w 7803300"/>
              <a:gd name="connsiteY116" fmla="*/ 4524697 h 4983967"/>
              <a:gd name="connsiteX117" fmla="*/ 2229983 w 7803300"/>
              <a:gd name="connsiteY117" fmla="*/ 4545288 h 4983967"/>
              <a:gd name="connsiteX118" fmla="*/ 2209222 w 7803300"/>
              <a:gd name="connsiteY118" fmla="*/ 4524697 h 4983967"/>
              <a:gd name="connsiteX119" fmla="*/ 2229983 w 7803300"/>
              <a:gd name="connsiteY119" fmla="*/ 4504107 h 4983967"/>
              <a:gd name="connsiteX120" fmla="*/ 2167117 w 7803300"/>
              <a:gd name="connsiteY120" fmla="*/ 4504107 h 4983967"/>
              <a:gd name="connsiteX121" fmla="*/ 2187869 w 7803300"/>
              <a:gd name="connsiteY121" fmla="*/ 4524697 h 4983967"/>
              <a:gd name="connsiteX122" fmla="*/ 2167117 w 7803300"/>
              <a:gd name="connsiteY122" fmla="*/ 4545288 h 4983967"/>
              <a:gd name="connsiteX123" fmla="*/ 2146356 w 7803300"/>
              <a:gd name="connsiteY123" fmla="*/ 4524697 h 4983967"/>
              <a:gd name="connsiteX124" fmla="*/ 2167117 w 7803300"/>
              <a:gd name="connsiteY124" fmla="*/ 4504107 h 4983967"/>
              <a:gd name="connsiteX125" fmla="*/ 2103991 w 7803300"/>
              <a:gd name="connsiteY125" fmla="*/ 4504107 h 4983967"/>
              <a:gd name="connsiteX126" fmla="*/ 2124743 w 7803300"/>
              <a:gd name="connsiteY126" fmla="*/ 4524697 h 4983967"/>
              <a:gd name="connsiteX127" fmla="*/ 2103991 w 7803300"/>
              <a:gd name="connsiteY127" fmla="*/ 4545288 h 4983967"/>
              <a:gd name="connsiteX128" fmla="*/ 2083230 w 7803300"/>
              <a:gd name="connsiteY128" fmla="*/ 4524697 h 4983967"/>
              <a:gd name="connsiteX129" fmla="*/ 2103991 w 7803300"/>
              <a:gd name="connsiteY129" fmla="*/ 4504107 h 4983967"/>
              <a:gd name="connsiteX130" fmla="*/ 7529112 w 7803300"/>
              <a:gd name="connsiteY130" fmla="*/ 4441824 h 4983967"/>
              <a:gd name="connsiteX131" fmla="*/ 7549864 w 7803300"/>
              <a:gd name="connsiteY131" fmla="*/ 4462414 h 4983967"/>
              <a:gd name="connsiteX132" fmla="*/ 7529112 w 7803300"/>
              <a:gd name="connsiteY132" fmla="*/ 4483005 h 4983967"/>
              <a:gd name="connsiteX133" fmla="*/ 7508351 w 7803300"/>
              <a:gd name="connsiteY133" fmla="*/ 4462414 h 4983967"/>
              <a:gd name="connsiteX134" fmla="*/ 7529112 w 7803300"/>
              <a:gd name="connsiteY134" fmla="*/ 4441824 h 4983967"/>
              <a:gd name="connsiteX135" fmla="*/ 6771092 w 7803300"/>
              <a:gd name="connsiteY135" fmla="*/ 4441824 h 4983967"/>
              <a:gd name="connsiteX136" fmla="*/ 6791844 w 7803300"/>
              <a:gd name="connsiteY136" fmla="*/ 4462414 h 4983967"/>
              <a:gd name="connsiteX137" fmla="*/ 6771092 w 7803300"/>
              <a:gd name="connsiteY137" fmla="*/ 4483005 h 4983967"/>
              <a:gd name="connsiteX138" fmla="*/ 6750331 w 7803300"/>
              <a:gd name="connsiteY138" fmla="*/ 4462414 h 4983967"/>
              <a:gd name="connsiteX139" fmla="*/ 6771092 w 7803300"/>
              <a:gd name="connsiteY139" fmla="*/ 4441824 h 4983967"/>
              <a:gd name="connsiteX140" fmla="*/ 2420041 w 7803300"/>
              <a:gd name="connsiteY140" fmla="*/ 4441403 h 4983967"/>
              <a:gd name="connsiteX141" fmla="*/ 2440793 w 7803300"/>
              <a:gd name="connsiteY141" fmla="*/ 4461993 h 4983967"/>
              <a:gd name="connsiteX142" fmla="*/ 2420041 w 7803300"/>
              <a:gd name="connsiteY142" fmla="*/ 4482584 h 4983967"/>
              <a:gd name="connsiteX143" fmla="*/ 2399280 w 7803300"/>
              <a:gd name="connsiteY143" fmla="*/ 4461993 h 4983967"/>
              <a:gd name="connsiteX144" fmla="*/ 2420041 w 7803300"/>
              <a:gd name="connsiteY144" fmla="*/ 4441403 h 4983967"/>
              <a:gd name="connsiteX145" fmla="*/ 2356575 w 7803300"/>
              <a:gd name="connsiteY145" fmla="*/ 4441403 h 4983967"/>
              <a:gd name="connsiteX146" fmla="*/ 2377327 w 7803300"/>
              <a:gd name="connsiteY146" fmla="*/ 4461993 h 4983967"/>
              <a:gd name="connsiteX147" fmla="*/ 2356575 w 7803300"/>
              <a:gd name="connsiteY147" fmla="*/ 4482584 h 4983967"/>
              <a:gd name="connsiteX148" fmla="*/ 2335814 w 7803300"/>
              <a:gd name="connsiteY148" fmla="*/ 4461993 h 4983967"/>
              <a:gd name="connsiteX149" fmla="*/ 2356575 w 7803300"/>
              <a:gd name="connsiteY149" fmla="*/ 4441403 h 4983967"/>
              <a:gd name="connsiteX150" fmla="*/ 2293709 w 7803300"/>
              <a:gd name="connsiteY150" fmla="*/ 4441403 h 4983967"/>
              <a:gd name="connsiteX151" fmla="*/ 2314461 w 7803300"/>
              <a:gd name="connsiteY151" fmla="*/ 4461993 h 4983967"/>
              <a:gd name="connsiteX152" fmla="*/ 2293709 w 7803300"/>
              <a:gd name="connsiteY152" fmla="*/ 4482584 h 4983967"/>
              <a:gd name="connsiteX153" fmla="*/ 2272948 w 7803300"/>
              <a:gd name="connsiteY153" fmla="*/ 4461993 h 4983967"/>
              <a:gd name="connsiteX154" fmla="*/ 2293709 w 7803300"/>
              <a:gd name="connsiteY154" fmla="*/ 4441403 h 4983967"/>
              <a:gd name="connsiteX155" fmla="*/ 2229983 w 7803300"/>
              <a:gd name="connsiteY155" fmla="*/ 4441403 h 4983967"/>
              <a:gd name="connsiteX156" fmla="*/ 2250735 w 7803300"/>
              <a:gd name="connsiteY156" fmla="*/ 4461993 h 4983967"/>
              <a:gd name="connsiteX157" fmla="*/ 2229983 w 7803300"/>
              <a:gd name="connsiteY157" fmla="*/ 4482584 h 4983967"/>
              <a:gd name="connsiteX158" fmla="*/ 2209222 w 7803300"/>
              <a:gd name="connsiteY158" fmla="*/ 4461993 h 4983967"/>
              <a:gd name="connsiteX159" fmla="*/ 2229983 w 7803300"/>
              <a:gd name="connsiteY159" fmla="*/ 4441403 h 4983967"/>
              <a:gd name="connsiteX160" fmla="*/ 2167117 w 7803300"/>
              <a:gd name="connsiteY160" fmla="*/ 4441403 h 4983967"/>
              <a:gd name="connsiteX161" fmla="*/ 2187869 w 7803300"/>
              <a:gd name="connsiteY161" fmla="*/ 4461993 h 4983967"/>
              <a:gd name="connsiteX162" fmla="*/ 2167117 w 7803300"/>
              <a:gd name="connsiteY162" fmla="*/ 4482584 h 4983967"/>
              <a:gd name="connsiteX163" fmla="*/ 2146356 w 7803300"/>
              <a:gd name="connsiteY163" fmla="*/ 4461993 h 4983967"/>
              <a:gd name="connsiteX164" fmla="*/ 2167117 w 7803300"/>
              <a:gd name="connsiteY164" fmla="*/ 4441403 h 4983967"/>
              <a:gd name="connsiteX165" fmla="*/ 2103991 w 7803300"/>
              <a:gd name="connsiteY165" fmla="*/ 4441403 h 4983967"/>
              <a:gd name="connsiteX166" fmla="*/ 2124743 w 7803300"/>
              <a:gd name="connsiteY166" fmla="*/ 4461993 h 4983967"/>
              <a:gd name="connsiteX167" fmla="*/ 2103991 w 7803300"/>
              <a:gd name="connsiteY167" fmla="*/ 4482584 h 4983967"/>
              <a:gd name="connsiteX168" fmla="*/ 2083230 w 7803300"/>
              <a:gd name="connsiteY168" fmla="*/ 4461993 h 4983967"/>
              <a:gd name="connsiteX169" fmla="*/ 2103991 w 7803300"/>
              <a:gd name="connsiteY169" fmla="*/ 4441403 h 4983967"/>
              <a:gd name="connsiteX170" fmla="*/ 7466327 w 7803300"/>
              <a:gd name="connsiteY170" fmla="*/ 4379201 h 4983967"/>
              <a:gd name="connsiteX171" fmla="*/ 7487079 w 7803300"/>
              <a:gd name="connsiteY171" fmla="*/ 4399791 h 4983967"/>
              <a:gd name="connsiteX172" fmla="*/ 7466327 w 7803300"/>
              <a:gd name="connsiteY172" fmla="*/ 4420382 h 4983967"/>
              <a:gd name="connsiteX173" fmla="*/ 7445566 w 7803300"/>
              <a:gd name="connsiteY173" fmla="*/ 4399791 h 4983967"/>
              <a:gd name="connsiteX174" fmla="*/ 7466327 w 7803300"/>
              <a:gd name="connsiteY174" fmla="*/ 4379201 h 4983967"/>
              <a:gd name="connsiteX175" fmla="*/ 6960900 w 7803300"/>
              <a:gd name="connsiteY175" fmla="*/ 4379201 h 4983967"/>
              <a:gd name="connsiteX176" fmla="*/ 6981652 w 7803300"/>
              <a:gd name="connsiteY176" fmla="*/ 4399791 h 4983967"/>
              <a:gd name="connsiteX177" fmla="*/ 6960900 w 7803300"/>
              <a:gd name="connsiteY177" fmla="*/ 4420382 h 4983967"/>
              <a:gd name="connsiteX178" fmla="*/ 6940139 w 7803300"/>
              <a:gd name="connsiteY178" fmla="*/ 4399791 h 4983967"/>
              <a:gd name="connsiteX179" fmla="*/ 6960900 w 7803300"/>
              <a:gd name="connsiteY179" fmla="*/ 4379201 h 4983967"/>
              <a:gd name="connsiteX180" fmla="*/ 6897684 w 7803300"/>
              <a:gd name="connsiteY180" fmla="*/ 4379201 h 4983967"/>
              <a:gd name="connsiteX181" fmla="*/ 6918436 w 7803300"/>
              <a:gd name="connsiteY181" fmla="*/ 4399791 h 4983967"/>
              <a:gd name="connsiteX182" fmla="*/ 6897684 w 7803300"/>
              <a:gd name="connsiteY182" fmla="*/ 4420382 h 4983967"/>
              <a:gd name="connsiteX183" fmla="*/ 6876923 w 7803300"/>
              <a:gd name="connsiteY183" fmla="*/ 4399791 h 4983967"/>
              <a:gd name="connsiteX184" fmla="*/ 6897684 w 7803300"/>
              <a:gd name="connsiteY184" fmla="*/ 4379201 h 4983967"/>
              <a:gd name="connsiteX185" fmla="*/ 6834899 w 7803300"/>
              <a:gd name="connsiteY185" fmla="*/ 4379201 h 4983967"/>
              <a:gd name="connsiteX186" fmla="*/ 6855651 w 7803300"/>
              <a:gd name="connsiteY186" fmla="*/ 4399791 h 4983967"/>
              <a:gd name="connsiteX187" fmla="*/ 6834899 w 7803300"/>
              <a:gd name="connsiteY187" fmla="*/ 4420382 h 4983967"/>
              <a:gd name="connsiteX188" fmla="*/ 6814138 w 7803300"/>
              <a:gd name="connsiteY188" fmla="*/ 4399791 h 4983967"/>
              <a:gd name="connsiteX189" fmla="*/ 6834899 w 7803300"/>
              <a:gd name="connsiteY189" fmla="*/ 4379201 h 4983967"/>
              <a:gd name="connsiteX190" fmla="*/ 6771092 w 7803300"/>
              <a:gd name="connsiteY190" fmla="*/ 4379201 h 4983967"/>
              <a:gd name="connsiteX191" fmla="*/ 6791844 w 7803300"/>
              <a:gd name="connsiteY191" fmla="*/ 4399791 h 4983967"/>
              <a:gd name="connsiteX192" fmla="*/ 6771092 w 7803300"/>
              <a:gd name="connsiteY192" fmla="*/ 4420382 h 4983967"/>
              <a:gd name="connsiteX193" fmla="*/ 6750331 w 7803300"/>
              <a:gd name="connsiteY193" fmla="*/ 4399791 h 4983967"/>
              <a:gd name="connsiteX194" fmla="*/ 6771092 w 7803300"/>
              <a:gd name="connsiteY194" fmla="*/ 4379201 h 4983967"/>
              <a:gd name="connsiteX195" fmla="*/ 2420041 w 7803300"/>
              <a:gd name="connsiteY195" fmla="*/ 4378860 h 4983967"/>
              <a:gd name="connsiteX196" fmla="*/ 2440793 w 7803300"/>
              <a:gd name="connsiteY196" fmla="*/ 4399450 h 4983967"/>
              <a:gd name="connsiteX197" fmla="*/ 2420041 w 7803300"/>
              <a:gd name="connsiteY197" fmla="*/ 4420041 h 4983967"/>
              <a:gd name="connsiteX198" fmla="*/ 2399280 w 7803300"/>
              <a:gd name="connsiteY198" fmla="*/ 4399450 h 4983967"/>
              <a:gd name="connsiteX199" fmla="*/ 2420041 w 7803300"/>
              <a:gd name="connsiteY199" fmla="*/ 4378860 h 4983967"/>
              <a:gd name="connsiteX200" fmla="*/ 2356575 w 7803300"/>
              <a:gd name="connsiteY200" fmla="*/ 4378860 h 4983967"/>
              <a:gd name="connsiteX201" fmla="*/ 2377327 w 7803300"/>
              <a:gd name="connsiteY201" fmla="*/ 4399450 h 4983967"/>
              <a:gd name="connsiteX202" fmla="*/ 2356575 w 7803300"/>
              <a:gd name="connsiteY202" fmla="*/ 4420041 h 4983967"/>
              <a:gd name="connsiteX203" fmla="*/ 2335814 w 7803300"/>
              <a:gd name="connsiteY203" fmla="*/ 4399450 h 4983967"/>
              <a:gd name="connsiteX204" fmla="*/ 2356575 w 7803300"/>
              <a:gd name="connsiteY204" fmla="*/ 4378860 h 4983967"/>
              <a:gd name="connsiteX205" fmla="*/ 2293709 w 7803300"/>
              <a:gd name="connsiteY205" fmla="*/ 4378860 h 4983967"/>
              <a:gd name="connsiteX206" fmla="*/ 2314461 w 7803300"/>
              <a:gd name="connsiteY206" fmla="*/ 4399450 h 4983967"/>
              <a:gd name="connsiteX207" fmla="*/ 2293709 w 7803300"/>
              <a:gd name="connsiteY207" fmla="*/ 4420041 h 4983967"/>
              <a:gd name="connsiteX208" fmla="*/ 2272948 w 7803300"/>
              <a:gd name="connsiteY208" fmla="*/ 4399450 h 4983967"/>
              <a:gd name="connsiteX209" fmla="*/ 2293709 w 7803300"/>
              <a:gd name="connsiteY209" fmla="*/ 4378860 h 4983967"/>
              <a:gd name="connsiteX210" fmla="*/ 2229983 w 7803300"/>
              <a:gd name="connsiteY210" fmla="*/ 4378860 h 4983967"/>
              <a:gd name="connsiteX211" fmla="*/ 2250735 w 7803300"/>
              <a:gd name="connsiteY211" fmla="*/ 4399450 h 4983967"/>
              <a:gd name="connsiteX212" fmla="*/ 2229983 w 7803300"/>
              <a:gd name="connsiteY212" fmla="*/ 4420041 h 4983967"/>
              <a:gd name="connsiteX213" fmla="*/ 2209222 w 7803300"/>
              <a:gd name="connsiteY213" fmla="*/ 4399450 h 4983967"/>
              <a:gd name="connsiteX214" fmla="*/ 2229983 w 7803300"/>
              <a:gd name="connsiteY214" fmla="*/ 4378860 h 4983967"/>
              <a:gd name="connsiteX215" fmla="*/ 2167117 w 7803300"/>
              <a:gd name="connsiteY215" fmla="*/ 4378860 h 4983967"/>
              <a:gd name="connsiteX216" fmla="*/ 2187869 w 7803300"/>
              <a:gd name="connsiteY216" fmla="*/ 4399450 h 4983967"/>
              <a:gd name="connsiteX217" fmla="*/ 2167117 w 7803300"/>
              <a:gd name="connsiteY217" fmla="*/ 4420041 h 4983967"/>
              <a:gd name="connsiteX218" fmla="*/ 2146356 w 7803300"/>
              <a:gd name="connsiteY218" fmla="*/ 4399450 h 4983967"/>
              <a:gd name="connsiteX219" fmla="*/ 2167117 w 7803300"/>
              <a:gd name="connsiteY219" fmla="*/ 4378860 h 4983967"/>
              <a:gd name="connsiteX220" fmla="*/ 2103991 w 7803300"/>
              <a:gd name="connsiteY220" fmla="*/ 4378860 h 4983967"/>
              <a:gd name="connsiteX221" fmla="*/ 2124743 w 7803300"/>
              <a:gd name="connsiteY221" fmla="*/ 4399450 h 4983967"/>
              <a:gd name="connsiteX222" fmla="*/ 2103991 w 7803300"/>
              <a:gd name="connsiteY222" fmla="*/ 4420041 h 4983967"/>
              <a:gd name="connsiteX223" fmla="*/ 2083230 w 7803300"/>
              <a:gd name="connsiteY223" fmla="*/ 4399450 h 4983967"/>
              <a:gd name="connsiteX224" fmla="*/ 2103991 w 7803300"/>
              <a:gd name="connsiteY224" fmla="*/ 4378860 h 4983967"/>
              <a:gd name="connsiteX225" fmla="*/ 6960900 w 7803300"/>
              <a:gd name="connsiteY225" fmla="*/ 4316326 h 4983967"/>
              <a:gd name="connsiteX226" fmla="*/ 6981652 w 7803300"/>
              <a:gd name="connsiteY226" fmla="*/ 4336916 h 4983967"/>
              <a:gd name="connsiteX227" fmla="*/ 6960900 w 7803300"/>
              <a:gd name="connsiteY227" fmla="*/ 4357507 h 4983967"/>
              <a:gd name="connsiteX228" fmla="*/ 6940139 w 7803300"/>
              <a:gd name="connsiteY228" fmla="*/ 4336916 h 4983967"/>
              <a:gd name="connsiteX229" fmla="*/ 6960900 w 7803300"/>
              <a:gd name="connsiteY229" fmla="*/ 4316326 h 4983967"/>
              <a:gd name="connsiteX230" fmla="*/ 6897684 w 7803300"/>
              <a:gd name="connsiteY230" fmla="*/ 4316326 h 4983967"/>
              <a:gd name="connsiteX231" fmla="*/ 6918436 w 7803300"/>
              <a:gd name="connsiteY231" fmla="*/ 4336916 h 4983967"/>
              <a:gd name="connsiteX232" fmla="*/ 6897684 w 7803300"/>
              <a:gd name="connsiteY232" fmla="*/ 4357507 h 4983967"/>
              <a:gd name="connsiteX233" fmla="*/ 6876923 w 7803300"/>
              <a:gd name="connsiteY233" fmla="*/ 4336916 h 4983967"/>
              <a:gd name="connsiteX234" fmla="*/ 6897684 w 7803300"/>
              <a:gd name="connsiteY234" fmla="*/ 4316326 h 4983967"/>
              <a:gd name="connsiteX235" fmla="*/ 6834899 w 7803300"/>
              <a:gd name="connsiteY235" fmla="*/ 4316326 h 4983967"/>
              <a:gd name="connsiteX236" fmla="*/ 6855651 w 7803300"/>
              <a:gd name="connsiteY236" fmla="*/ 4336916 h 4983967"/>
              <a:gd name="connsiteX237" fmla="*/ 6834899 w 7803300"/>
              <a:gd name="connsiteY237" fmla="*/ 4357507 h 4983967"/>
              <a:gd name="connsiteX238" fmla="*/ 6814138 w 7803300"/>
              <a:gd name="connsiteY238" fmla="*/ 4336916 h 4983967"/>
              <a:gd name="connsiteX239" fmla="*/ 6834899 w 7803300"/>
              <a:gd name="connsiteY239" fmla="*/ 4316326 h 4983967"/>
              <a:gd name="connsiteX240" fmla="*/ 6771092 w 7803300"/>
              <a:gd name="connsiteY240" fmla="*/ 4316326 h 4983967"/>
              <a:gd name="connsiteX241" fmla="*/ 6791844 w 7803300"/>
              <a:gd name="connsiteY241" fmla="*/ 4336916 h 4983967"/>
              <a:gd name="connsiteX242" fmla="*/ 6771092 w 7803300"/>
              <a:gd name="connsiteY242" fmla="*/ 4357507 h 4983967"/>
              <a:gd name="connsiteX243" fmla="*/ 6750331 w 7803300"/>
              <a:gd name="connsiteY243" fmla="*/ 4336916 h 4983967"/>
              <a:gd name="connsiteX244" fmla="*/ 6771092 w 7803300"/>
              <a:gd name="connsiteY244" fmla="*/ 4316326 h 4983967"/>
              <a:gd name="connsiteX245" fmla="*/ 6708307 w 7803300"/>
              <a:gd name="connsiteY245" fmla="*/ 4316326 h 4983967"/>
              <a:gd name="connsiteX246" fmla="*/ 6729059 w 7803300"/>
              <a:gd name="connsiteY246" fmla="*/ 4336916 h 4983967"/>
              <a:gd name="connsiteX247" fmla="*/ 6708307 w 7803300"/>
              <a:gd name="connsiteY247" fmla="*/ 4357507 h 4983967"/>
              <a:gd name="connsiteX248" fmla="*/ 6687546 w 7803300"/>
              <a:gd name="connsiteY248" fmla="*/ 4336916 h 4983967"/>
              <a:gd name="connsiteX249" fmla="*/ 6708307 w 7803300"/>
              <a:gd name="connsiteY249" fmla="*/ 4316326 h 4983967"/>
              <a:gd name="connsiteX250" fmla="*/ 6645181 w 7803300"/>
              <a:gd name="connsiteY250" fmla="*/ 4316326 h 4983967"/>
              <a:gd name="connsiteX251" fmla="*/ 6665933 w 7803300"/>
              <a:gd name="connsiteY251" fmla="*/ 4336916 h 4983967"/>
              <a:gd name="connsiteX252" fmla="*/ 6645181 w 7803300"/>
              <a:gd name="connsiteY252" fmla="*/ 4357507 h 4983967"/>
              <a:gd name="connsiteX253" fmla="*/ 6624420 w 7803300"/>
              <a:gd name="connsiteY253" fmla="*/ 4336916 h 4983967"/>
              <a:gd name="connsiteX254" fmla="*/ 6645181 w 7803300"/>
              <a:gd name="connsiteY254" fmla="*/ 4316326 h 4983967"/>
              <a:gd name="connsiteX255" fmla="*/ 6392257 w 7803300"/>
              <a:gd name="connsiteY255" fmla="*/ 4316326 h 4983967"/>
              <a:gd name="connsiteX256" fmla="*/ 6413009 w 7803300"/>
              <a:gd name="connsiteY256" fmla="*/ 4336916 h 4983967"/>
              <a:gd name="connsiteX257" fmla="*/ 6392257 w 7803300"/>
              <a:gd name="connsiteY257" fmla="*/ 4357507 h 4983967"/>
              <a:gd name="connsiteX258" fmla="*/ 6371496 w 7803300"/>
              <a:gd name="connsiteY258" fmla="*/ 4336916 h 4983967"/>
              <a:gd name="connsiteX259" fmla="*/ 6392257 w 7803300"/>
              <a:gd name="connsiteY259" fmla="*/ 4316326 h 4983967"/>
              <a:gd name="connsiteX260" fmla="*/ 6265664 w 7803300"/>
              <a:gd name="connsiteY260" fmla="*/ 4316326 h 4983967"/>
              <a:gd name="connsiteX261" fmla="*/ 6286416 w 7803300"/>
              <a:gd name="connsiteY261" fmla="*/ 4336916 h 4983967"/>
              <a:gd name="connsiteX262" fmla="*/ 6265664 w 7803300"/>
              <a:gd name="connsiteY262" fmla="*/ 4357507 h 4983967"/>
              <a:gd name="connsiteX263" fmla="*/ 6244903 w 7803300"/>
              <a:gd name="connsiteY263" fmla="*/ 4336916 h 4983967"/>
              <a:gd name="connsiteX264" fmla="*/ 6265664 w 7803300"/>
              <a:gd name="connsiteY264" fmla="*/ 4316326 h 4983967"/>
              <a:gd name="connsiteX265" fmla="*/ 6202879 w 7803300"/>
              <a:gd name="connsiteY265" fmla="*/ 4316326 h 4983967"/>
              <a:gd name="connsiteX266" fmla="*/ 6223631 w 7803300"/>
              <a:gd name="connsiteY266" fmla="*/ 4336916 h 4983967"/>
              <a:gd name="connsiteX267" fmla="*/ 6202879 w 7803300"/>
              <a:gd name="connsiteY267" fmla="*/ 4357507 h 4983967"/>
              <a:gd name="connsiteX268" fmla="*/ 6182118 w 7803300"/>
              <a:gd name="connsiteY268" fmla="*/ 4336916 h 4983967"/>
              <a:gd name="connsiteX269" fmla="*/ 6202879 w 7803300"/>
              <a:gd name="connsiteY269" fmla="*/ 4316326 h 4983967"/>
              <a:gd name="connsiteX270" fmla="*/ 4244537 w 7803300"/>
              <a:gd name="connsiteY270" fmla="*/ 4316326 h 4983967"/>
              <a:gd name="connsiteX271" fmla="*/ 4265289 w 7803300"/>
              <a:gd name="connsiteY271" fmla="*/ 4336916 h 4983967"/>
              <a:gd name="connsiteX272" fmla="*/ 4244537 w 7803300"/>
              <a:gd name="connsiteY272" fmla="*/ 4357507 h 4983967"/>
              <a:gd name="connsiteX273" fmla="*/ 4223776 w 7803300"/>
              <a:gd name="connsiteY273" fmla="*/ 4336916 h 4983967"/>
              <a:gd name="connsiteX274" fmla="*/ 4244537 w 7803300"/>
              <a:gd name="connsiteY274" fmla="*/ 4316326 h 4983967"/>
              <a:gd name="connsiteX275" fmla="*/ 4118536 w 7803300"/>
              <a:gd name="connsiteY275" fmla="*/ 4316326 h 4983967"/>
              <a:gd name="connsiteX276" fmla="*/ 4139288 w 7803300"/>
              <a:gd name="connsiteY276" fmla="*/ 4336916 h 4983967"/>
              <a:gd name="connsiteX277" fmla="*/ 4118536 w 7803300"/>
              <a:gd name="connsiteY277" fmla="*/ 4357507 h 4983967"/>
              <a:gd name="connsiteX278" fmla="*/ 4097775 w 7803300"/>
              <a:gd name="connsiteY278" fmla="*/ 4336916 h 4983967"/>
              <a:gd name="connsiteX279" fmla="*/ 4118536 w 7803300"/>
              <a:gd name="connsiteY279" fmla="*/ 4316326 h 4983967"/>
              <a:gd name="connsiteX280" fmla="*/ 2482907 w 7803300"/>
              <a:gd name="connsiteY280" fmla="*/ 4315905 h 4983967"/>
              <a:gd name="connsiteX281" fmla="*/ 2503659 w 7803300"/>
              <a:gd name="connsiteY281" fmla="*/ 4336495 h 4983967"/>
              <a:gd name="connsiteX282" fmla="*/ 2482907 w 7803300"/>
              <a:gd name="connsiteY282" fmla="*/ 4357086 h 4983967"/>
              <a:gd name="connsiteX283" fmla="*/ 2462146 w 7803300"/>
              <a:gd name="connsiteY283" fmla="*/ 4336495 h 4983967"/>
              <a:gd name="connsiteX284" fmla="*/ 2482907 w 7803300"/>
              <a:gd name="connsiteY284" fmla="*/ 4315905 h 4983967"/>
              <a:gd name="connsiteX285" fmla="*/ 2420041 w 7803300"/>
              <a:gd name="connsiteY285" fmla="*/ 4315905 h 4983967"/>
              <a:gd name="connsiteX286" fmla="*/ 2440793 w 7803300"/>
              <a:gd name="connsiteY286" fmla="*/ 4336495 h 4983967"/>
              <a:gd name="connsiteX287" fmla="*/ 2420041 w 7803300"/>
              <a:gd name="connsiteY287" fmla="*/ 4357086 h 4983967"/>
              <a:gd name="connsiteX288" fmla="*/ 2399280 w 7803300"/>
              <a:gd name="connsiteY288" fmla="*/ 4336495 h 4983967"/>
              <a:gd name="connsiteX289" fmla="*/ 2420041 w 7803300"/>
              <a:gd name="connsiteY289" fmla="*/ 4315905 h 4983967"/>
              <a:gd name="connsiteX290" fmla="*/ 2356575 w 7803300"/>
              <a:gd name="connsiteY290" fmla="*/ 4315905 h 4983967"/>
              <a:gd name="connsiteX291" fmla="*/ 2377327 w 7803300"/>
              <a:gd name="connsiteY291" fmla="*/ 4336495 h 4983967"/>
              <a:gd name="connsiteX292" fmla="*/ 2356575 w 7803300"/>
              <a:gd name="connsiteY292" fmla="*/ 4357086 h 4983967"/>
              <a:gd name="connsiteX293" fmla="*/ 2335814 w 7803300"/>
              <a:gd name="connsiteY293" fmla="*/ 4336495 h 4983967"/>
              <a:gd name="connsiteX294" fmla="*/ 2356575 w 7803300"/>
              <a:gd name="connsiteY294" fmla="*/ 4315905 h 4983967"/>
              <a:gd name="connsiteX295" fmla="*/ 2293709 w 7803300"/>
              <a:gd name="connsiteY295" fmla="*/ 4315905 h 4983967"/>
              <a:gd name="connsiteX296" fmla="*/ 2314461 w 7803300"/>
              <a:gd name="connsiteY296" fmla="*/ 4336495 h 4983967"/>
              <a:gd name="connsiteX297" fmla="*/ 2293709 w 7803300"/>
              <a:gd name="connsiteY297" fmla="*/ 4357086 h 4983967"/>
              <a:gd name="connsiteX298" fmla="*/ 2272948 w 7803300"/>
              <a:gd name="connsiteY298" fmla="*/ 4336495 h 4983967"/>
              <a:gd name="connsiteX299" fmla="*/ 2293709 w 7803300"/>
              <a:gd name="connsiteY299" fmla="*/ 4315905 h 4983967"/>
              <a:gd name="connsiteX300" fmla="*/ 2229983 w 7803300"/>
              <a:gd name="connsiteY300" fmla="*/ 4315905 h 4983967"/>
              <a:gd name="connsiteX301" fmla="*/ 2250735 w 7803300"/>
              <a:gd name="connsiteY301" fmla="*/ 4336495 h 4983967"/>
              <a:gd name="connsiteX302" fmla="*/ 2229983 w 7803300"/>
              <a:gd name="connsiteY302" fmla="*/ 4357086 h 4983967"/>
              <a:gd name="connsiteX303" fmla="*/ 2209222 w 7803300"/>
              <a:gd name="connsiteY303" fmla="*/ 4336495 h 4983967"/>
              <a:gd name="connsiteX304" fmla="*/ 2229983 w 7803300"/>
              <a:gd name="connsiteY304" fmla="*/ 4315905 h 4983967"/>
              <a:gd name="connsiteX305" fmla="*/ 2167117 w 7803300"/>
              <a:gd name="connsiteY305" fmla="*/ 4315905 h 4983967"/>
              <a:gd name="connsiteX306" fmla="*/ 2187869 w 7803300"/>
              <a:gd name="connsiteY306" fmla="*/ 4336495 h 4983967"/>
              <a:gd name="connsiteX307" fmla="*/ 2167117 w 7803300"/>
              <a:gd name="connsiteY307" fmla="*/ 4357086 h 4983967"/>
              <a:gd name="connsiteX308" fmla="*/ 2146356 w 7803300"/>
              <a:gd name="connsiteY308" fmla="*/ 4336495 h 4983967"/>
              <a:gd name="connsiteX309" fmla="*/ 2167117 w 7803300"/>
              <a:gd name="connsiteY309" fmla="*/ 4315905 h 4983967"/>
              <a:gd name="connsiteX310" fmla="*/ 7023676 w 7803300"/>
              <a:gd name="connsiteY310" fmla="*/ 4253703 h 4983967"/>
              <a:gd name="connsiteX311" fmla="*/ 7044428 w 7803300"/>
              <a:gd name="connsiteY311" fmla="*/ 4274293 h 4983967"/>
              <a:gd name="connsiteX312" fmla="*/ 7023676 w 7803300"/>
              <a:gd name="connsiteY312" fmla="*/ 4294884 h 4983967"/>
              <a:gd name="connsiteX313" fmla="*/ 7002915 w 7803300"/>
              <a:gd name="connsiteY313" fmla="*/ 4274293 h 4983967"/>
              <a:gd name="connsiteX314" fmla="*/ 7023676 w 7803300"/>
              <a:gd name="connsiteY314" fmla="*/ 4253703 h 4983967"/>
              <a:gd name="connsiteX315" fmla="*/ 6960900 w 7803300"/>
              <a:gd name="connsiteY315" fmla="*/ 4253703 h 4983967"/>
              <a:gd name="connsiteX316" fmla="*/ 6981652 w 7803300"/>
              <a:gd name="connsiteY316" fmla="*/ 4274293 h 4983967"/>
              <a:gd name="connsiteX317" fmla="*/ 6960900 w 7803300"/>
              <a:gd name="connsiteY317" fmla="*/ 4294884 h 4983967"/>
              <a:gd name="connsiteX318" fmla="*/ 6940139 w 7803300"/>
              <a:gd name="connsiteY318" fmla="*/ 4274293 h 4983967"/>
              <a:gd name="connsiteX319" fmla="*/ 6960900 w 7803300"/>
              <a:gd name="connsiteY319" fmla="*/ 4253703 h 4983967"/>
              <a:gd name="connsiteX320" fmla="*/ 6897684 w 7803300"/>
              <a:gd name="connsiteY320" fmla="*/ 4253703 h 4983967"/>
              <a:gd name="connsiteX321" fmla="*/ 6918436 w 7803300"/>
              <a:gd name="connsiteY321" fmla="*/ 4274293 h 4983967"/>
              <a:gd name="connsiteX322" fmla="*/ 6897684 w 7803300"/>
              <a:gd name="connsiteY322" fmla="*/ 4294884 h 4983967"/>
              <a:gd name="connsiteX323" fmla="*/ 6876923 w 7803300"/>
              <a:gd name="connsiteY323" fmla="*/ 4274293 h 4983967"/>
              <a:gd name="connsiteX324" fmla="*/ 6897684 w 7803300"/>
              <a:gd name="connsiteY324" fmla="*/ 4253703 h 4983967"/>
              <a:gd name="connsiteX325" fmla="*/ 6834899 w 7803300"/>
              <a:gd name="connsiteY325" fmla="*/ 4253703 h 4983967"/>
              <a:gd name="connsiteX326" fmla="*/ 6855651 w 7803300"/>
              <a:gd name="connsiteY326" fmla="*/ 4274293 h 4983967"/>
              <a:gd name="connsiteX327" fmla="*/ 6834899 w 7803300"/>
              <a:gd name="connsiteY327" fmla="*/ 4294884 h 4983967"/>
              <a:gd name="connsiteX328" fmla="*/ 6814138 w 7803300"/>
              <a:gd name="connsiteY328" fmla="*/ 4274293 h 4983967"/>
              <a:gd name="connsiteX329" fmla="*/ 6834899 w 7803300"/>
              <a:gd name="connsiteY329" fmla="*/ 4253703 h 4983967"/>
              <a:gd name="connsiteX330" fmla="*/ 6771092 w 7803300"/>
              <a:gd name="connsiteY330" fmla="*/ 4253703 h 4983967"/>
              <a:gd name="connsiteX331" fmla="*/ 6791844 w 7803300"/>
              <a:gd name="connsiteY331" fmla="*/ 4274293 h 4983967"/>
              <a:gd name="connsiteX332" fmla="*/ 6771092 w 7803300"/>
              <a:gd name="connsiteY332" fmla="*/ 4294884 h 4983967"/>
              <a:gd name="connsiteX333" fmla="*/ 6750331 w 7803300"/>
              <a:gd name="connsiteY333" fmla="*/ 4274293 h 4983967"/>
              <a:gd name="connsiteX334" fmla="*/ 6771092 w 7803300"/>
              <a:gd name="connsiteY334" fmla="*/ 4253703 h 4983967"/>
              <a:gd name="connsiteX335" fmla="*/ 6708307 w 7803300"/>
              <a:gd name="connsiteY335" fmla="*/ 4253703 h 4983967"/>
              <a:gd name="connsiteX336" fmla="*/ 6729059 w 7803300"/>
              <a:gd name="connsiteY336" fmla="*/ 4274293 h 4983967"/>
              <a:gd name="connsiteX337" fmla="*/ 6708307 w 7803300"/>
              <a:gd name="connsiteY337" fmla="*/ 4294884 h 4983967"/>
              <a:gd name="connsiteX338" fmla="*/ 6687546 w 7803300"/>
              <a:gd name="connsiteY338" fmla="*/ 4274293 h 4983967"/>
              <a:gd name="connsiteX339" fmla="*/ 6708307 w 7803300"/>
              <a:gd name="connsiteY339" fmla="*/ 4253703 h 4983967"/>
              <a:gd name="connsiteX340" fmla="*/ 6645181 w 7803300"/>
              <a:gd name="connsiteY340" fmla="*/ 4253703 h 4983967"/>
              <a:gd name="connsiteX341" fmla="*/ 6665933 w 7803300"/>
              <a:gd name="connsiteY341" fmla="*/ 4274293 h 4983967"/>
              <a:gd name="connsiteX342" fmla="*/ 6645181 w 7803300"/>
              <a:gd name="connsiteY342" fmla="*/ 4294884 h 4983967"/>
              <a:gd name="connsiteX343" fmla="*/ 6624420 w 7803300"/>
              <a:gd name="connsiteY343" fmla="*/ 4274293 h 4983967"/>
              <a:gd name="connsiteX344" fmla="*/ 6645181 w 7803300"/>
              <a:gd name="connsiteY344" fmla="*/ 4253703 h 4983967"/>
              <a:gd name="connsiteX345" fmla="*/ 6582316 w 7803300"/>
              <a:gd name="connsiteY345" fmla="*/ 4253703 h 4983967"/>
              <a:gd name="connsiteX346" fmla="*/ 6603068 w 7803300"/>
              <a:gd name="connsiteY346" fmla="*/ 4274293 h 4983967"/>
              <a:gd name="connsiteX347" fmla="*/ 6582316 w 7803300"/>
              <a:gd name="connsiteY347" fmla="*/ 4294884 h 4983967"/>
              <a:gd name="connsiteX348" fmla="*/ 6561555 w 7803300"/>
              <a:gd name="connsiteY348" fmla="*/ 4274293 h 4983967"/>
              <a:gd name="connsiteX349" fmla="*/ 6582316 w 7803300"/>
              <a:gd name="connsiteY349" fmla="*/ 4253703 h 4983967"/>
              <a:gd name="connsiteX350" fmla="*/ 6455723 w 7803300"/>
              <a:gd name="connsiteY350" fmla="*/ 4253703 h 4983967"/>
              <a:gd name="connsiteX351" fmla="*/ 6476475 w 7803300"/>
              <a:gd name="connsiteY351" fmla="*/ 4274293 h 4983967"/>
              <a:gd name="connsiteX352" fmla="*/ 6455723 w 7803300"/>
              <a:gd name="connsiteY352" fmla="*/ 4294884 h 4983967"/>
              <a:gd name="connsiteX353" fmla="*/ 6434962 w 7803300"/>
              <a:gd name="connsiteY353" fmla="*/ 4274293 h 4983967"/>
              <a:gd name="connsiteX354" fmla="*/ 6455723 w 7803300"/>
              <a:gd name="connsiteY354" fmla="*/ 4253703 h 4983967"/>
              <a:gd name="connsiteX355" fmla="*/ 6392257 w 7803300"/>
              <a:gd name="connsiteY355" fmla="*/ 4253703 h 4983967"/>
              <a:gd name="connsiteX356" fmla="*/ 6413009 w 7803300"/>
              <a:gd name="connsiteY356" fmla="*/ 4274293 h 4983967"/>
              <a:gd name="connsiteX357" fmla="*/ 6392257 w 7803300"/>
              <a:gd name="connsiteY357" fmla="*/ 4294884 h 4983967"/>
              <a:gd name="connsiteX358" fmla="*/ 6371496 w 7803300"/>
              <a:gd name="connsiteY358" fmla="*/ 4274293 h 4983967"/>
              <a:gd name="connsiteX359" fmla="*/ 6392257 w 7803300"/>
              <a:gd name="connsiteY359" fmla="*/ 4253703 h 4983967"/>
              <a:gd name="connsiteX360" fmla="*/ 6329382 w 7803300"/>
              <a:gd name="connsiteY360" fmla="*/ 4253703 h 4983967"/>
              <a:gd name="connsiteX361" fmla="*/ 6350134 w 7803300"/>
              <a:gd name="connsiteY361" fmla="*/ 4274293 h 4983967"/>
              <a:gd name="connsiteX362" fmla="*/ 6329382 w 7803300"/>
              <a:gd name="connsiteY362" fmla="*/ 4294884 h 4983967"/>
              <a:gd name="connsiteX363" fmla="*/ 6308621 w 7803300"/>
              <a:gd name="connsiteY363" fmla="*/ 4274293 h 4983967"/>
              <a:gd name="connsiteX364" fmla="*/ 6329382 w 7803300"/>
              <a:gd name="connsiteY364" fmla="*/ 4253703 h 4983967"/>
              <a:gd name="connsiteX365" fmla="*/ 6265664 w 7803300"/>
              <a:gd name="connsiteY365" fmla="*/ 4253703 h 4983967"/>
              <a:gd name="connsiteX366" fmla="*/ 6286416 w 7803300"/>
              <a:gd name="connsiteY366" fmla="*/ 4274293 h 4983967"/>
              <a:gd name="connsiteX367" fmla="*/ 6265664 w 7803300"/>
              <a:gd name="connsiteY367" fmla="*/ 4294884 h 4983967"/>
              <a:gd name="connsiteX368" fmla="*/ 6244903 w 7803300"/>
              <a:gd name="connsiteY368" fmla="*/ 4274293 h 4983967"/>
              <a:gd name="connsiteX369" fmla="*/ 6265664 w 7803300"/>
              <a:gd name="connsiteY369" fmla="*/ 4253703 h 4983967"/>
              <a:gd name="connsiteX370" fmla="*/ 4308254 w 7803300"/>
              <a:gd name="connsiteY370" fmla="*/ 4253703 h 4983967"/>
              <a:gd name="connsiteX371" fmla="*/ 4329006 w 7803300"/>
              <a:gd name="connsiteY371" fmla="*/ 4274293 h 4983967"/>
              <a:gd name="connsiteX372" fmla="*/ 4308254 w 7803300"/>
              <a:gd name="connsiteY372" fmla="*/ 4294884 h 4983967"/>
              <a:gd name="connsiteX373" fmla="*/ 4287493 w 7803300"/>
              <a:gd name="connsiteY373" fmla="*/ 4274293 h 4983967"/>
              <a:gd name="connsiteX374" fmla="*/ 4308254 w 7803300"/>
              <a:gd name="connsiteY374" fmla="*/ 4253703 h 4983967"/>
              <a:gd name="connsiteX375" fmla="*/ 4244537 w 7803300"/>
              <a:gd name="connsiteY375" fmla="*/ 4253703 h 4983967"/>
              <a:gd name="connsiteX376" fmla="*/ 4265289 w 7803300"/>
              <a:gd name="connsiteY376" fmla="*/ 4274293 h 4983967"/>
              <a:gd name="connsiteX377" fmla="*/ 4244537 w 7803300"/>
              <a:gd name="connsiteY377" fmla="*/ 4294884 h 4983967"/>
              <a:gd name="connsiteX378" fmla="*/ 4223776 w 7803300"/>
              <a:gd name="connsiteY378" fmla="*/ 4274293 h 4983967"/>
              <a:gd name="connsiteX379" fmla="*/ 4244537 w 7803300"/>
              <a:gd name="connsiteY379" fmla="*/ 4253703 h 4983967"/>
              <a:gd name="connsiteX380" fmla="*/ 4181581 w 7803300"/>
              <a:gd name="connsiteY380" fmla="*/ 4253703 h 4983967"/>
              <a:gd name="connsiteX381" fmla="*/ 4202333 w 7803300"/>
              <a:gd name="connsiteY381" fmla="*/ 4274293 h 4983967"/>
              <a:gd name="connsiteX382" fmla="*/ 4181581 w 7803300"/>
              <a:gd name="connsiteY382" fmla="*/ 4294884 h 4983967"/>
              <a:gd name="connsiteX383" fmla="*/ 4160820 w 7803300"/>
              <a:gd name="connsiteY383" fmla="*/ 4274293 h 4983967"/>
              <a:gd name="connsiteX384" fmla="*/ 4181581 w 7803300"/>
              <a:gd name="connsiteY384" fmla="*/ 4253703 h 4983967"/>
              <a:gd name="connsiteX385" fmla="*/ 4118536 w 7803300"/>
              <a:gd name="connsiteY385" fmla="*/ 4253703 h 4983967"/>
              <a:gd name="connsiteX386" fmla="*/ 4139288 w 7803300"/>
              <a:gd name="connsiteY386" fmla="*/ 4274293 h 4983967"/>
              <a:gd name="connsiteX387" fmla="*/ 4118536 w 7803300"/>
              <a:gd name="connsiteY387" fmla="*/ 4294884 h 4983967"/>
              <a:gd name="connsiteX388" fmla="*/ 4097775 w 7803300"/>
              <a:gd name="connsiteY388" fmla="*/ 4274293 h 4983967"/>
              <a:gd name="connsiteX389" fmla="*/ 4118536 w 7803300"/>
              <a:gd name="connsiteY389" fmla="*/ 4253703 h 4983967"/>
              <a:gd name="connsiteX390" fmla="*/ 2546634 w 7803300"/>
              <a:gd name="connsiteY390" fmla="*/ 4253281 h 4983967"/>
              <a:gd name="connsiteX391" fmla="*/ 2567386 w 7803300"/>
              <a:gd name="connsiteY391" fmla="*/ 4273871 h 4983967"/>
              <a:gd name="connsiteX392" fmla="*/ 2546634 w 7803300"/>
              <a:gd name="connsiteY392" fmla="*/ 4294462 h 4983967"/>
              <a:gd name="connsiteX393" fmla="*/ 2525873 w 7803300"/>
              <a:gd name="connsiteY393" fmla="*/ 4273871 h 4983967"/>
              <a:gd name="connsiteX394" fmla="*/ 2546634 w 7803300"/>
              <a:gd name="connsiteY394" fmla="*/ 4253281 h 4983967"/>
              <a:gd name="connsiteX395" fmla="*/ 2482907 w 7803300"/>
              <a:gd name="connsiteY395" fmla="*/ 4253281 h 4983967"/>
              <a:gd name="connsiteX396" fmla="*/ 2503659 w 7803300"/>
              <a:gd name="connsiteY396" fmla="*/ 4273871 h 4983967"/>
              <a:gd name="connsiteX397" fmla="*/ 2482907 w 7803300"/>
              <a:gd name="connsiteY397" fmla="*/ 4294462 h 4983967"/>
              <a:gd name="connsiteX398" fmla="*/ 2462146 w 7803300"/>
              <a:gd name="connsiteY398" fmla="*/ 4273871 h 4983967"/>
              <a:gd name="connsiteX399" fmla="*/ 2482907 w 7803300"/>
              <a:gd name="connsiteY399" fmla="*/ 4253281 h 4983967"/>
              <a:gd name="connsiteX400" fmla="*/ 2420041 w 7803300"/>
              <a:gd name="connsiteY400" fmla="*/ 4253281 h 4983967"/>
              <a:gd name="connsiteX401" fmla="*/ 2440793 w 7803300"/>
              <a:gd name="connsiteY401" fmla="*/ 4273871 h 4983967"/>
              <a:gd name="connsiteX402" fmla="*/ 2420041 w 7803300"/>
              <a:gd name="connsiteY402" fmla="*/ 4294462 h 4983967"/>
              <a:gd name="connsiteX403" fmla="*/ 2399280 w 7803300"/>
              <a:gd name="connsiteY403" fmla="*/ 4273871 h 4983967"/>
              <a:gd name="connsiteX404" fmla="*/ 2420041 w 7803300"/>
              <a:gd name="connsiteY404" fmla="*/ 4253281 h 4983967"/>
              <a:gd name="connsiteX405" fmla="*/ 2356575 w 7803300"/>
              <a:gd name="connsiteY405" fmla="*/ 4253281 h 4983967"/>
              <a:gd name="connsiteX406" fmla="*/ 2377327 w 7803300"/>
              <a:gd name="connsiteY406" fmla="*/ 4273871 h 4983967"/>
              <a:gd name="connsiteX407" fmla="*/ 2356575 w 7803300"/>
              <a:gd name="connsiteY407" fmla="*/ 4294462 h 4983967"/>
              <a:gd name="connsiteX408" fmla="*/ 2335814 w 7803300"/>
              <a:gd name="connsiteY408" fmla="*/ 4273871 h 4983967"/>
              <a:gd name="connsiteX409" fmla="*/ 2356575 w 7803300"/>
              <a:gd name="connsiteY409" fmla="*/ 4253281 h 4983967"/>
              <a:gd name="connsiteX410" fmla="*/ 2293709 w 7803300"/>
              <a:gd name="connsiteY410" fmla="*/ 4253281 h 4983967"/>
              <a:gd name="connsiteX411" fmla="*/ 2314461 w 7803300"/>
              <a:gd name="connsiteY411" fmla="*/ 4273871 h 4983967"/>
              <a:gd name="connsiteX412" fmla="*/ 2293709 w 7803300"/>
              <a:gd name="connsiteY412" fmla="*/ 4294462 h 4983967"/>
              <a:gd name="connsiteX413" fmla="*/ 2272948 w 7803300"/>
              <a:gd name="connsiteY413" fmla="*/ 4273871 h 4983967"/>
              <a:gd name="connsiteX414" fmla="*/ 2293709 w 7803300"/>
              <a:gd name="connsiteY414" fmla="*/ 4253281 h 4983967"/>
              <a:gd name="connsiteX415" fmla="*/ 2229983 w 7803300"/>
              <a:gd name="connsiteY415" fmla="*/ 4253281 h 4983967"/>
              <a:gd name="connsiteX416" fmla="*/ 2250735 w 7803300"/>
              <a:gd name="connsiteY416" fmla="*/ 4273871 h 4983967"/>
              <a:gd name="connsiteX417" fmla="*/ 2229983 w 7803300"/>
              <a:gd name="connsiteY417" fmla="*/ 4294462 h 4983967"/>
              <a:gd name="connsiteX418" fmla="*/ 2209222 w 7803300"/>
              <a:gd name="connsiteY418" fmla="*/ 4273871 h 4983967"/>
              <a:gd name="connsiteX419" fmla="*/ 2229983 w 7803300"/>
              <a:gd name="connsiteY419" fmla="*/ 4253281 h 4983967"/>
              <a:gd name="connsiteX420" fmla="*/ 2167117 w 7803300"/>
              <a:gd name="connsiteY420" fmla="*/ 4253281 h 4983967"/>
              <a:gd name="connsiteX421" fmla="*/ 2187869 w 7803300"/>
              <a:gd name="connsiteY421" fmla="*/ 4273871 h 4983967"/>
              <a:gd name="connsiteX422" fmla="*/ 2167117 w 7803300"/>
              <a:gd name="connsiteY422" fmla="*/ 4294462 h 4983967"/>
              <a:gd name="connsiteX423" fmla="*/ 2146356 w 7803300"/>
              <a:gd name="connsiteY423" fmla="*/ 4273871 h 4983967"/>
              <a:gd name="connsiteX424" fmla="*/ 2167117 w 7803300"/>
              <a:gd name="connsiteY424" fmla="*/ 4253281 h 4983967"/>
              <a:gd name="connsiteX425" fmla="*/ 2103991 w 7803300"/>
              <a:gd name="connsiteY425" fmla="*/ 4253281 h 4983967"/>
              <a:gd name="connsiteX426" fmla="*/ 2124743 w 7803300"/>
              <a:gd name="connsiteY426" fmla="*/ 4273871 h 4983967"/>
              <a:gd name="connsiteX427" fmla="*/ 2103991 w 7803300"/>
              <a:gd name="connsiteY427" fmla="*/ 4294462 h 4983967"/>
              <a:gd name="connsiteX428" fmla="*/ 2083230 w 7803300"/>
              <a:gd name="connsiteY428" fmla="*/ 4273871 h 4983967"/>
              <a:gd name="connsiteX429" fmla="*/ 2103991 w 7803300"/>
              <a:gd name="connsiteY429" fmla="*/ 4253281 h 4983967"/>
              <a:gd name="connsiteX430" fmla="*/ 6960640 w 7803300"/>
              <a:gd name="connsiteY430" fmla="*/ 4191680 h 4983967"/>
              <a:gd name="connsiteX431" fmla="*/ 6981392 w 7803300"/>
              <a:gd name="connsiteY431" fmla="*/ 4212270 h 4983967"/>
              <a:gd name="connsiteX432" fmla="*/ 6960640 w 7803300"/>
              <a:gd name="connsiteY432" fmla="*/ 4232861 h 4983967"/>
              <a:gd name="connsiteX433" fmla="*/ 6939879 w 7803300"/>
              <a:gd name="connsiteY433" fmla="*/ 4212270 h 4983967"/>
              <a:gd name="connsiteX434" fmla="*/ 6960640 w 7803300"/>
              <a:gd name="connsiteY434" fmla="*/ 4191680 h 4983967"/>
              <a:gd name="connsiteX435" fmla="*/ 6897424 w 7803300"/>
              <a:gd name="connsiteY435" fmla="*/ 4191680 h 4983967"/>
              <a:gd name="connsiteX436" fmla="*/ 6918176 w 7803300"/>
              <a:gd name="connsiteY436" fmla="*/ 4212270 h 4983967"/>
              <a:gd name="connsiteX437" fmla="*/ 6897424 w 7803300"/>
              <a:gd name="connsiteY437" fmla="*/ 4232861 h 4983967"/>
              <a:gd name="connsiteX438" fmla="*/ 6876663 w 7803300"/>
              <a:gd name="connsiteY438" fmla="*/ 4212270 h 4983967"/>
              <a:gd name="connsiteX439" fmla="*/ 6897424 w 7803300"/>
              <a:gd name="connsiteY439" fmla="*/ 4191680 h 4983967"/>
              <a:gd name="connsiteX440" fmla="*/ 6834648 w 7803300"/>
              <a:gd name="connsiteY440" fmla="*/ 4191680 h 4983967"/>
              <a:gd name="connsiteX441" fmla="*/ 6855400 w 7803300"/>
              <a:gd name="connsiteY441" fmla="*/ 4212270 h 4983967"/>
              <a:gd name="connsiteX442" fmla="*/ 6834648 w 7803300"/>
              <a:gd name="connsiteY442" fmla="*/ 4232861 h 4983967"/>
              <a:gd name="connsiteX443" fmla="*/ 6813887 w 7803300"/>
              <a:gd name="connsiteY443" fmla="*/ 4212270 h 4983967"/>
              <a:gd name="connsiteX444" fmla="*/ 6834648 w 7803300"/>
              <a:gd name="connsiteY444" fmla="*/ 4191680 h 4983967"/>
              <a:gd name="connsiteX445" fmla="*/ 6770922 w 7803300"/>
              <a:gd name="connsiteY445" fmla="*/ 4191680 h 4983967"/>
              <a:gd name="connsiteX446" fmla="*/ 6791674 w 7803300"/>
              <a:gd name="connsiteY446" fmla="*/ 4212270 h 4983967"/>
              <a:gd name="connsiteX447" fmla="*/ 6770922 w 7803300"/>
              <a:gd name="connsiteY447" fmla="*/ 4232861 h 4983967"/>
              <a:gd name="connsiteX448" fmla="*/ 6750161 w 7803300"/>
              <a:gd name="connsiteY448" fmla="*/ 4212270 h 4983967"/>
              <a:gd name="connsiteX449" fmla="*/ 6770922 w 7803300"/>
              <a:gd name="connsiteY449" fmla="*/ 4191680 h 4983967"/>
              <a:gd name="connsiteX450" fmla="*/ 6708137 w 7803300"/>
              <a:gd name="connsiteY450" fmla="*/ 4191680 h 4983967"/>
              <a:gd name="connsiteX451" fmla="*/ 6728889 w 7803300"/>
              <a:gd name="connsiteY451" fmla="*/ 4212270 h 4983967"/>
              <a:gd name="connsiteX452" fmla="*/ 6708137 w 7803300"/>
              <a:gd name="connsiteY452" fmla="*/ 4232861 h 4983967"/>
              <a:gd name="connsiteX453" fmla="*/ 6687376 w 7803300"/>
              <a:gd name="connsiteY453" fmla="*/ 4212270 h 4983967"/>
              <a:gd name="connsiteX454" fmla="*/ 6708137 w 7803300"/>
              <a:gd name="connsiteY454" fmla="*/ 4191680 h 4983967"/>
              <a:gd name="connsiteX455" fmla="*/ 6644930 w 7803300"/>
              <a:gd name="connsiteY455" fmla="*/ 4191680 h 4983967"/>
              <a:gd name="connsiteX456" fmla="*/ 6665682 w 7803300"/>
              <a:gd name="connsiteY456" fmla="*/ 4212270 h 4983967"/>
              <a:gd name="connsiteX457" fmla="*/ 6644930 w 7803300"/>
              <a:gd name="connsiteY457" fmla="*/ 4232861 h 4983967"/>
              <a:gd name="connsiteX458" fmla="*/ 6624169 w 7803300"/>
              <a:gd name="connsiteY458" fmla="*/ 4212270 h 4983967"/>
              <a:gd name="connsiteX459" fmla="*/ 6644930 w 7803300"/>
              <a:gd name="connsiteY459" fmla="*/ 4191680 h 4983967"/>
              <a:gd name="connsiteX460" fmla="*/ 6582055 w 7803300"/>
              <a:gd name="connsiteY460" fmla="*/ 4191680 h 4983967"/>
              <a:gd name="connsiteX461" fmla="*/ 6602807 w 7803300"/>
              <a:gd name="connsiteY461" fmla="*/ 4212270 h 4983967"/>
              <a:gd name="connsiteX462" fmla="*/ 6582055 w 7803300"/>
              <a:gd name="connsiteY462" fmla="*/ 4232861 h 4983967"/>
              <a:gd name="connsiteX463" fmla="*/ 6561294 w 7803300"/>
              <a:gd name="connsiteY463" fmla="*/ 4212270 h 4983967"/>
              <a:gd name="connsiteX464" fmla="*/ 6582055 w 7803300"/>
              <a:gd name="connsiteY464" fmla="*/ 4191680 h 4983967"/>
              <a:gd name="connsiteX465" fmla="*/ 6518329 w 7803300"/>
              <a:gd name="connsiteY465" fmla="*/ 4191680 h 4983967"/>
              <a:gd name="connsiteX466" fmla="*/ 6539081 w 7803300"/>
              <a:gd name="connsiteY466" fmla="*/ 4212270 h 4983967"/>
              <a:gd name="connsiteX467" fmla="*/ 6518329 w 7803300"/>
              <a:gd name="connsiteY467" fmla="*/ 4232861 h 4983967"/>
              <a:gd name="connsiteX468" fmla="*/ 6497568 w 7803300"/>
              <a:gd name="connsiteY468" fmla="*/ 4212270 h 4983967"/>
              <a:gd name="connsiteX469" fmla="*/ 6518329 w 7803300"/>
              <a:gd name="connsiteY469" fmla="*/ 4191680 h 4983967"/>
              <a:gd name="connsiteX470" fmla="*/ 6455553 w 7803300"/>
              <a:gd name="connsiteY470" fmla="*/ 4191680 h 4983967"/>
              <a:gd name="connsiteX471" fmla="*/ 6476305 w 7803300"/>
              <a:gd name="connsiteY471" fmla="*/ 4212270 h 4983967"/>
              <a:gd name="connsiteX472" fmla="*/ 6455553 w 7803300"/>
              <a:gd name="connsiteY472" fmla="*/ 4232861 h 4983967"/>
              <a:gd name="connsiteX473" fmla="*/ 6434792 w 7803300"/>
              <a:gd name="connsiteY473" fmla="*/ 4212270 h 4983967"/>
              <a:gd name="connsiteX474" fmla="*/ 6455553 w 7803300"/>
              <a:gd name="connsiteY474" fmla="*/ 4191680 h 4983967"/>
              <a:gd name="connsiteX475" fmla="*/ 6391997 w 7803300"/>
              <a:gd name="connsiteY475" fmla="*/ 4191680 h 4983967"/>
              <a:gd name="connsiteX476" fmla="*/ 6412749 w 7803300"/>
              <a:gd name="connsiteY476" fmla="*/ 4212270 h 4983967"/>
              <a:gd name="connsiteX477" fmla="*/ 6391997 w 7803300"/>
              <a:gd name="connsiteY477" fmla="*/ 4232861 h 4983967"/>
              <a:gd name="connsiteX478" fmla="*/ 6371236 w 7803300"/>
              <a:gd name="connsiteY478" fmla="*/ 4212270 h 4983967"/>
              <a:gd name="connsiteX479" fmla="*/ 6391997 w 7803300"/>
              <a:gd name="connsiteY479" fmla="*/ 4191680 h 4983967"/>
              <a:gd name="connsiteX480" fmla="*/ 6329212 w 7803300"/>
              <a:gd name="connsiteY480" fmla="*/ 4191680 h 4983967"/>
              <a:gd name="connsiteX481" fmla="*/ 6349964 w 7803300"/>
              <a:gd name="connsiteY481" fmla="*/ 4212270 h 4983967"/>
              <a:gd name="connsiteX482" fmla="*/ 6329212 w 7803300"/>
              <a:gd name="connsiteY482" fmla="*/ 4232861 h 4983967"/>
              <a:gd name="connsiteX483" fmla="*/ 6308451 w 7803300"/>
              <a:gd name="connsiteY483" fmla="*/ 4212270 h 4983967"/>
              <a:gd name="connsiteX484" fmla="*/ 6329212 w 7803300"/>
              <a:gd name="connsiteY484" fmla="*/ 4191680 h 4983967"/>
              <a:gd name="connsiteX485" fmla="*/ 6265404 w 7803300"/>
              <a:gd name="connsiteY485" fmla="*/ 4191680 h 4983967"/>
              <a:gd name="connsiteX486" fmla="*/ 6286156 w 7803300"/>
              <a:gd name="connsiteY486" fmla="*/ 4212270 h 4983967"/>
              <a:gd name="connsiteX487" fmla="*/ 6265404 w 7803300"/>
              <a:gd name="connsiteY487" fmla="*/ 4232861 h 4983967"/>
              <a:gd name="connsiteX488" fmla="*/ 6244643 w 7803300"/>
              <a:gd name="connsiteY488" fmla="*/ 4212270 h 4983967"/>
              <a:gd name="connsiteX489" fmla="*/ 6265404 w 7803300"/>
              <a:gd name="connsiteY489" fmla="*/ 4191680 h 4983967"/>
              <a:gd name="connsiteX490" fmla="*/ 6202619 w 7803300"/>
              <a:gd name="connsiteY490" fmla="*/ 4191680 h 4983967"/>
              <a:gd name="connsiteX491" fmla="*/ 6223371 w 7803300"/>
              <a:gd name="connsiteY491" fmla="*/ 4212270 h 4983967"/>
              <a:gd name="connsiteX492" fmla="*/ 6202619 w 7803300"/>
              <a:gd name="connsiteY492" fmla="*/ 4232861 h 4983967"/>
              <a:gd name="connsiteX493" fmla="*/ 6181858 w 7803300"/>
              <a:gd name="connsiteY493" fmla="*/ 4212270 h 4983967"/>
              <a:gd name="connsiteX494" fmla="*/ 6202619 w 7803300"/>
              <a:gd name="connsiteY494" fmla="*/ 4191680 h 4983967"/>
              <a:gd name="connsiteX495" fmla="*/ 4370869 w 7803300"/>
              <a:gd name="connsiteY495" fmla="*/ 4191680 h 4983967"/>
              <a:gd name="connsiteX496" fmla="*/ 4391621 w 7803300"/>
              <a:gd name="connsiteY496" fmla="*/ 4212270 h 4983967"/>
              <a:gd name="connsiteX497" fmla="*/ 4370869 w 7803300"/>
              <a:gd name="connsiteY497" fmla="*/ 4232861 h 4983967"/>
              <a:gd name="connsiteX498" fmla="*/ 4350108 w 7803300"/>
              <a:gd name="connsiteY498" fmla="*/ 4212270 h 4983967"/>
              <a:gd name="connsiteX499" fmla="*/ 4370869 w 7803300"/>
              <a:gd name="connsiteY499" fmla="*/ 4191680 h 4983967"/>
              <a:gd name="connsiteX500" fmla="*/ 4308003 w 7803300"/>
              <a:gd name="connsiteY500" fmla="*/ 4191680 h 4983967"/>
              <a:gd name="connsiteX501" fmla="*/ 4328755 w 7803300"/>
              <a:gd name="connsiteY501" fmla="*/ 4212270 h 4983967"/>
              <a:gd name="connsiteX502" fmla="*/ 4308003 w 7803300"/>
              <a:gd name="connsiteY502" fmla="*/ 4232861 h 4983967"/>
              <a:gd name="connsiteX503" fmla="*/ 4287242 w 7803300"/>
              <a:gd name="connsiteY503" fmla="*/ 4212270 h 4983967"/>
              <a:gd name="connsiteX504" fmla="*/ 4308003 w 7803300"/>
              <a:gd name="connsiteY504" fmla="*/ 4191680 h 4983967"/>
              <a:gd name="connsiteX505" fmla="*/ 4244277 w 7803300"/>
              <a:gd name="connsiteY505" fmla="*/ 4191680 h 4983967"/>
              <a:gd name="connsiteX506" fmla="*/ 4265029 w 7803300"/>
              <a:gd name="connsiteY506" fmla="*/ 4212270 h 4983967"/>
              <a:gd name="connsiteX507" fmla="*/ 4244277 w 7803300"/>
              <a:gd name="connsiteY507" fmla="*/ 4232861 h 4983967"/>
              <a:gd name="connsiteX508" fmla="*/ 4223516 w 7803300"/>
              <a:gd name="connsiteY508" fmla="*/ 4212270 h 4983967"/>
              <a:gd name="connsiteX509" fmla="*/ 4244277 w 7803300"/>
              <a:gd name="connsiteY509" fmla="*/ 4191680 h 4983967"/>
              <a:gd name="connsiteX510" fmla="*/ 4181411 w 7803300"/>
              <a:gd name="connsiteY510" fmla="*/ 4191680 h 4983967"/>
              <a:gd name="connsiteX511" fmla="*/ 4202163 w 7803300"/>
              <a:gd name="connsiteY511" fmla="*/ 4212270 h 4983967"/>
              <a:gd name="connsiteX512" fmla="*/ 4181411 w 7803300"/>
              <a:gd name="connsiteY512" fmla="*/ 4232861 h 4983967"/>
              <a:gd name="connsiteX513" fmla="*/ 4160650 w 7803300"/>
              <a:gd name="connsiteY513" fmla="*/ 4212270 h 4983967"/>
              <a:gd name="connsiteX514" fmla="*/ 4181411 w 7803300"/>
              <a:gd name="connsiteY514" fmla="*/ 4191680 h 4983967"/>
              <a:gd name="connsiteX515" fmla="*/ 4118285 w 7803300"/>
              <a:gd name="connsiteY515" fmla="*/ 4191680 h 4983967"/>
              <a:gd name="connsiteX516" fmla="*/ 4139037 w 7803300"/>
              <a:gd name="connsiteY516" fmla="*/ 4212270 h 4983967"/>
              <a:gd name="connsiteX517" fmla="*/ 4118285 w 7803300"/>
              <a:gd name="connsiteY517" fmla="*/ 4232861 h 4983967"/>
              <a:gd name="connsiteX518" fmla="*/ 4097524 w 7803300"/>
              <a:gd name="connsiteY518" fmla="*/ 4212270 h 4983967"/>
              <a:gd name="connsiteX519" fmla="*/ 4118285 w 7803300"/>
              <a:gd name="connsiteY519" fmla="*/ 4191680 h 4983967"/>
              <a:gd name="connsiteX520" fmla="*/ 2609248 w 7803300"/>
              <a:gd name="connsiteY520" fmla="*/ 4191258 h 4983967"/>
              <a:gd name="connsiteX521" fmla="*/ 2630000 w 7803300"/>
              <a:gd name="connsiteY521" fmla="*/ 4211848 h 4983967"/>
              <a:gd name="connsiteX522" fmla="*/ 2609248 w 7803300"/>
              <a:gd name="connsiteY522" fmla="*/ 4232439 h 4983967"/>
              <a:gd name="connsiteX523" fmla="*/ 2588487 w 7803300"/>
              <a:gd name="connsiteY523" fmla="*/ 4211848 h 4983967"/>
              <a:gd name="connsiteX524" fmla="*/ 2609248 w 7803300"/>
              <a:gd name="connsiteY524" fmla="*/ 4191258 h 4983967"/>
              <a:gd name="connsiteX525" fmla="*/ 2546383 w 7803300"/>
              <a:gd name="connsiteY525" fmla="*/ 4191258 h 4983967"/>
              <a:gd name="connsiteX526" fmla="*/ 2567135 w 7803300"/>
              <a:gd name="connsiteY526" fmla="*/ 4211848 h 4983967"/>
              <a:gd name="connsiteX527" fmla="*/ 2546383 w 7803300"/>
              <a:gd name="connsiteY527" fmla="*/ 4232439 h 4983967"/>
              <a:gd name="connsiteX528" fmla="*/ 2525622 w 7803300"/>
              <a:gd name="connsiteY528" fmla="*/ 4211848 h 4983967"/>
              <a:gd name="connsiteX529" fmla="*/ 2546383 w 7803300"/>
              <a:gd name="connsiteY529" fmla="*/ 4191258 h 4983967"/>
              <a:gd name="connsiteX530" fmla="*/ 2482656 w 7803300"/>
              <a:gd name="connsiteY530" fmla="*/ 4191258 h 4983967"/>
              <a:gd name="connsiteX531" fmla="*/ 2503408 w 7803300"/>
              <a:gd name="connsiteY531" fmla="*/ 4211848 h 4983967"/>
              <a:gd name="connsiteX532" fmla="*/ 2482656 w 7803300"/>
              <a:gd name="connsiteY532" fmla="*/ 4232439 h 4983967"/>
              <a:gd name="connsiteX533" fmla="*/ 2461895 w 7803300"/>
              <a:gd name="connsiteY533" fmla="*/ 4211848 h 4983967"/>
              <a:gd name="connsiteX534" fmla="*/ 2482656 w 7803300"/>
              <a:gd name="connsiteY534" fmla="*/ 4191258 h 4983967"/>
              <a:gd name="connsiteX535" fmla="*/ 2419781 w 7803300"/>
              <a:gd name="connsiteY535" fmla="*/ 4191258 h 4983967"/>
              <a:gd name="connsiteX536" fmla="*/ 2440533 w 7803300"/>
              <a:gd name="connsiteY536" fmla="*/ 4211848 h 4983967"/>
              <a:gd name="connsiteX537" fmla="*/ 2419781 w 7803300"/>
              <a:gd name="connsiteY537" fmla="*/ 4232439 h 4983967"/>
              <a:gd name="connsiteX538" fmla="*/ 2399020 w 7803300"/>
              <a:gd name="connsiteY538" fmla="*/ 4211848 h 4983967"/>
              <a:gd name="connsiteX539" fmla="*/ 2419781 w 7803300"/>
              <a:gd name="connsiteY539" fmla="*/ 4191258 h 4983967"/>
              <a:gd name="connsiteX540" fmla="*/ 2356315 w 7803300"/>
              <a:gd name="connsiteY540" fmla="*/ 4191258 h 4983967"/>
              <a:gd name="connsiteX541" fmla="*/ 2377067 w 7803300"/>
              <a:gd name="connsiteY541" fmla="*/ 4211848 h 4983967"/>
              <a:gd name="connsiteX542" fmla="*/ 2356315 w 7803300"/>
              <a:gd name="connsiteY542" fmla="*/ 4232439 h 4983967"/>
              <a:gd name="connsiteX543" fmla="*/ 2335554 w 7803300"/>
              <a:gd name="connsiteY543" fmla="*/ 4211848 h 4983967"/>
              <a:gd name="connsiteX544" fmla="*/ 2356315 w 7803300"/>
              <a:gd name="connsiteY544" fmla="*/ 4191258 h 4983967"/>
              <a:gd name="connsiteX545" fmla="*/ 2293449 w 7803300"/>
              <a:gd name="connsiteY545" fmla="*/ 4191258 h 4983967"/>
              <a:gd name="connsiteX546" fmla="*/ 2314201 w 7803300"/>
              <a:gd name="connsiteY546" fmla="*/ 4211848 h 4983967"/>
              <a:gd name="connsiteX547" fmla="*/ 2293449 w 7803300"/>
              <a:gd name="connsiteY547" fmla="*/ 4232439 h 4983967"/>
              <a:gd name="connsiteX548" fmla="*/ 2272688 w 7803300"/>
              <a:gd name="connsiteY548" fmla="*/ 4211848 h 4983967"/>
              <a:gd name="connsiteX549" fmla="*/ 2293449 w 7803300"/>
              <a:gd name="connsiteY549" fmla="*/ 4191258 h 4983967"/>
              <a:gd name="connsiteX550" fmla="*/ 2229722 w 7803300"/>
              <a:gd name="connsiteY550" fmla="*/ 4191258 h 4983967"/>
              <a:gd name="connsiteX551" fmla="*/ 2250474 w 7803300"/>
              <a:gd name="connsiteY551" fmla="*/ 4211848 h 4983967"/>
              <a:gd name="connsiteX552" fmla="*/ 2229722 w 7803300"/>
              <a:gd name="connsiteY552" fmla="*/ 4232439 h 4983967"/>
              <a:gd name="connsiteX553" fmla="*/ 2208961 w 7803300"/>
              <a:gd name="connsiteY553" fmla="*/ 4211848 h 4983967"/>
              <a:gd name="connsiteX554" fmla="*/ 2229722 w 7803300"/>
              <a:gd name="connsiteY554" fmla="*/ 4191258 h 4983967"/>
              <a:gd name="connsiteX555" fmla="*/ 2166937 w 7803300"/>
              <a:gd name="connsiteY555" fmla="*/ 4191258 h 4983967"/>
              <a:gd name="connsiteX556" fmla="*/ 2187689 w 7803300"/>
              <a:gd name="connsiteY556" fmla="*/ 4211848 h 4983967"/>
              <a:gd name="connsiteX557" fmla="*/ 2166937 w 7803300"/>
              <a:gd name="connsiteY557" fmla="*/ 4232439 h 4983967"/>
              <a:gd name="connsiteX558" fmla="*/ 2146176 w 7803300"/>
              <a:gd name="connsiteY558" fmla="*/ 4211848 h 4983967"/>
              <a:gd name="connsiteX559" fmla="*/ 2166937 w 7803300"/>
              <a:gd name="connsiteY559" fmla="*/ 4191258 h 4983967"/>
              <a:gd name="connsiteX560" fmla="*/ 6960640 w 7803300"/>
              <a:gd name="connsiteY560" fmla="*/ 4129146 h 4983967"/>
              <a:gd name="connsiteX561" fmla="*/ 6981392 w 7803300"/>
              <a:gd name="connsiteY561" fmla="*/ 4149736 h 4983967"/>
              <a:gd name="connsiteX562" fmla="*/ 6960640 w 7803300"/>
              <a:gd name="connsiteY562" fmla="*/ 4170327 h 4983967"/>
              <a:gd name="connsiteX563" fmla="*/ 6939879 w 7803300"/>
              <a:gd name="connsiteY563" fmla="*/ 4149736 h 4983967"/>
              <a:gd name="connsiteX564" fmla="*/ 6960640 w 7803300"/>
              <a:gd name="connsiteY564" fmla="*/ 4129146 h 4983967"/>
              <a:gd name="connsiteX565" fmla="*/ 6897424 w 7803300"/>
              <a:gd name="connsiteY565" fmla="*/ 4129146 h 4983967"/>
              <a:gd name="connsiteX566" fmla="*/ 6918176 w 7803300"/>
              <a:gd name="connsiteY566" fmla="*/ 4149736 h 4983967"/>
              <a:gd name="connsiteX567" fmla="*/ 6897424 w 7803300"/>
              <a:gd name="connsiteY567" fmla="*/ 4170327 h 4983967"/>
              <a:gd name="connsiteX568" fmla="*/ 6876663 w 7803300"/>
              <a:gd name="connsiteY568" fmla="*/ 4149736 h 4983967"/>
              <a:gd name="connsiteX569" fmla="*/ 6897424 w 7803300"/>
              <a:gd name="connsiteY569" fmla="*/ 4129146 h 4983967"/>
              <a:gd name="connsiteX570" fmla="*/ 6834648 w 7803300"/>
              <a:gd name="connsiteY570" fmla="*/ 4129146 h 4983967"/>
              <a:gd name="connsiteX571" fmla="*/ 6855400 w 7803300"/>
              <a:gd name="connsiteY571" fmla="*/ 4149736 h 4983967"/>
              <a:gd name="connsiteX572" fmla="*/ 6834648 w 7803300"/>
              <a:gd name="connsiteY572" fmla="*/ 4170327 h 4983967"/>
              <a:gd name="connsiteX573" fmla="*/ 6813887 w 7803300"/>
              <a:gd name="connsiteY573" fmla="*/ 4149736 h 4983967"/>
              <a:gd name="connsiteX574" fmla="*/ 6834648 w 7803300"/>
              <a:gd name="connsiteY574" fmla="*/ 4129146 h 4983967"/>
              <a:gd name="connsiteX575" fmla="*/ 6770922 w 7803300"/>
              <a:gd name="connsiteY575" fmla="*/ 4129146 h 4983967"/>
              <a:gd name="connsiteX576" fmla="*/ 6791674 w 7803300"/>
              <a:gd name="connsiteY576" fmla="*/ 4149736 h 4983967"/>
              <a:gd name="connsiteX577" fmla="*/ 6770922 w 7803300"/>
              <a:gd name="connsiteY577" fmla="*/ 4170327 h 4983967"/>
              <a:gd name="connsiteX578" fmla="*/ 6750161 w 7803300"/>
              <a:gd name="connsiteY578" fmla="*/ 4149736 h 4983967"/>
              <a:gd name="connsiteX579" fmla="*/ 6770922 w 7803300"/>
              <a:gd name="connsiteY579" fmla="*/ 4129146 h 4983967"/>
              <a:gd name="connsiteX580" fmla="*/ 6708137 w 7803300"/>
              <a:gd name="connsiteY580" fmla="*/ 4129146 h 4983967"/>
              <a:gd name="connsiteX581" fmla="*/ 6728889 w 7803300"/>
              <a:gd name="connsiteY581" fmla="*/ 4149736 h 4983967"/>
              <a:gd name="connsiteX582" fmla="*/ 6708137 w 7803300"/>
              <a:gd name="connsiteY582" fmla="*/ 4170327 h 4983967"/>
              <a:gd name="connsiteX583" fmla="*/ 6687376 w 7803300"/>
              <a:gd name="connsiteY583" fmla="*/ 4149736 h 4983967"/>
              <a:gd name="connsiteX584" fmla="*/ 6708137 w 7803300"/>
              <a:gd name="connsiteY584" fmla="*/ 4129146 h 4983967"/>
              <a:gd name="connsiteX585" fmla="*/ 6644930 w 7803300"/>
              <a:gd name="connsiteY585" fmla="*/ 4129146 h 4983967"/>
              <a:gd name="connsiteX586" fmla="*/ 6665682 w 7803300"/>
              <a:gd name="connsiteY586" fmla="*/ 4149736 h 4983967"/>
              <a:gd name="connsiteX587" fmla="*/ 6644930 w 7803300"/>
              <a:gd name="connsiteY587" fmla="*/ 4170327 h 4983967"/>
              <a:gd name="connsiteX588" fmla="*/ 6624169 w 7803300"/>
              <a:gd name="connsiteY588" fmla="*/ 4149736 h 4983967"/>
              <a:gd name="connsiteX589" fmla="*/ 6644930 w 7803300"/>
              <a:gd name="connsiteY589" fmla="*/ 4129146 h 4983967"/>
              <a:gd name="connsiteX590" fmla="*/ 6582055 w 7803300"/>
              <a:gd name="connsiteY590" fmla="*/ 4129146 h 4983967"/>
              <a:gd name="connsiteX591" fmla="*/ 6602807 w 7803300"/>
              <a:gd name="connsiteY591" fmla="*/ 4149736 h 4983967"/>
              <a:gd name="connsiteX592" fmla="*/ 6582055 w 7803300"/>
              <a:gd name="connsiteY592" fmla="*/ 4170327 h 4983967"/>
              <a:gd name="connsiteX593" fmla="*/ 6561294 w 7803300"/>
              <a:gd name="connsiteY593" fmla="*/ 4149736 h 4983967"/>
              <a:gd name="connsiteX594" fmla="*/ 6582055 w 7803300"/>
              <a:gd name="connsiteY594" fmla="*/ 4129146 h 4983967"/>
              <a:gd name="connsiteX595" fmla="*/ 6518329 w 7803300"/>
              <a:gd name="connsiteY595" fmla="*/ 4129146 h 4983967"/>
              <a:gd name="connsiteX596" fmla="*/ 6539081 w 7803300"/>
              <a:gd name="connsiteY596" fmla="*/ 4149736 h 4983967"/>
              <a:gd name="connsiteX597" fmla="*/ 6518329 w 7803300"/>
              <a:gd name="connsiteY597" fmla="*/ 4170327 h 4983967"/>
              <a:gd name="connsiteX598" fmla="*/ 6497568 w 7803300"/>
              <a:gd name="connsiteY598" fmla="*/ 4149736 h 4983967"/>
              <a:gd name="connsiteX599" fmla="*/ 6518329 w 7803300"/>
              <a:gd name="connsiteY599" fmla="*/ 4129146 h 4983967"/>
              <a:gd name="connsiteX600" fmla="*/ 6455553 w 7803300"/>
              <a:gd name="connsiteY600" fmla="*/ 4129146 h 4983967"/>
              <a:gd name="connsiteX601" fmla="*/ 6476305 w 7803300"/>
              <a:gd name="connsiteY601" fmla="*/ 4149736 h 4983967"/>
              <a:gd name="connsiteX602" fmla="*/ 6455553 w 7803300"/>
              <a:gd name="connsiteY602" fmla="*/ 4170327 h 4983967"/>
              <a:gd name="connsiteX603" fmla="*/ 6434792 w 7803300"/>
              <a:gd name="connsiteY603" fmla="*/ 4149736 h 4983967"/>
              <a:gd name="connsiteX604" fmla="*/ 6455553 w 7803300"/>
              <a:gd name="connsiteY604" fmla="*/ 4129146 h 4983967"/>
              <a:gd name="connsiteX605" fmla="*/ 6391997 w 7803300"/>
              <a:gd name="connsiteY605" fmla="*/ 4129146 h 4983967"/>
              <a:gd name="connsiteX606" fmla="*/ 6412749 w 7803300"/>
              <a:gd name="connsiteY606" fmla="*/ 4149736 h 4983967"/>
              <a:gd name="connsiteX607" fmla="*/ 6391997 w 7803300"/>
              <a:gd name="connsiteY607" fmla="*/ 4170327 h 4983967"/>
              <a:gd name="connsiteX608" fmla="*/ 6371236 w 7803300"/>
              <a:gd name="connsiteY608" fmla="*/ 4149736 h 4983967"/>
              <a:gd name="connsiteX609" fmla="*/ 6391997 w 7803300"/>
              <a:gd name="connsiteY609" fmla="*/ 4129146 h 4983967"/>
              <a:gd name="connsiteX610" fmla="*/ 6329212 w 7803300"/>
              <a:gd name="connsiteY610" fmla="*/ 4129146 h 4983967"/>
              <a:gd name="connsiteX611" fmla="*/ 6349964 w 7803300"/>
              <a:gd name="connsiteY611" fmla="*/ 4149736 h 4983967"/>
              <a:gd name="connsiteX612" fmla="*/ 6329212 w 7803300"/>
              <a:gd name="connsiteY612" fmla="*/ 4170327 h 4983967"/>
              <a:gd name="connsiteX613" fmla="*/ 6308451 w 7803300"/>
              <a:gd name="connsiteY613" fmla="*/ 4149736 h 4983967"/>
              <a:gd name="connsiteX614" fmla="*/ 6329212 w 7803300"/>
              <a:gd name="connsiteY614" fmla="*/ 4129146 h 4983967"/>
              <a:gd name="connsiteX615" fmla="*/ 6265404 w 7803300"/>
              <a:gd name="connsiteY615" fmla="*/ 4129146 h 4983967"/>
              <a:gd name="connsiteX616" fmla="*/ 6286156 w 7803300"/>
              <a:gd name="connsiteY616" fmla="*/ 4149736 h 4983967"/>
              <a:gd name="connsiteX617" fmla="*/ 6265404 w 7803300"/>
              <a:gd name="connsiteY617" fmla="*/ 4170327 h 4983967"/>
              <a:gd name="connsiteX618" fmla="*/ 6244643 w 7803300"/>
              <a:gd name="connsiteY618" fmla="*/ 4149736 h 4983967"/>
              <a:gd name="connsiteX619" fmla="*/ 6265404 w 7803300"/>
              <a:gd name="connsiteY619" fmla="*/ 4129146 h 4983967"/>
              <a:gd name="connsiteX620" fmla="*/ 6202619 w 7803300"/>
              <a:gd name="connsiteY620" fmla="*/ 4129146 h 4983967"/>
              <a:gd name="connsiteX621" fmla="*/ 6223371 w 7803300"/>
              <a:gd name="connsiteY621" fmla="*/ 4149736 h 4983967"/>
              <a:gd name="connsiteX622" fmla="*/ 6202619 w 7803300"/>
              <a:gd name="connsiteY622" fmla="*/ 4170327 h 4983967"/>
              <a:gd name="connsiteX623" fmla="*/ 6181858 w 7803300"/>
              <a:gd name="connsiteY623" fmla="*/ 4149736 h 4983967"/>
              <a:gd name="connsiteX624" fmla="*/ 6202619 w 7803300"/>
              <a:gd name="connsiteY624" fmla="*/ 4129146 h 4983967"/>
              <a:gd name="connsiteX625" fmla="*/ 6139493 w 7803300"/>
              <a:gd name="connsiteY625" fmla="*/ 4129146 h 4983967"/>
              <a:gd name="connsiteX626" fmla="*/ 6160245 w 7803300"/>
              <a:gd name="connsiteY626" fmla="*/ 4149736 h 4983967"/>
              <a:gd name="connsiteX627" fmla="*/ 6139493 w 7803300"/>
              <a:gd name="connsiteY627" fmla="*/ 4170327 h 4983967"/>
              <a:gd name="connsiteX628" fmla="*/ 6118732 w 7803300"/>
              <a:gd name="connsiteY628" fmla="*/ 4149736 h 4983967"/>
              <a:gd name="connsiteX629" fmla="*/ 6139493 w 7803300"/>
              <a:gd name="connsiteY629" fmla="*/ 4129146 h 4983967"/>
              <a:gd name="connsiteX630" fmla="*/ 4370869 w 7803300"/>
              <a:gd name="connsiteY630" fmla="*/ 4129146 h 4983967"/>
              <a:gd name="connsiteX631" fmla="*/ 4391621 w 7803300"/>
              <a:gd name="connsiteY631" fmla="*/ 4149736 h 4983967"/>
              <a:gd name="connsiteX632" fmla="*/ 4370869 w 7803300"/>
              <a:gd name="connsiteY632" fmla="*/ 4170327 h 4983967"/>
              <a:gd name="connsiteX633" fmla="*/ 4350108 w 7803300"/>
              <a:gd name="connsiteY633" fmla="*/ 4149736 h 4983967"/>
              <a:gd name="connsiteX634" fmla="*/ 4370869 w 7803300"/>
              <a:gd name="connsiteY634" fmla="*/ 4129146 h 4983967"/>
              <a:gd name="connsiteX635" fmla="*/ 4308003 w 7803300"/>
              <a:gd name="connsiteY635" fmla="*/ 4129146 h 4983967"/>
              <a:gd name="connsiteX636" fmla="*/ 4328755 w 7803300"/>
              <a:gd name="connsiteY636" fmla="*/ 4149736 h 4983967"/>
              <a:gd name="connsiteX637" fmla="*/ 4308003 w 7803300"/>
              <a:gd name="connsiteY637" fmla="*/ 4170327 h 4983967"/>
              <a:gd name="connsiteX638" fmla="*/ 4287242 w 7803300"/>
              <a:gd name="connsiteY638" fmla="*/ 4149736 h 4983967"/>
              <a:gd name="connsiteX639" fmla="*/ 4308003 w 7803300"/>
              <a:gd name="connsiteY639" fmla="*/ 4129146 h 4983967"/>
              <a:gd name="connsiteX640" fmla="*/ 4244277 w 7803300"/>
              <a:gd name="connsiteY640" fmla="*/ 4129146 h 4983967"/>
              <a:gd name="connsiteX641" fmla="*/ 4265029 w 7803300"/>
              <a:gd name="connsiteY641" fmla="*/ 4149736 h 4983967"/>
              <a:gd name="connsiteX642" fmla="*/ 4244277 w 7803300"/>
              <a:gd name="connsiteY642" fmla="*/ 4170327 h 4983967"/>
              <a:gd name="connsiteX643" fmla="*/ 4223516 w 7803300"/>
              <a:gd name="connsiteY643" fmla="*/ 4149736 h 4983967"/>
              <a:gd name="connsiteX644" fmla="*/ 4244277 w 7803300"/>
              <a:gd name="connsiteY644" fmla="*/ 4129146 h 4983967"/>
              <a:gd name="connsiteX645" fmla="*/ 4181411 w 7803300"/>
              <a:gd name="connsiteY645" fmla="*/ 4129146 h 4983967"/>
              <a:gd name="connsiteX646" fmla="*/ 4202163 w 7803300"/>
              <a:gd name="connsiteY646" fmla="*/ 4149736 h 4983967"/>
              <a:gd name="connsiteX647" fmla="*/ 4181411 w 7803300"/>
              <a:gd name="connsiteY647" fmla="*/ 4170327 h 4983967"/>
              <a:gd name="connsiteX648" fmla="*/ 4160650 w 7803300"/>
              <a:gd name="connsiteY648" fmla="*/ 4149736 h 4983967"/>
              <a:gd name="connsiteX649" fmla="*/ 4181411 w 7803300"/>
              <a:gd name="connsiteY649" fmla="*/ 4129146 h 4983967"/>
              <a:gd name="connsiteX650" fmla="*/ 4118285 w 7803300"/>
              <a:gd name="connsiteY650" fmla="*/ 4129146 h 4983967"/>
              <a:gd name="connsiteX651" fmla="*/ 4139037 w 7803300"/>
              <a:gd name="connsiteY651" fmla="*/ 4149736 h 4983967"/>
              <a:gd name="connsiteX652" fmla="*/ 4118285 w 7803300"/>
              <a:gd name="connsiteY652" fmla="*/ 4170327 h 4983967"/>
              <a:gd name="connsiteX653" fmla="*/ 4097524 w 7803300"/>
              <a:gd name="connsiteY653" fmla="*/ 4149736 h 4983967"/>
              <a:gd name="connsiteX654" fmla="*/ 4118285 w 7803300"/>
              <a:gd name="connsiteY654" fmla="*/ 4129146 h 4983967"/>
              <a:gd name="connsiteX655" fmla="*/ 4055410 w 7803300"/>
              <a:gd name="connsiteY655" fmla="*/ 4129146 h 4983967"/>
              <a:gd name="connsiteX656" fmla="*/ 4076162 w 7803300"/>
              <a:gd name="connsiteY656" fmla="*/ 4149736 h 4983967"/>
              <a:gd name="connsiteX657" fmla="*/ 4055410 w 7803300"/>
              <a:gd name="connsiteY657" fmla="*/ 4170327 h 4983967"/>
              <a:gd name="connsiteX658" fmla="*/ 4034649 w 7803300"/>
              <a:gd name="connsiteY658" fmla="*/ 4149736 h 4983967"/>
              <a:gd name="connsiteX659" fmla="*/ 4055410 w 7803300"/>
              <a:gd name="connsiteY659" fmla="*/ 4129146 h 4983967"/>
              <a:gd name="connsiteX660" fmla="*/ 2609248 w 7803300"/>
              <a:gd name="connsiteY660" fmla="*/ 4128716 h 4983967"/>
              <a:gd name="connsiteX661" fmla="*/ 2630000 w 7803300"/>
              <a:gd name="connsiteY661" fmla="*/ 4149306 h 4983967"/>
              <a:gd name="connsiteX662" fmla="*/ 2609248 w 7803300"/>
              <a:gd name="connsiteY662" fmla="*/ 4169897 h 4983967"/>
              <a:gd name="connsiteX663" fmla="*/ 2588487 w 7803300"/>
              <a:gd name="connsiteY663" fmla="*/ 4149306 h 4983967"/>
              <a:gd name="connsiteX664" fmla="*/ 2609248 w 7803300"/>
              <a:gd name="connsiteY664" fmla="*/ 4128716 h 4983967"/>
              <a:gd name="connsiteX665" fmla="*/ 2546383 w 7803300"/>
              <a:gd name="connsiteY665" fmla="*/ 4128716 h 4983967"/>
              <a:gd name="connsiteX666" fmla="*/ 2567135 w 7803300"/>
              <a:gd name="connsiteY666" fmla="*/ 4149306 h 4983967"/>
              <a:gd name="connsiteX667" fmla="*/ 2546383 w 7803300"/>
              <a:gd name="connsiteY667" fmla="*/ 4169897 h 4983967"/>
              <a:gd name="connsiteX668" fmla="*/ 2525622 w 7803300"/>
              <a:gd name="connsiteY668" fmla="*/ 4149306 h 4983967"/>
              <a:gd name="connsiteX669" fmla="*/ 2546383 w 7803300"/>
              <a:gd name="connsiteY669" fmla="*/ 4128716 h 4983967"/>
              <a:gd name="connsiteX670" fmla="*/ 2482656 w 7803300"/>
              <a:gd name="connsiteY670" fmla="*/ 4128716 h 4983967"/>
              <a:gd name="connsiteX671" fmla="*/ 2503408 w 7803300"/>
              <a:gd name="connsiteY671" fmla="*/ 4149306 h 4983967"/>
              <a:gd name="connsiteX672" fmla="*/ 2482656 w 7803300"/>
              <a:gd name="connsiteY672" fmla="*/ 4169897 h 4983967"/>
              <a:gd name="connsiteX673" fmla="*/ 2461895 w 7803300"/>
              <a:gd name="connsiteY673" fmla="*/ 4149306 h 4983967"/>
              <a:gd name="connsiteX674" fmla="*/ 2482656 w 7803300"/>
              <a:gd name="connsiteY674" fmla="*/ 4128716 h 4983967"/>
              <a:gd name="connsiteX675" fmla="*/ 2419781 w 7803300"/>
              <a:gd name="connsiteY675" fmla="*/ 4128716 h 4983967"/>
              <a:gd name="connsiteX676" fmla="*/ 2440533 w 7803300"/>
              <a:gd name="connsiteY676" fmla="*/ 4149306 h 4983967"/>
              <a:gd name="connsiteX677" fmla="*/ 2419781 w 7803300"/>
              <a:gd name="connsiteY677" fmla="*/ 4169897 h 4983967"/>
              <a:gd name="connsiteX678" fmla="*/ 2399020 w 7803300"/>
              <a:gd name="connsiteY678" fmla="*/ 4149306 h 4983967"/>
              <a:gd name="connsiteX679" fmla="*/ 2419781 w 7803300"/>
              <a:gd name="connsiteY679" fmla="*/ 4128716 h 4983967"/>
              <a:gd name="connsiteX680" fmla="*/ 2356315 w 7803300"/>
              <a:gd name="connsiteY680" fmla="*/ 4128716 h 4983967"/>
              <a:gd name="connsiteX681" fmla="*/ 2377067 w 7803300"/>
              <a:gd name="connsiteY681" fmla="*/ 4149306 h 4983967"/>
              <a:gd name="connsiteX682" fmla="*/ 2356315 w 7803300"/>
              <a:gd name="connsiteY682" fmla="*/ 4169897 h 4983967"/>
              <a:gd name="connsiteX683" fmla="*/ 2335554 w 7803300"/>
              <a:gd name="connsiteY683" fmla="*/ 4149306 h 4983967"/>
              <a:gd name="connsiteX684" fmla="*/ 2356315 w 7803300"/>
              <a:gd name="connsiteY684" fmla="*/ 4128716 h 4983967"/>
              <a:gd name="connsiteX685" fmla="*/ 2293449 w 7803300"/>
              <a:gd name="connsiteY685" fmla="*/ 4128716 h 4983967"/>
              <a:gd name="connsiteX686" fmla="*/ 2314201 w 7803300"/>
              <a:gd name="connsiteY686" fmla="*/ 4149306 h 4983967"/>
              <a:gd name="connsiteX687" fmla="*/ 2293449 w 7803300"/>
              <a:gd name="connsiteY687" fmla="*/ 4169897 h 4983967"/>
              <a:gd name="connsiteX688" fmla="*/ 2272688 w 7803300"/>
              <a:gd name="connsiteY688" fmla="*/ 4149306 h 4983967"/>
              <a:gd name="connsiteX689" fmla="*/ 2293449 w 7803300"/>
              <a:gd name="connsiteY689" fmla="*/ 4128716 h 4983967"/>
              <a:gd name="connsiteX690" fmla="*/ 2229722 w 7803300"/>
              <a:gd name="connsiteY690" fmla="*/ 4128716 h 4983967"/>
              <a:gd name="connsiteX691" fmla="*/ 2250474 w 7803300"/>
              <a:gd name="connsiteY691" fmla="*/ 4149306 h 4983967"/>
              <a:gd name="connsiteX692" fmla="*/ 2229722 w 7803300"/>
              <a:gd name="connsiteY692" fmla="*/ 4169897 h 4983967"/>
              <a:gd name="connsiteX693" fmla="*/ 2208961 w 7803300"/>
              <a:gd name="connsiteY693" fmla="*/ 4149306 h 4983967"/>
              <a:gd name="connsiteX694" fmla="*/ 2229722 w 7803300"/>
              <a:gd name="connsiteY694" fmla="*/ 4128716 h 4983967"/>
              <a:gd name="connsiteX695" fmla="*/ 2166937 w 7803300"/>
              <a:gd name="connsiteY695" fmla="*/ 4128716 h 4983967"/>
              <a:gd name="connsiteX696" fmla="*/ 2187689 w 7803300"/>
              <a:gd name="connsiteY696" fmla="*/ 4149306 h 4983967"/>
              <a:gd name="connsiteX697" fmla="*/ 2166937 w 7803300"/>
              <a:gd name="connsiteY697" fmla="*/ 4169897 h 4983967"/>
              <a:gd name="connsiteX698" fmla="*/ 2146176 w 7803300"/>
              <a:gd name="connsiteY698" fmla="*/ 4149306 h 4983967"/>
              <a:gd name="connsiteX699" fmla="*/ 2166937 w 7803300"/>
              <a:gd name="connsiteY699" fmla="*/ 4128716 h 4983967"/>
              <a:gd name="connsiteX700" fmla="*/ 6960640 w 7803300"/>
              <a:gd name="connsiteY700" fmla="*/ 4066182 h 4983967"/>
              <a:gd name="connsiteX701" fmla="*/ 6981392 w 7803300"/>
              <a:gd name="connsiteY701" fmla="*/ 4086772 h 4983967"/>
              <a:gd name="connsiteX702" fmla="*/ 6960640 w 7803300"/>
              <a:gd name="connsiteY702" fmla="*/ 4107363 h 4983967"/>
              <a:gd name="connsiteX703" fmla="*/ 6939879 w 7803300"/>
              <a:gd name="connsiteY703" fmla="*/ 4086772 h 4983967"/>
              <a:gd name="connsiteX704" fmla="*/ 6960640 w 7803300"/>
              <a:gd name="connsiteY704" fmla="*/ 4066182 h 4983967"/>
              <a:gd name="connsiteX705" fmla="*/ 6897424 w 7803300"/>
              <a:gd name="connsiteY705" fmla="*/ 4066182 h 4983967"/>
              <a:gd name="connsiteX706" fmla="*/ 6918176 w 7803300"/>
              <a:gd name="connsiteY706" fmla="*/ 4086772 h 4983967"/>
              <a:gd name="connsiteX707" fmla="*/ 6897424 w 7803300"/>
              <a:gd name="connsiteY707" fmla="*/ 4107363 h 4983967"/>
              <a:gd name="connsiteX708" fmla="*/ 6876663 w 7803300"/>
              <a:gd name="connsiteY708" fmla="*/ 4086772 h 4983967"/>
              <a:gd name="connsiteX709" fmla="*/ 6897424 w 7803300"/>
              <a:gd name="connsiteY709" fmla="*/ 4066182 h 4983967"/>
              <a:gd name="connsiteX710" fmla="*/ 6834648 w 7803300"/>
              <a:gd name="connsiteY710" fmla="*/ 4066182 h 4983967"/>
              <a:gd name="connsiteX711" fmla="*/ 6855400 w 7803300"/>
              <a:gd name="connsiteY711" fmla="*/ 4086772 h 4983967"/>
              <a:gd name="connsiteX712" fmla="*/ 6834648 w 7803300"/>
              <a:gd name="connsiteY712" fmla="*/ 4107363 h 4983967"/>
              <a:gd name="connsiteX713" fmla="*/ 6813887 w 7803300"/>
              <a:gd name="connsiteY713" fmla="*/ 4086772 h 4983967"/>
              <a:gd name="connsiteX714" fmla="*/ 6834648 w 7803300"/>
              <a:gd name="connsiteY714" fmla="*/ 4066182 h 4983967"/>
              <a:gd name="connsiteX715" fmla="*/ 6770922 w 7803300"/>
              <a:gd name="connsiteY715" fmla="*/ 4066182 h 4983967"/>
              <a:gd name="connsiteX716" fmla="*/ 6791674 w 7803300"/>
              <a:gd name="connsiteY716" fmla="*/ 4086772 h 4983967"/>
              <a:gd name="connsiteX717" fmla="*/ 6770922 w 7803300"/>
              <a:gd name="connsiteY717" fmla="*/ 4107363 h 4983967"/>
              <a:gd name="connsiteX718" fmla="*/ 6750161 w 7803300"/>
              <a:gd name="connsiteY718" fmla="*/ 4086772 h 4983967"/>
              <a:gd name="connsiteX719" fmla="*/ 6770922 w 7803300"/>
              <a:gd name="connsiteY719" fmla="*/ 4066182 h 4983967"/>
              <a:gd name="connsiteX720" fmla="*/ 6708137 w 7803300"/>
              <a:gd name="connsiteY720" fmla="*/ 4066182 h 4983967"/>
              <a:gd name="connsiteX721" fmla="*/ 6728889 w 7803300"/>
              <a:gd name="connsiteY721" fmla="*/ 4086772 h 4983967"/>
              <a:gd name="connsiteX722" fmla="*/ 6708137 w 7803300"/>
              <a:gd name="connsiteY722" fmla="*/ 4107363 h 4983967"/>
              <a:gd name="connsiteX723" fmla="*/ 6687376 w 7803300"/>
              <a:gd name="connsiteY723" fmla="*/ 4086772 h 4983967"/>
              <a:gd name="connsiteX724" fmla="*/ 6708137 w 7803300"/>
              <a:gd name="connsiteY724" fmla="*/ 4066182 h 4983967"/>
              <a:gd name="connsiteX725" fmla="*/ 6644930 w 7803300"/>
              <a:gd name="connsiteY725" fmla="*/ 4066182 h 4983967"/>
              <a:gd name="connsiteX726" fmla="*/ 6665682 w 7803300"/>
              <a:gd name="connsiteY726" fmla="*/ 4086772 h 4983967"/>
              <a:gd name="connsiteX727" fmla="*/ 6644930 w 7803300"/>
              <a:gd name="connsiteY727" fmla="*/ 4107363 h 4983967"/>
              <a:gd name="connsiteX728" fmla="*/ 6624169 w 7803300"/>
              <a:gd name="connsiteY728" fmla="*/ 4086772 h 4983967"/>
              <a:gd name="connsiteX729" fmla="*/ 6644930 w 7803300"/>
              <a:gd name="connsiteY729" fmla="*/ 4066182 h 4983967"/>
              <a:gd name="connsiteX730" fmla="*/ 6582055 w 7803300"/>
              <a:gd name="connsiteY730" fmla="*/ 4066182 h 4983967"/>
              <a:gd name="connsiteX731" fmla="*/ 6602807 w 7803300"/>
              <a:gd name="connsiteY731" fmla="*/ 4086772 h 4983967"/>
              <a:gd name="connsiteX732" fmla="*/ 6582055 w 7803300"/>
              <a:gd name="connsiteY732" fmla="*/ 4107363 h 4983967"/>
              <a:gd name="connsiteX733" fmla="*/ 6561294 w 7803300"/>
              <a:gd name="connsiteY733" fmla="*/ 4086772 h 4983967"/>
              <a:gd name="connsiteX734" fmla="*/ 6582055 w 7803300"/>
              <a:gd name="connsiteY734" fmla="*/ 4066182 h 4983967"/>
              <a:gd name="connsiteX735" fmla="*/ 6518329 w 7803300"/>
              <a:gd name="connsiteY735" fmla="*/ 4066182 h 4983967"/>
              <a:gd name="connsiteX736" fmla="*/ 6539081 w 7803300"/>
              <a:gd name="connsiteY736" fmla="*/ 4086772 h 4983967"/>
              <a:gd name="connsiteX737" fmla="*/ 6518329 w 7803300"/>
              <a:gd name="connsiteY737" fmla="*/ 4107363 h 4983967"/>
              <a:gd name="connsiteX738" fmla="*/ 6497568 w 7803300"/>
              <a:gd name="connsiteY738" fmla="*/ 4086772 h 4983967"/>
              <a:gd name="connsiteX739" fmla="*/ 6518329 w 7803300"/>
              <a:gd name="connsiteY739" fmla="*/ 4066182 h 4983967"/>
              <a:gd name="connsiteX740" fmla="*/ 6455553 w 7803300"/>
              <a:gd name="connsiteY740" fmla="*/ 4066182 h 4983967"/>
              <a:gd name="connsiteX741" fmla="*/ 6476305 w 7803300"/>
              <a:gd name="connsiteY741" fmla="*/ 4086772 h 4983967"/>
              <a:gd name="connsiteX742" fmla="*/ 6455553 w 7803300"/>
              <a:gd name="connsiteY742" fmla="*/ 4107363 h 4983967"/>
              <a:gd name="connsiteX743" fmla="*/ 6434792 w 7803300"/>
              <a:gd name="connsiteY743" fmla="*/ 4086772 h 4983967"/>
              <a:gd name="connsiteX744" fmla="*/ 6455553 w 7803300"/>
              <a:gd name="connsiteY744" fmla="*/ 4066182 h 4983967"/>
              <a:gd name="connsiteX745" fmla="*/ 6391997 w 7803300"/>
              <a:gd name="connsiteY745" fmla="*/ 4066182 h 4983967"/>
              <a:gd name="connsiteX746" fmla="*/ 6412749 w 7803300"/>
              <a:gd name="connsiteY746" fmla="*/ 4086772 h 4983967"/>
              <a:gd name="connsiteX747" fmla="*/ 6391997 w 7803300"/>
              <a:gd name="connsiteY747" fmla="*/ 4107363 h 4983967"/>
              <a:gd name="connsiteX748" fmla="*/ 6371236 w 7803300"/>
              <a:gd name="connsiteY748" fmla="*/ 4086772 h 4983967"/>
              <a:gd name="connsiteX749" fmla="*/ 6391997 w 7803300"/>
              <a:gd name="connsiteY749" fmla="*/ 4066182 h 4983967"/>
              <a:gd name="connsiteX750" fmla="*/ 6329212 w 7803300"/>
              <a:gd name="connsiteY750" fmla="*/ 4066182 h 4983967"/>
              <a:gd name="connsiteX751" fmla="*/ 6349964 w 7803300"/>
              <a:gd name="connsiteY751" fmla="*/ 4086772 h 4983967"/>
              <a:gd name="connsiteX752" fmla="*/ 6329212 w 7803300"/>
              <a:gd name="connsiteY752" fmla="*/ 4107363 h 4983967"/>
              <a:gd name="connsiteX753" fmla="*/ 6308451 w 7803300"/>
              <a:gd name="connsiteY753" fmla="*/ 4086772 h 4983967"/>
              <a:gd name="connsiteX754" fmla="*/ 6329212 w 7803300"/>
              <a:gd name="connsiteY754" fmla="*/ 4066182 h 4983967"/>
              <a:gd name="connsiteX755" fmla="*/ 6265404 w 7803300"/>
              <a:gd name="connsiteY755" fmla="*/ 4066182 h 4983967"/>
              <a:gd name="connsiteX756" fmla="*/ 6286156 w 7803300"/>
              <a:gd name="connsiteY756" fmla="*/ 4086772 h 4983967"/>
              <a:gd name="connsiteX757" fmla="*/ 6265404 w 7803300"/>
              <a:gd name="connsiteY757" fmla="*/ 4107363 h 4983967"/>
              <a:gd name="connsiteX758" fmla="*/ 6244643 w 7803300"/>
              <a:gd name="connsiteY758" fmla="*/ 4086772 h 4983967"/>
              <a:gd name="connsiteX759" fmla="*/ 6265404 w 7803300"/>
              <a:gd name="connsiteY759" fmla="*/ 4066182 h 4983967"/>
              <a:gd name="connsiteX760" fmla="*/ 6202619 w 7803300"/>
              <a:gd name="connsiteY760" fmla="*/ 4066182 h 4983967"/>
              <a:gd name="connsiteX761" fmla="*/ 6223371 w 7803300"/>
              <a:gd name="connsiteY761" fmla="*/ 4086772 h 4983967"/>
              <a:gd name="connsiteX762" fmla="*/ 6202619 w 7803300"/>
              <a:gd name="connsiteY762" fmla="*/ 4107363 h 4983967"/>
              <a:gd name="connsiteX763" fmla="*/ 6181858 w 7803300"/>
              <a:gd name="connsiteY763" fmla="*/ 4086772 h 4983967"/>
              <a:gd name="connsiteX764" fmla="*/ 6202619 w 7803300"/>
              <a:gd name="connsiteY764" fmla="*/ 4066182 h 4983967"/>
              <a:gd name="connsiteX765" fmla="*/ 4686839 w 7803300"/>
              <a:gd name="connsiteY765" fmla="*/ 4066182 h 4983967"/>
              <a:gd name="connsiteX766" fmla="*/ 4707591 w 7803300"/>
              <a:gd name="connsiteY766" fmla="*/ 4086772 h 4983967"/>
              <a:gd name="connsiteX767" fmla="*/ 4686839 w 7803300"/>
              <a:gd name="connsiteY767" fmla="*/ 4107363 h 4983967"/>
              <a:gd name="connsiteX768" fmla="*/ 4666078 w 7803300"/>
              <a:gd name="connsiteY768" fmla="*/ 4086772 h 4983967"/>
              <a:gd name="connsiteX769" fmla="*/ 4686839 w 7803300"/>
              <a:gd name="connsiteY769" fmla="*/ 4066182 h 4983967"/>
              <a:gd name="connsiteX770" fmla="*/ 4434255 w 7803300"/>
              <a:gd name="connsiteY770" fmla="*/ 4066182 h 4983967"/>
              <a:gd name="connsiteX771" fmla="*/ 4455007 w 7803300"/>
              <a:gd name="connsiteY771" fmla="*/ 4086772 h 4983967"/>
              <a:gd name="connsiteX772" fmla="*/ 4434255 w 7803300"/>
              <a:gd name="connsiteY772" fmla="*/ 4107363 h 4983967"/>
              <a:gd name="connsiteX773" fmla="*/ 4413494 w 7803300"/>
              <a:gd name="connsiteY773" fmla="*/ 4086772 h 4983967"/>
              <a:gd name="connsiteX774" fmla="*/ 4434255 w 7803300"/>
              <a:gd name="connsiteY774" fmla="*/ 4066182 h 4983967"/>
              <a:gd name="connsiteX775" fmla="*/ 4370869 w 7803300"/>
              <a:gd name="connsiteY775" fmla="*/ 4066182 h 4983967"/>
              <a:gd name="connsiteX776" fmla="*/ 4391621 w 7803300"/>
              <a:gd name="connsiteY776" fmla="*/ 4086772 h 4983967"/>
              <a:gd name="connsiteX777" fmla="*/ 4370869 w 7803300"/>
              <a:gd name="connsiteY777" fmla="*/ 4107363 h 4983967"/>
              <a:gd name="connsiteX778" fmla="*/ 4350108 w 7803300"/>
              <a:gd name="connsiteY778" fmla="*/ 4086772 h 4983967"/>
              <a:gd name="connsiteX779" fmla="*/ 4370869 w 7803300"/>
              <a:gd name="connsiteY779" fmla="*/ 4066182 h 4983967"/>
              <a:gd name="connsiteX780" fmla="*/ 4308003 w 7803300"/>
              <a:gd name="connsiteY780" fmla="*/ 4066182 h 4983967"/>
              <a:gd name="connsiteX781" fmla="*/ 4328755 w 7803300"/>
              <a:gd name="connsiteY781" fmla="*/ 4086772 h 4983967"/>
              <a:gd name="connsiteX782" fmla="*/ 4308003 w 7803300"/>
              <a:gd name="connsiteY782" fmla="*/ 4107363 h 4983967"/>
              <a:gd name="connsiteX783" fmla="*/ 4287242 w 7803300"/>
              <a:gd name="connsiteY783" fmla="*/ 4086772 h 4983967"/>
              <a:gd name="connsiteX784" fmla="*/ 4308003 w 7803300"/>
              <a:gd name="connsiteY784" fmla="*/ 4066182 h 4983967"/>
              <a:gd name="connsiteX785" fmla="*/ 4244277 w 7803300"/>
              <a:gd name="connsiteY785" fmla="*/ 4066182 h 4983967"/>
              <a:gd name="connsiteX786" fmla="*/ 4265029 w 7803300"/>
              <a:gd name="connsiteY786" fmla="*/ 4086772 h 4983967"/>
              <a:gd name="connsiteX787" fmla="*/ 4244277 w 7803300"/>
              <a:gd name="connsiteY787" fmla="*/ 4107363 h 4983967"/>
              <a:gd name="connsiteX788" fmla="*/ 4223516 w 7803300"/>
              <a:gd name="connsiteY788" fmla="*/ 4086772 h 4983967"/>
              <a:gd name="connsiteX789" fmla="*/ 4244277 w 7803300"/>
              <a:gd name="connsiteY789" fmla="*/ 4066182 h 4983967"/>
              <a:gd name="connsiteX790" fmla="*/ 4181411 w 7803300"/>
              <a:gd name="connsiteY790" fmla="*/ 4066182 h 4983967"/>
              <a:gd name="connsiteX791" fmla="*/ 4202163 w 7803300"/>
              <a:gd name="connsiteY791" fmla="*/ 4086772 h 4983967"/>
              <a:gd name="connsiteX792" fmla="*/ 4181411 w 7803300"/>
              <a:gd name="connsiteY792" fmla="*/ 4107363 h 4983967"/>
              <a:gd name="connsiteX793" fmla="*/ 4160650 w 7803300"/>
              <a:gd name="connsiteY793" fmla="*/ 4086772 h 4983967"/>
              <a:gd name="connsiteX794" fmla="*/ 4181411 w 7803300"/>
              <a:gd name="connsiteY794" fmla="*/ 4066182 h 4983967"/>
              <a:gd name="connsiteX795" fmla="*/ 4118285 w 7803300"/>
              <a:gd name="connsiteY795" fmla="*/ 4066182 h 4983967"/>
              <a:gd name="connsiteX796" fmla="*/ 4139037 w 7803300"/>
              <a:gd name="connsiteY796" fmla="*/ 4086772 h 4983967"/>
              <a:gd name="connsiteX797" fmla="*/ 4118285 w 7803300"/>
              <a:gd name="connsiteY797" fmla="*/ 4107363 h 4983967"/>
              <a:gd name="connsiteX798" fmla="*/ 4097524 w 7803300"/>
              <a:gd name="connsiteY798" fmla="*/ 4086772 h 4983967"/>
              <a:gd name="connsiteX799" fmla="*/ 4118285 w 7803300"/>
              <a:gd name="connsiteY799" fmla="*/ 4066182 h 4983967"/>
              <a:gd name="connsiteX800" fmla="*/ 4055410 w 7803300"/>
              <a:gd name="connsiteY800" fmla="*/ 4066182 h 4983967"/>
              <a:gd name="connsiteX801" fmla="*/ 4076162 w 7803300"/>
              <a:gd name="connsiteY801" fmla="*/ 4086772 h 4983967"/>
              <a:gd name="connsiteX802" fmla="*/ 4055410 w 7803300"/>
              <a:gd name="connsiteY802" fmla="*/ 4107363 h 4983967"/>
              <a:gd name="connsiteX803" fmla="*/ 4034649 w 7803300"/>
              <a:gd name="connsiteY803" fmla="*/ 4086772 h 4983967"/>
              <a:gd name="connsiteX804" fmla="*/ 4055410 w 7803300"/>
              <a:gd name="connsiteY804" fmla="*/ 4066182 h 4983967"/>
              <a:gd name="connsiteX805" fmla="*/ 2609248 w 7803300"/>
              <a:gd name="connsiteY805" fmla="*/ 4065760 h 4983967"/>
              <a:gd name="connsiteX806" fmla="*/ 2630000 w 7803300"/>
              <a:gd name="connsiteY806" fmla="*/ 4086350 h 4983967"/>
              <a:gd name="connsiteX807" fmla="*/ 2609248 w 7803300"/>
              <a:gd name="connsiteY807" fmla="*/ 4106941 h 4983967"/>
              <a:gd name="connsiteX808" fmla="*/ 2588487 w 7803300"/>
              <a:gd name="connsiteY808" fmla="*/ 4086350 h 4983967"/>
              <a:gd name="connsiteX809" fmla="*/ 2609248 w 7803300"/>
              <a:gd name="connsiteY809" fmla="*/ 4065760 h 4983967"/>
              <a:gd name="connsiteX810" fmla="*/ 2546383 w 7803300"/>
              <a:gd name="connsiteY810" fmla="*/ 4065760 h 4983967"/>
              <a:gd name="connsiteX811" fmla="*/ 2567135 w 7803300"/>
              <a:gd name="connsiteY811" fmla="*/ 4086350 h 4983967"/>
              <a:gd name="connsiteX812" fmla="*/ 2546383 w 7803300"/>
              <a:gd name="connsiteY812" fmla="*/ 4106941 h 4983967"/>
              <a:gd name="connsiteX813" fmla="*/ 2525622 w 7803300"/>
              <a:gd name="connsiteY813" fmla="*/ 4086350 h 4983967"/>
              <a:gd name="connsiteX814" fmla="*/ 2546383 w 7803300"/>
              <a:gd name="connsiteY814" fmla="*/ 4065760 h 4983967"/>
              <a:gd name="connsiteX815" fmla="*/ 2482656 w 7803300"/>
              <a:gd name="connsiteY815" fmla="*/ 4065760 h 4983967"/>
              <a:gd name="connsiteX816" fmla="*/ 2503408 w 7803300"/>
              <a:gd name="connsiteY816" fmla="*/ 4086350 h 4983967"/>
              <a:gd name="connsiteX817" fmla="*/ 2482656 w 7803300"/>
              <a:gd name="connsiteY817" fmla="*/ 4106941 h 4983967"/>
              <a:gd name="connsiteX818" fmla="*/ 2461895 w 7803300"/>
              <a:gd name="connsiteY818" fmla="*/ 4086350 h 4983967"/>
              <a:gd name="connsiteX819" fmla="*/ 2482656 w 7803300"/>
              <a:gd name="connsiteY819" fmla="*/ 4065760 h 4983967"/>
              <a:gd name="connsiteX820" fmla="*/ 2419781 w 7803300"/>
              <a:gd name="connsiteY820" fmla="*/ 4065760 h 4983967"/>
              <a:gd name="connsiteX821" fmla="*/ 2440533 w 7803300"/>
              <a:gd name="connsiteY821" fmla="*/ 4086350 h 4983967"/>
              <a:gd name="connsiteX822" fmla="*/ 2419781 w 7803300"/>
              <a:gd name="connsiteY822" fmla="*/ 4106941 h 4983967"/>
              <a:gd name="connsiteX823" fmla="*/ 2399020 w 7803300"/>
              <a:gd name="connsiteY823" fmla="*/ 4086350 h 4983967"/>
              <a:gd name="connsiteX824" fmla="*/ 2419781 w 7803300"/>
              <a:gd name="connsiteY824" fmla="*/ 4065760 h 4983967"/>
              <a:gd name="connsiteX825" fmla="*/ 2356315 w 7803300"/>
              <a:gd name="connsiteY825" fmla="*/ 4065760 h 4983967"/>
              <a:gd name="connsiteX826" fmla="*/ 2377067 w 7803300"/>
              <a:gd name="connsiteY826" fmla="*/ 4086350 h 4983967"/>
              <a:gd name="connsiteX827" fmla="*/ 2356315 w 7803300"/>
              <a:gd name="connsiteY827" fmla="*/ 4106941 h 4983967"/>
              <a:gd name="connsiteX828" fmla="*/ 2335554 w 7803300"/>
              <a:gd name="connsiteY828" fmla="*/ 4086350 h 4983967"/>
              <a:gd name="connsiteX829" fmla="*/ 2356315 w 7803300"/>
              <a:gd name="connsiteY829" fmla="*/ 4065760 h 4983967"/>
              <a:gd name="connsiteX830" fmla="*/ 2293449 w 7803300"/>
              <a:gd name="connsiteY830" fmla="*/ 4065760 h 4983967"/>
              <a:gd name="connsiteX831" fmla="*/ 2314201 w 7803300"/>
              <a:gd name="connsiteY831" fmla="*/ 4086350 h 4983967"/>
              <a:gd name="connsiteX832" fmla="*/ 2293449 w 7803300"/>
              <a:gd name="connsiteY832" fmla="*/ 4106941 h 4983967"/>
              <a:gd name="connsiteX833" fmla="*/ 2272688 w 7803300"/>
              <a:gd name="connsiteY833" fmla="*/ 4086350 h 4983967"/>
              <a:gd name="connsiteX834" fmla="*/ 2293449 w 7803300"/>
              <a:gd name="connsiteY834" fmla="*/ 4065760 h 4983967"/>
              <a:gd name="connsiteX835" fmla="*/ 2229722 w 7803300"/>
              <a:gd name="connsiteY835" fmla="*/ 4065760 h 4983967"/>
              <a:gd name="connsiteX836" fmla="*/ 2250474 w 7803300"/>
              <a:gd name="connsiteY836" fmla="*/ 4086350 h 4983967"/>
              <a:gd name="connsiteX837" fmla="*/ 2229722 w 7803300"/>
              <a:gd name="connsiteY837" fmla="*/ 4106941 h 4983967"/>
              <a:gd name="connsiteX838" fmla="*/ 2208961 w 7803300"/>
              <a:gd name="connsiteY838" fmla="*/ 4086350 h 4983967"/>
              <a:gd name="connsiteX839" fmla="*/ 2229722 w 7803300"/>
              <a:gd name="connsiteY839" fmla="*/ 4065760 h 4983967"/>
              <a:gd name="connsiteX840" fmla="*/ 2166937 w 7803300"/>
              <a:gd name="connsiteY840" fmla="*/ 4065760 h 4983967"/>
              <a:gd name="connsiteX841" fmla="*/ 2187689 w 7803300"/>
              <a:gd name="connsiteY841" fmla="*/ 4086350 h 4983967"/>
              <a:gd name="connsiteX842" fmla="*/ 2166937 w 7803300"/>
              <a:gd name="connsiteY842" fmla="*/ 4106941 h 4983967"/>
              <a:gd name="connsiteX843" fmla="*/ 2146176 w 7803300"/>
              <a:gd name="connsiteY843" fmla="*/ 4086350 h 4983967"/>
              <a:gd name="connsiteX844" fmla="*/ 2166937 w 7803300"/>
              <a:gd name="connsiteY844" fmla="*/ 4065760 h 4983967"/>
              <a:gd name="connsiteX845" fmla="*/ 6897424 w 7803300"/>
              <a:gd name="connsiteY845" fmla="*/ 4003567 h 4983967"/>
              <a:gd name="connsiteX846" fmla="*/ 6918176 w 7803300"/>
              <a:gd name="connsiteY846" fmla="*/ 4024157 h 4983967"/>
              <a:gd name="connsiteX847" fmla="*/ 6897424 w 7803300"/>
              <a:gd name="connsiteY847" fmla="*/ 4044748 h 4983967"/>
              <a:gd name="connsiteX848" fmla="*/ 6876663 w 7803300"/>
              <a:gd name="connsiteY848" fmla="*/ 4024157 h 4983967"/>
              <a:gd name="connsiteX849" fmla="*/ 6897424 w 7803300"/>
              <a:gd name="connsiteY849" fmla="*/ 4003567 h 4983967"/>
              <a:gd name="connsiteX850" fmla="*/ 6834648 w 7803300"/>
              <a:gd name="connsiteY850" fmla="*/ 4003567 h 4983967"/>
              <a:gd name="connsiteX851" fmla="*/ 6855400 w 7803300"/>
              <a:gd name="connsiteY851" fmla="*/ 4024157 h 4983967"/>
              <a:gd name="connsiteX852" fmla="*/ 6834648 w 7803300"/>
              <a:gd name="connsiteY852" fmla="*/ 4044748 h 4983967"/>
              <a:gd name="connsiteX853" fmla="*/ 6813887 w 7803300"/>
              <a:gd name="connsiteY853" fmla="*/ 4024157 h 4983967"/>
              <a:gd name="connsiteX854" fmla="*/ 6834648 w 7803300"/>
              <a:gd name="connsiteY854" fmla="*/ 4003567 h 4983967"/>
              <a:gd name="connsiteX855" fmla="*/ 6770922 w 7803300"/>
              <a:gd name="connsiteY855" fmla="*/ 4003567 h 4983967"/>
              <a:gd name="connsiteX856" fmla="*/ 6791674 w 7803300"/>
              <a:gd name="connsiteY856" fmla="*/ 4024157 h 4983967"/>
              <a:gd name="connsiteX857" fmla="*/ 6770922 w 7803300"/>
              <a:gd name="connsiteY857" fmla="*/ 4044748 h 4983967"/>
              <a:gd name="connsiteX858" fmla="*/ 6750161 w 7803300"/>
              <a:gd name="connsiteY858" fmla="*/ 4024157 h 4983967"/>
              <a:gd name="connsiteX859" fmla="*/ 6770922 w 7803300"/>
              <a:gd name="connsiteY859" fmla="*/ 4003567 h 4983967"/>
              <a:gd name="connsiteX860" fmla="*/ 6708137 w 7803300"/>
              <a:gd name="connsiteY860" fmla="*/ 4003567 h 4983967"/>
              <a:gd name="connsiteX861" fmla="*/ 6728889 w 7803300"/>
              <a:gd name="connsiteY861" fmla="*/ 4024157 h 4983967"/>
              <a:gd name="connsiteX862" fmla="*/ 6708137 w 7803300"/>
              <a:gd name="connsiteY862" fmla="*/ 4044748 h 4983967"/>
              <a:gd name="connsiteX863" fmla="*/ 6687376 w 7803300"/>
              <a:gd name="connsiteY863" fmla="*/ 4024157 h 4983967"/>
              <a:gd name="connsiteX864" fmla="*/ 6708137 w 7803300"/>
              <a:gd name="connsiteY864" fmla="*/ 4003567 h 4983967"/>
              <a:gd name="connsiteX865" fmla="*/ 6644930 w 7803300"/>
              <a:gd name="connsiteY865" fmla="*/ 4003567 h 4983967"/>
              <a:gd name="connsiteX866" fmla="*/ 6665682 w 7803300"/>
              <a:gd name="connsiteY866" fmla="*/ 4024157 h 4983967"/>
              <a:gd name="connsiteX867" fmla="*/ 6644930 w 7803300"/>
              <a:gd name="connsiteY867" fmla="*/ 4044748 h 4983967"/>
              <a:gd name="connsiteX868" fmla="*/ 6624169 w 7803300"/>
              <a:gd name="connsiteY868" fmla="*/ 4024157 h 4983967"/>
              <a:gd name="connsiteX869" fmla="*/ 6644930 w 7803300"/>
              <a:gd name="connsiteY869" fmla="*/ 4003567 h 4983967"/>
              <a:gd name="connsiteX870" fmla="*/ 6582055 w 7803300"/>
              <a:gd name="connsiteY870" fmla="*/ 4003567 h 4983967"/>
              <a:gd name="connsiteX871" fmla="*/ 6602807 w 7803300"/>
              <a:gd name="connsiteY871" fmla="*/ 4024157 h 4983967"/>
              <a:gd name="connsiteX872" fmla="*/ 6582055 w 7803300"/>
              <a:gd name="connsiteY872" fmla="*/ 4044748 h 4983967"/>
              <a:gd name="connsiteX873" fmla="*/ 6561294 w 7803300"/>
              <a:gd name="connsiteY873" fmla="*/ 4024157 h 4983967"/>
              <a:gd name="connsiteX874" fmla="*/ 6582055 w 7803300"/>
              <a:gd name="connsiteY874" fmla="*/ 4003567 h 4983967"/>
              <a:gd name="connsiteX875" fmla="*/ 6518329 w 7803300"/>
              <a:gd name="connsiteY875" fmla="*/ 4003567 h 4983967"/>
              <a:gd name="connsiteX876" fmla="*/ 6539081 w 7803300"/>
              <a:gd name="connsiteY876" fmla="*/ 4024157 h 4983967"/>
              <a:gd name="connsiteX877" fmla="*/ 6518329 w 7803300"/>
              <a:gd name="connsiteY877" fmla="*/ 4044748 h 4983967"/>
              <a:gd name="connsiteX878" fmla="*/ 6497568 w 7803300"/>
              <a:gd name="connsiteY878" fmla="*/ 4024157 h 4983967"/>
              <a:gd name="connsiteX879" fmla="*/ 6518329 w 7803300"/>
              <a:gd name="connsiteY879" fmla="*/ 4003567 h 4983967"/>
              <a:gd name="connsiteX880" fmla="*/ 6455553 w 7803300"/>
              <a:gd name="connsiteY880" fmla="*/ 4003567 h 4983967"/>
              <a:gd name="connsiteX881" fmla="*/ 6476305 w 7803300"/>
              <a:gd name="connsiteY881" fmla="*/ 4024157 h 4983967"/>
              <a:gd name="connsiteX882" fmla="*/ 6455553 w 7803300"/>
              <a:gd name="connsiteY882" fmla="*/ 4044748 h 4983967"/>
              <a:gd name="connsiteX883" fmla="*/ 6434792 w 7803300"/>
              <a:gd name="connsiteY883" fmla="*/ 4024157 h 4983967"/>
              <a:gd name="connsiteX884" fmla="*/ 6455553 w 7803300"/>
              <a:gd name="connsiteY884" fmla="*/ 4003567 h 4983967"/>
              <a:gd name="connsiteX885" fmla="*/ 6391997 w 7803300"/>
              <a:gd name="connsiteY885" fmla="*/ 4003567 h 4983967"/>
              <a:gd name="connsiteX886" fmla="*/ 6412749 w 7803300"/>
              <a:gd name="connsiteY886" fmla="*/ 4024157 h 4983967"/>
              <a:gd name="connsiteX887" fmla="*/ 6391997 w 7803300"/>
              <a:gd name="connsiteY887" fmla="*/ 4044748 h 4983967"/>
              <a:gd name="connsiteX888" fmla="*/ 6371236 w 7803300"/>
              <a:gd name="connsiteY888" fmla="*/ 4024157 h 4983967"/>
              <a:gd name="connsiteX889" fmla="*/ 6391997 w 7803300"/>
              <a:gd name="connsiteY889" fmla="*/ 4003567 h 4983967"/>
              <a:gd name="connsiteX890" fmla="*/ 6329212 w 7803300"/>
              <a:gd name="connsiteY890" fmla="*/ 4003567 h 4983967"/>
              <a:gd name="connsiteX891" fmla="*/ 6349964 w 7803300"/>
              <a:gd name="connsiteY891" fmla="*/ 4024157 h 4983967"/>
              <a:gd name="connsiteX892" fmla="*/ 6329212 w 7803300"/>
              <a:gd name="connsiteY892" fmla="*/ 4044748 h 4983967"/>
              <a:gd name="connsiteX893" fmla="*/ 6308451 w 7803300"/>
              <a:gd name="connsiteY893" fmla="*/ 4024157 h 4983967"/>
              <a:gd name="connsiteX894" fmla="*/ 6329212 w 7803300"/>
              <a:gd name="connsiteY894" fmla="*/ 4003567 h 4983967"/>
              <a:gd name="connsiteX895" fmla="*/ 6265404 w 7803300"/>
              <a:gd name="connsiteY895" fmla="*/ 4003567 h 4983967"/>
              <a:gd name="connsiteX896" fmla="*/ 6286156 w 7803300"/>
              <a:gd name="connsiteY896" fmla="*/ 4024157 h 4983967"/>
              <a:gd name="connsiteX897" fmla="*/ 6265404 w 7803300"/>
              <a:gd name="connsiteY897" fmla="*/ 4044748 h 4983967"/>
              <a:gd name="connsiteX898" fmla="*/ 6244643 w 7803300"/>
              <a:gd name="connsiteY898" fmla="*/ 4024157 h 4983967"/>
              <a:gd name="connsiteX899" fmla="*/ 6265404 w 7803300"/>
              <a:gd name="connsiteY899" fmla="*/ 4003567 h 4983967"/>
              <a:gd name="connsiteX900" fmla="*/ 6202619 w 7803300"/>
              <a:gd name="connsiteY900" fmla="*/ 4003567 h 4983967"/>
              <a:gd name="connsiteX901" fmla="*/ 6223371 w 7803300"/>
              <a:gd name="connsiteY901" fmla="*/ 4024157 h 4983967"/>
              <a:gd name="connsiteX902" fmla="*/ 6202619 w 7803300"/>
              <a:gd name="connsiteY902" fmla="*/ 4044748 h 4983967"/>
              <a:gd name="connsiteX903" fmla="*/ 6181858 w 7803300"/>
              <a:gd name="connsiteY903" fmla="*/ 4024157 h 4983967"/>
              <a:gd name="connsiteX904" fmla="*/ 6202619 w 7803300"/>
              <a:gd name="connsiteY904" fmla="*/ 4003567 h 4983967"/>
              <a:gd name="connsiteX905" fmla="*/ 4686839 w 7803300"/>
              <a:gd name="connsiteY905" fmla="*/ 4003567 h 4983967"/>
              <a:gd name="connsiteX906" fmla="*/ 4707591 w 7803300"/>
              <a:gd name="connsiteY906" fmla="*/ 4024157 h 4983967"/>
              <a:gd name="connsiteX907" fmla="*/ 4686839 w 7803300"/>
              <a:gd name="connsiteY907" fmla="*/ 4044748 h 4983967"/>
              <a:gd name="connsiteX908" fmla="*/ 4666078 w 7803300"/>
              <a:gd name="connsiteY908" fmla="*/ 4024157 h 4983967"/>
              <a:gd name="connsiteX909" fmla="*/ 4686839 w 7803300"/>
              <a:gd name="connsiteY909" fmla="*/ 4003567 h 4983967"/>
              <a:gd name="connsiteX910" fmla="*/ 4434255 w 7803300"/>
              <a:gd name="connsiteY910" fmla="*/ 4003567 h 4983967"/>
              <a:gd name="connsiteX911" fmla="*/ 4455007 w 7803300"/>
              <a:gd name="connsiteY911" fmla="*/ 4024157 h 4983967"/>
              <a:gd name="connsiteX912" fmla="*/ 4434255 w 7803300"/>
              <a:gd name="connsiteY912" fmla="*/ 4044748 h 4983967"/>
              <a:gd name="connsiteX913" fmla="*/ 4413494 w 7803300"/>
              <a:gd name="connsiteY913" fmla="*/ 4024157 h 4983967"/>
              <a:gd name="connsiteX914" fmla="*/ 4434255 w 7803300"/>
              <a:gd name="connsiteY914" fmla="*/ 4003567 h 4983967"/>
              <a:gd name="connsiteX915" fmla="*/ 4370869 w 7803300"/>
              <a:gd name="connsiteY915" fmla="*/ 4003567 h 4983967"/>
              <a:gd name="connsiteX916" fmla="*/ 4391621 w 7803300"/>
              <a:gd name="connsiteY916" fmla="*/ 4024157 h 4983967"/>
              <a:gd name="connsiteX917" fmla="*/ 4370869 w 7803300"/>
              <a:gd name="connsiteY917" fmla="*/ 4044748 h 4983967"/>
              <a:gd name="connsiteX918" fmla="*/ 4350108 w 7803300"/>
              <a:gd name="connsiteY918" fmla="*/ 4024157 h 4983967"/>
              <a:gd name="connsiteX919" fmla="*/ 4370869 w 7803300"/>
              <a:gd name="connsiteY919" fmla="*/ 4003567 h 4983967"/>
              <a:gd name="connsiteX920" fmla="*/ 4308003 w 7803300"/>
              <a:gd name="connsiteY920" fmla="*/ 4003567 h 4983967"/>
              <a:gd name="connsiteX921" fmla="*/ 4328755 w 7803300"/>
              <a:gd name="connsiteY921" fmla="*/ 4024157 h 4983967"/>
              <a:gd name="connsiteX922" fmla="*/ 4308003 w 7803300"/>
              <a:gd name="connsiteY922" fmla="*/ 4044748 h 4983967"/>
              <a:gd name="connsiteX923" fmla="*/ 4287242 w 7803300"/>
              <a:gd name="connsiteY923" fmla="*/ 4024157 h 4983967"/>
              <a:gd name="connsiteX924" fmla="*/ 4308003 w 7803300"/>
              <a:gd name="connsiteY924" fmla="*/ 4003567 h 4983967"/>
              <a:gd name="connsiteX925" fmla="*/ 4244277 w 7803300"/>
              <a:gd name="connsiteY925" fmla="*/ 4003567 h 4983967"/>
              <a:gd name="connsiteX926" fmla="*/ 4265029 w 7803300"/>
              <a:gd name="connsiteY926" fmla="*/ 4024157 h 4983967"/>
              <a:gd name="connsiteX927" fmla="*/ 4244277 w 7803300"/>
              <a:gd name="connsiteY927" fmla="*/ 4044748 h 4983967"/>
              <a:gd name="connsiteX928" fmla="*/ 4223516 w 7803300"/>
              <a:gd name="connsiteY928" fmla="*/ 4024157 h 4983967"/>
              <a:gd name="connsiteX929" fmla="*/ 4244277 w 7803300"/>
              <a:gd name="connsiteY929" fmla="*/ 4003567 h 4983967"/>
              <a:gd name="connsiteX930" fmla="*/ 4181411 w 7803300"/>
              <a:gd name="connsiteY930" fmla="*/ 4003567 h 4983967"/>
              <a:gd name="connsiteX931" fmla="*/ 4202163 w 7803300"/>
              <a:gd name="connsiteY931" fmla="*/ 4024157 h 4983967"/>
              <a:gd name="connsiteX932" fmla="*/ 4181411 w 7803300"/>
              <a:gd name="connsiteY932" fmla="*/ 4044748 h 4983967"/>
              <a:gd name="connsiteX933" fmla="*/ 4160650 w 7803300"/>
              <a:gd name="connsiteY933" fmla="*/ 4024157 h 4983967"/>
              <a:gd name="connsiteX934" fmla="*/ 4181411 w 7803300"/>
              <a:gd name="connsiteY934" fmla="*/ 4003567 h 4983967"/>
              <a:gd name="connsiteX935" fmla="*/ 4118285 w 7803300"/>
              <a:gd name="connsiteY935" fmla="*/ 4003567 h 4983967"/>
              <a:gd name="connsiteX936" fmla="*/ 4139037 w 7803300"/>
              <a:gd name="connsiteY936" fmla="*/ 4024157 h 4983967"/>
              <a:gd name="connsiteX937" fmla="*/ 4118285 w 7803300"/>
              <a:gd name="connsiteY937" fmla="*/ 4044748 h 4983967"/>
              <a:gd name="connsiteX938" fmla="*/ 4097524 w 7803300"/>
              <a:gd name="connsiteY938" fmla="*/ 4024157 h 4983967"/>
              <a:gd name="connsiteX939" fmla="*/ 4118285 w 7803300"/>
              <a:gd name="connsiteY939" fmla="*/ 4003567 h 4983967"/>
              <a:gd name="connsiteX940" fmla="*/ 4055410 w 7803300"/>
              <a:gd name="connsiteY940" fmla="*/ 4003567 h 4983967"/>
              <a:gd name="connsiteX941" fmla="*/ 4076162 w 7803300"/>
              <a:gd name="connsiteY941" fmla="*/ 4024157 h 4983967"/>
              <a:gd name="connsiteX942" fmla="*/ 4055410 w 7803300"/>
              <a:gd name="connsiteY942" fmla="*/ 4044748 h 4983967"/>
              <a:gd name="connsiteX943" fmla="*/ 4034649 w 7803300"/>
              <a:gd name="connsiteY943" fmla="*/ 4024157 h 4983967"/>
              <a:gd name="connsiteX944" fmla="*/ 4055410 w 7803300"/>
              <a:gd name="connsiteY944" fmla="*/ 4003567 h 4983967"/>
              <a:gd name="connsiteX945" fmla="*/ 3991693 w 7803300"/>
              <a:gd name="connsiteY945" fmla="*/ 4003567 h 4983967"/>
              <a:gd name="connsiteX946" fmla="*/ 4012445 w 7803300"/>
              <a:gd name="connsiteY946" fmla="*/ 4024157 h 4983967"/>
              <a:gd name="connsiteX947" fmla="*/ 3991693 w 7803300"/>
              <a:gd name="connsiteY947" fmla="*/ 4044748 h 4983967"/>
              <a:gd name="connsiteX948" fmla="*/ 3970932 w 7803300"/>
              <a:gd name="connsiteY948" fmla="*/ 4024157 h 4983967"/>
              <a:gd name="connsiteX949" fmla="*/ 3991693 w 7803300"/>
              <a:gd name="connsiteY949" fmla="*/ 4003567 h 4983967"/>
              <a:gd name="connsiteX950" fmla="*/ 2798877 w 7803300"/>
              <a:gd name="connsiteY950" fmla="*/ 4003226 h 4983967"/>
              <a:gd name="connsiteX951" fmla="*/ 2819629 w 7803300"/>
              <a:gd name="connsiteY951" fmla="*/ 4023816 h 4983967"/>
              <a:gd name="connsiteX952" fmla="*/ 2798877 w 7803300"/>
              <a:gd name="connsiteY952" fmla="*/ 4044407 h 4983967"/>
              <a:gd name="connsiteX953" fmla="*/ 2778116 w 7803300"/>
              <a:gd name="connsiteY953" fmla="*/ 4023816 h 4983967"/>
              <a:gd name="connsiteX954" fmla="*/ 2798877 w 7803300"/>
              <a:gd name="connsiteY954" fmla="*/ 4003226 h 4983967"/>
              <a:gd name="connsiteX955" fmla="*/ 2735159 w 7803300"/>
              <a:gd name="connsiteY955" fmla="*/ 4003226 h 4983967"/>
              <a:gd name="connsiteX956" fmla="*/ 2755911 w 7803300"/>
              <a:gd name="connsiteY956" fmla="*/ 4023816 h 4983967"/>
              <a:gd name="connsiteX957" fmla="*/ 2735159 w 7803300"/>
              <a:gd name="connsiteY957" fmla="*/ 4044407 h 4983967"/>
              <a:gd name="connsiteX958" fmla="*/ 2714398 w 7803300"/>
              <a:gd name="connsiteY958" fmla="*/ 4023816 h 4983967"/>
              <a:gd name="connsiteX959" fmla="*/ 2735159 w 7803300"/>
              <a:gd name="connsiteY959" fmla="*/ 4003226 h 4983967"/>
              <a:gd name="connsiteX960" fmla="*/ 2672374 w 7803300"/>
              <a:gd name="connsiteY960" fmla="*/ 4003226 h 4983967"/>
              <a:gd name="connsiteX961" fmla="*/ 2693126 w 7803300"/>
              <a:gd name="connsiteY961" fmla="*/ 4023816 h 4983967"/>
              <a:gd name="connsiteX962" fmla="*/ 2672374 w 7803300"/>
              <a:gd name="connsiteY962" fmla="*/ 4044407 h 4983967"/>
              <a:gd name="connsiteX963" fmla="*/ 2651613 w 7803300"/>
              <a:gd name="connsiteY963" fmla="*/ 4023816 h 4983967"/>
              <a:gd name="connsiteX964" fmla="*/ 2672374 w 7803300"/>
              <a:gd name="connsiteY964" fmla="*/ 4003226 h 4983967"/>
              <a:gd name="connsiteX965" fmla="*/ 2609248 w 7803300"/>
              <a:gd name="connsiteY965" fmla="*/ 4003226 h 4983967"/>
              <a:gd name="connsiteX966" fmla="*/ 2630000 w 7803300"/>
              <a:gd name="connsiteY966" fmla="*/ 4023816 h 4983967"/>
              <a:gd name="connsiteX967" fmla="*/ 2609248 w 7803300"/>
              <a:gd name="connsiteY967" fmla="*/ 4044407 h 4983967"/>
              <a:gd name="connsiteX968" fmla="*/ 2588487 w 7803300"/>
              <a:gd name="connsiteY968" fmla="*/ 4023816 h 4983967"/>
              <a:gd name="connsiteX969" fmla="*/ 2609248 w 7803300"/>
              <a:gd name="connsiteY969" fmla="*/ 4003226 h 4983967"/>
              <a:gd name="connsiteX970" fmla="*/ 2546383 w 7803300"/>
              <a:gd name="connsiteY970" fmla="*/ 4003226 h 4983967"/>
              <a:gd name="connsiteX971" fmla="*/ 2567135 w 7803300"/>
              <a:gd name="connsiteY971" fmla="*/ 4023816 h 4983967"/>
              <a:gd name="connsiteX972" fmla="*/ 2546383 w 7803300"/>
              <a:gd name="connsiteY972" fmla="*/ 4044407 h 4983967"/>
              <a:gd name="connsiteX973" fmla="*/ 2525622 w 7803300"/>
              <a:gd name="connsiteY973" fmla="*/ 4023816 h 4983967"/>
              <a:gd name="connsiteX974" fmla="*/ 2546383 w 7803300"/>
              <a:gd name="connsiteY974" fmla="*/ 4003226 h 4983967"/>
              <a:gd name="connsiteX975" fmla="*/ 2482656 w 7803300"/>
              <a:gd name="connsiteY975" fmla="*/ 4003226 h 4983967"/>
              <a:gd name="connsiteX976" fmla="*/ 2503408 w 7803300"/>
              <a:gd name="connsiteY976" fmla="*/ 4023816 h 4983967"/>
              <a:gd name="connsiteX977" fmla="*/ 2482656 w 7803300"/>
              <a:gd name="connsiteY977" fmla="*/ 4044407 h 4983967"/>
              <a:gd name="connsiteX978" fmla="*/ 2461895 w 7803300"/>
              <a:gd name="connsiteY978" fmla="*/ 4023816 h 4983967"/>
              <a:gd name="connsiteX979" fmla="*/ 2482656 w 7803300"/>
              <a:gd name="connsiteY979" fmla="*/ 4003226 h 4983967"/>
              <a:gd name="connsiteX980" fmla="*/ 2419781 w 7803300"/>
              <a:gd name="connsiteY980" fmla="*/ 4003226 h 4983967"/>
              <a:gd name="connsiteX981" fmla="*/ 2440533 w 7803300"/>
              <a:gd name="connsiteY981" fmla="*/ 4023816 h 4983967"/>
              <a:gd name="connsiteX982" fmla="*/ 2419781 w 7803300"/>
              <a:gd name="connsiteY982" fmla="*/ 4044407 h 4983967"/>
              <a:gd name="connsiteX983" fmla="*/ 2399020 w 7803300"/>
              <a:gd name="connsiteY983" fmla="*/ 4023816 h 4983967"/>
              <a:gd name="connsiteX984" fmla="*/ 2419781 w 7803300"/>
              <a:gd name="connsiteY984" fmla="*/ 4003226 h 4983967"/>
              <a:gd name="connsiteX985" fmla="*/ 2356315 w 7803300"/>
              <a:gd name="connsiteY985" fmla="*/ 4003226 h 4983967"/>
              <a:gd name="connsiteX986" fmla="*/ 2377067 w 7803300"/>
              <a:gd name="connsiteY986" fmla="*/ 4023816 h 4983967"/>
              <a:gd name="connsiteX987" fmla="*/ 2356315 w 7803300"/>
              <a:gd name="connsiteY987" fmla="*/ 4044407 h 4983967"/>
              <a:gd name="connsiteX988" fmla="*/ 2335554 w 7803300"/>
              <a:gd name="connsiteY988" fmla="*/ 4023816 h 4983967"/>
              <a:gd name="connsiteX989" fmla="*/ 2356315 w 7803300"/>
              <a:gd name="connsiteY989" fmla="*/ 4003226 h 4983967"/>
              <a:gd name="connsiteX990" fmla="*/ 2293449 w 7803300"/>
              <a:gd name="connsiteY990" fmla="*/ 4003226 h 4983967"/>
              <a:gd name="connsiteX991" fmla="*/ 2314201 w 7803300"/>
              <a:gd name="connsiteY991" fmla="*/ 4023816 h 4983967"/>
              <a:gd name="connsiteX992" fmla="*/ 2293449 w 7803300"/>
              <a:gd name="connsiteY992" fmla="*/ 4044407 h 4983967"/>
              <a:gd name="connsiteX993" fmla="*/ 2272688 w 7803300"/>
              <a:gd name="connsiteY993" fmla="*/ 4023816 h 4983967"/>
              <a:gd name="connsiteX994" fmla="*/ 2293449 w 7803300"/>
              <a:gd name="connsiteY994" fmla="*/ 4003226 h 4983967"/>
              <a:gd name="connsiteX995" fmla="*/ 2229722 w 7803300"/>
              <a:gd name="connsiteY995" fmla="*/ 4003226 h 4983967"/>
              <a:gd name="connsiteX996" fmla="*/ 2250474 w 7803300"/>
              <a:gd name="connsiteY996" fmla="*/ 4023816 h 4983967"/>
              <a:gd name="connsiteX997" fmla="*/ 2229722 w 7803300"/>
              <a:gd name="connsiteY997" fmla="*/ 4044407 h 4983967"/>
              <a:gd name="connsiteX998" fmla="*/ 2208961 w 7803300"/>
              <a:gd name="connsiteY998" fmla="*/ 4023816 h 4983967"/>
              <a:gd name="connsiteX999" fmla="*/ 2229722 w 7803300"/>
              <a:gd name="connsiteY999" fmla="*/ 4003226 h 4983967"/>
              <a:gd name="connsiteX1000" fmla="*/ 2166937 w 7803300"/>
              <a:gd name="connsiteY1000" fmla="*/ 4003226 h 4983967"/>
              <a:gd name="connsiteX1001" fmla="*/ 2187689 w 7803300"/>
              <a:gd name="connsiteY1001" fmla="*/ 4023816 h 4983967"/>
              <a:gd name="connsiteX1002" fmla="*/ 2166937 w 7803300"/>
              <a:gd name="connsiteY1002" fmla="*/ 4044407 h 4983967"/>
              <a:gd name="connsiteX1003" fmla="*/ 2146176 w 7803300"/>
              <a:gd name="connsiteY1003" fmla="*/ 4023816 h 4983967"/>
              <a:gd name="connsiteX1004" fmla="*/ 2166937 w 7803300"/>
              <a:gd name="connsiteY1004" fmla="*/ 4003226 h 4983967"/>
              <a:gd name="connsiteX1005" fmla="*/ 6834648 w 7803300"/>
              <a:gd name="connsiteY1005" fmla="*/ 3940854 h 4983967"/>
              <a:gd name="connsiteX1006" fmla="*/ 6855400 w 7803300"/>
              <a:gd name="connsiteY1006" fmla="*/ 3961444 h 4983967"/>
              <a:gd name="connsiteX1007" fmla="*/ 6834648 w 7803300"/>
              <a:gd name="connsiteY1007" fmla="*/ 3982035 h 4983967"/>
              <a:gd name="connsiteX1008" fmla="*/ 6813887 w 7803300"/>
              <a:gd name="connsiteY1008" fmla="*/ 3961444 h 4983967"/>
              <a:gd name="connsiteX1009" fmla="*/ 6834648 w 7803300"/>
              <a:gd name="connsiteY1009" fmla="*/ 3940854 h 4983967"/>
              <a:gd name="connsiteX1010" fmla="*/ 6770922 w 7803300"/>
              <a:gd name="connsiteY1010" fmla="*/ 3940854 h 4983967"/>
              <a:gd name="connsiteX1011" fmla="*/ 6791674 w 7803300"/>
              <a:gd name="connsiteY1011" fmla="*/ 3961444 h 4983967"/>
              <a:gd name="connsiteX1012" fmla="*/ 6770922 w 7803300"/>
              <a:gd name="connsiteY1012" fmla="*/ 3982035 h 4983967"/>
              <a:gd name="connsiteX1013" fmla="*/ 6750161 w 7803300"/>
              <a:gd name="connsiteY1013" fmla="*/ 3961444 h 4983967"/>
              <a:gd name="connsiteX1014" fmla="*/ 6770922 w 7803300"/>
              <a:gd name="connsiteY1014" fmla="*/ 3940854 h 4983967"/>
              <a:gd name="connsiteX1015" fmla="*/ 6708137 w 7803300"/>
              <a:gd name="connsiteY1015" fmla="*/ 3940854 h 4983967"/>
              <a:gd name="connsiteX1016" fmla="*/ 6728889 w 7803300"/>
              <a:gd name="connsiteY1016" fmla="*/ 3961444 h 4983967"/>
              <a:gd name="connsiteX1017" fmla="*/ 6708137 w 7803300"/>
              <a:gd name="connsiteY1017" fmla="*/ 3982035 h 4983967"/>
              <a:gd name="connsiteX1018" fmla="*/ 6687376 w 7803300"/>
              <a:gd name="connsiteY1018" fmla="*/ 3961444 h 4983967"/>
              <a:gd name="connsiteX1019" fmla="*/ 6708137 w 7803300"/>
              <a:gd name="connsiteY1019" fmla="*/ 3940854 h 4983967"/>
              <a:gd name="connsiteX1020" fmla="*/ 6644930 w 7803300"/>
              <a:gd name="connsiteY1020" fmla="*/ 3940854 h 4983967"/>
              <a:gd name="connsiteX1021" fmla="*/ 6665682 w 7803300"/>
              <a:gd name="connsiteY1021" fmla="*/ 3961444 h 4983967"/>
              <a:gd name="connsiteX1022" fmla="*/ 6644930 w 7803300"/>
              <a:gd name="connsiteY1022" fmla="*/ 3982035 h 4983967"/>
              <a:gd name="connsiteX1023" fmla="*/ 6624169 w 7803300"/>
              <a:gd name="connsiteY1023" fmla="*/ 3961444 h 4983967"/>
              <a:gd name="connsiteX1024" fmla="*/ 6644930 w 7803300"/>
              <a:gd name="connsiteY1024" fmla="*/ 3940854 h 4983967"/>
              <a:gd name="connsiteX1025" fmla="*/ 6582145 w 7803300"/>
              <a:gd name="connsiteY1025" fmla="*/ 3940854 h 4983967"/>
              <a:gd name="connsiteX1026" fmla="*/ 6602897 w 7803300"/>
              <a:gd name="connsiteY1026" fmla="*/ 3961444 h 4983967"/>
              <a:gd name="connsiteX1027" fmla="*/ 6582145 w 7803300"/>
              <a:gd name="connsiteY1027" fmla="*/ 3982035 h 4983967"/>
              <a:gd name="connsiteX1028" fmla="*/ 6561384 w 7803300"/>
              <a:gd name="connsiteY1028" fmla="*/ 3961444 h 4983967"/>
              <a:gd name="connsiteX1029" fmla="*/ 6582145 w 7803300"/>
              <a:gd name="connsiteY1029" fmla="*/ 3940854 h 4983967"/>
              <a:gd name="connsiteX1030" fmla="*/ 6518419 w 7803300"/>
              <a:gd name="connsiteY1030" fmla="*/ 3940854 h 4983967"/>
              <a:gd name="connsiteX1031" fmla="*/ 6539171 w 7803300"/>
              <a:gd name="connsiteY1031" fmla="*/ 3961444 h 4983967"/>
              <a:gd name="connsiteX1032" fmla="*/ 6518419 w 7803300"/>
              <a:gd name="connsiteY1032" fmla="*/ 3982035 h 4983967"/>
              <a:gd name="connsiteX1033" fmla="*/ 6497658 w 7803300"/>
              <a:gd name="connsiteY1033" fmla="*/ 3961444 h 4983967"/>
              <a:gd name="connsiteX1034" fmla="*/ 6518419 w 7803300"/>
              <a:gd name="connsiteY1034" fmla="*/ 3940854 h 4983967"/>
              <a:gd name="connsiteX1035" fmla="*/ 6455553 w 7803300"/>
              <a:gd name="connsiteY1035" fmla="*/ 3940854 h 4983967"/>
              <a:gd name="connsiteX1036" fmla="*/ 6476305 w 7803300"/>
              <a:gd name="connsiteY1036" fmla="*/ 3961444 h 4983967"/>
              <a:gd name="connsiteX1037" fmla="*/ 6455553 w 7803300"/>
              <a:gd name="connsiteY1037" fmla="*/ 3982035 h 4983967"/>
              <a:gd name="connsiteX1038" fmla="*/ 6434792 w 7803300"/>
              <a:gd name="connsiteY1038" fmla="*/ 3961444 h 4983967"/>
              <a:gd name="connsiteX1039" fmla="*/ 6455553 w 7803300"/>
              <a:gd name="connsiteY1039" fmla="*/ 3940854 h 4983967"/>
              <a:gd name="connsiteX1040" fmla="*/ 6392086 w 7803300"/>
              <a:gd name="connsiteY1040" fmla="*/ 3940854 h 4983967"/>
              <a:gd name="connsiteX1041" fmla="*/ 6412838 w 7803300"/>
              <a:gd name="connsiteY1041" fmla="*/ 3961444 h 4983967"/>
              <a:gd name="connsiteX1042" fmla="*/ 6392086 w 7803300"/>
              <a:gd name="connsiteY1042" fmla="*/ 3982035 h 4983967"/>
              <a:gd name="connsiteX1043" fmla="*/ 6371325 w 7803300"/>
              <a:gd name="connsiteY1043" fmla="*/ 3961444 h 4983967"/>
              <a:gd name="connsiteX1044" fmla="*/ 6392086 w 7803300"/>
              <a:gd name="connsiteY1044" fmla="*/ 3940854 h 4983967"/>
              <a:gd name="connsiteX1045" fmla="*/ 6329212 w 7803300"/>
              <a:gd name="connsiteY1045" fmla="*/ 3940854 h 4983967"/>
              <a:gd name="connsiteX1046" fmla="*/ 6349964 w 7803300"/>
              <a:gd name="connsiteY1046" fmla="*/ 3961444 h 4983967"/>
              <a:gd name="connsiteX1047" fmla="*/ 6329212 w 7803300"/>
              <a:gd name="connsiteY1047" fmla="*/ 3982035 h 4983967"/>
              <a:gd name="connsiteX1048" fmla="*/ 6308451 w 7803300"/>
              <a:gd name="connsiteY1048" fmla="*/ 3961444 h 4983967"/>
              <a:gd name="connsiteX1049" fmla="*/ 6329212 w 7803300"/>
              <a:gd name="connsiteY1049" fmla="*/ 3940854 h 4983967"/>
              <a:gd name="connsiteX1050" fmla="*/ 4749794 w 7803300"/>
              <a:gd name="connsiteY1050" fmla="*/ 3940854 h 4983967"/>
              <a:gd name="connsiteX1051" fmla="*/ 4770546 w 7803300"/>
              <a:gd name="connsiteY1051" fmla="*/ 3961444 h 4983967"/>
              <a:gd name="connsiteX1052" fmla="*/ 4749794 w 7803300"/>
              <a:gd name="connsiteY1052" fmla="*/ 3982035 h 4983967"/>
              <a:gd name="connsiteX1053" fmla="*/ 4729033 w 7803300"/>
              <a:gd name="connsiteY1053" fmla="*/ 3961444 h 4983967"/>
              <a:gd name="connsiteX1054" fmla="*/ 4749794 w 7803300"/>
              <a:gd name="connsiteY1054" fmla="*/ 3940854 h 4983967"/>
              <a:gd name="connsiteX1055" fmla="*/ 4686919 w 7803300"/>
              <a:gd name="connsiteY1055" fmla="*/ 3940854 h 4983967"/>
              <a:gd name="connsiteX1056" fmla="*/ 4707671 w 7803300"/>
              <a:gd name="connsiteY1056" fmla="*/ 3961444 h 4983967"/>
              <a:gd name="connsiteX1057" fmla="*/ 4686919 w 7803300"/>
              <a:gd name="connsiteY1057" fmla="*/ 3982035 h 4983967"/>
              <a:gd name="connsiteX1058" fmla="*/ 4666158 w 7803300"/>
              <a:gd name="connsiteY1058" fmla="*/ 3961444 h 4983967"/>
              <a:gd name="connsiteX1059" fmla="*/ 4686919 w 7803300"/>
              <a:gd name="connsiteY1059" fmla="*/ 3940854 h 4983967"/>
              <a:gd name="connsiteX1060" fmla="*/ 4434255 w 7803300"/>
              <a:gd name="connsiteY1060" fmla="*/ 3940854 h 4983967"/>
              <a:gd name="connsiteX1061" fmla="*/ 4455007 w 7803300"/>
              <a:gd name="connsiteY1061" fmla="*/ 3961444 h 4983967"/>
              <a:gd name="connsiteX1062" fmla="*/ 4434255 w 7803300"/>
              <a:gd name="connsiteY1062" fmla="*/ 3982035 h 4983967"/>
              <a:gd name="connsiteX1063" fmla="*/ 4413494 w 7803300"/>
              <a:gd name="connsiteY1063" fmla="*/ 3961444 h 4983967"/>
              <a:gd name="connsiteX1064" fmla="*/ 4434255 w 7803300"/>
              <a:gd name="connsiteY1064" fmla="*/ 3940854 h 4983967"/>
              <a:gd name="connsiteX1065" fmla="*/ 4370869 w 7803300"/>
              <a:gd name="connsiteY1065" fmla="*/ 3940854 h 4983967"/>
              <a:gd name="connsiteX1066" fmla="*/ 4391621 w 7803300"/>
              <a:gd name="connsiteY1066" fmla="*/ 3961444 h 4983967"/>
              <a:gd name="connsiteX1067" fmla="*/ 4370869 w 7803300"/>
              <a:gd name="connsiteY1067" fmla="*/ 3982035 h 4983967"/>
              <a:gd name="connsiteX1068" fmla="*/ 4350108 w 7803300"/>
              <a:gd name="connsiteY1068" fmla="*/ 3961444 h 4983967"/>
              <a:gd name="connsiteX1069" fmla="*/ 4370869 w 7803300"/>
              <a:gd name="connsiteY1069" fmla="*/ 3940854 h 4983967"/>
              <a:gd name="connsiteX1070" fmla="*/ 4308084 w 7803300"/>
              <a:gd name="connsiteY1070" fmla="*/ 3940854 h 4983967"/>
              <a:gd name="connsiteX1071" fmla="*/ 4328836 w 7803300"/>
              <a:gd name="connsiteY1071" fmla="*/ 3961444 h 4983967"/>
              <a:gd name="connsiteX1072" fmla="*/ 4308084 w 7803300"/>
              <a:gd name="connsiteY1072" fmla="*/ 3982035 h 4983967"/>
              <a:gd name="connsiteX1073" fmla="*/ 4287323 w 7803300"/>
              <a:gd name="connsiteY1073" fmla="*/ 3961444 h 4983967"/>
              <a:gd name="connsiteX1074" fmla="*/ 4308084 w 7803300"/>
              <a:gd name="connsiteY1074" fmla="*/ 3940854 h 4983967"/>
              <a:gd name="connsiteX1075" fmla="*/ 4244357 w 7803300"/>
              <a:gd name="connsiteY1075" fmla="*/ 3940854 h 4983967"/>
              <a:gd name="connsiteX1076" fmla="*/ 4265109 w 7803300"/>
              <a:gd name="connsiteY1076" fmla="*/ 3961444 h 4983967"/>
              <a:gd name="connsiteX1077" fmla="*/ 4244357 w 7803300"/>
              <a:gd name="connsiteY1077" fmla="*/ 3982035 h 4983967"/>
              <a:gd name="connsiteX1078" fmla="*/ 4223596 w 7803300"/>
              <a:gd name="connsiteY1078" fmla="*/ 3961444 h 4983967"/>
              <a:gd name="connsiteX1079" fmla="*/ 4244357 w 7803300"/>
              <a:gd name="connsiteY1079" fmla="*/ 3940854 h 4983967"/>
              <a:gd name="connsiteX1080" fmla="*/ 4181492 w 7803300"/>
              <a:gd name="connsiteY1080" fmla="*/ 3940854 h 4983967"/>
              <a:gd name="connsiteX1081" fmla="*/ 4202244 w 7803300"/>
              <a:gd name="connsiteY1081" fmla="*/ 3961444 h 4983967"/>
              <a:gd name="connsiteX1082" fmla="*/ 4181492 w 7803300"/>
              <a:gd name="connsiteY1082" fmla="*/ 3982035 h 4983967"/>
              <a:gd name="connsiteX1083" fmla="*/ 4160731 w 7803300"/>
              <a:gd name="connsiteY1083" fmla="*/ 3961444 h 4983967"/>
              <a:gd name="connsiteX1084" fmla="*/ 4181492 w 7803300"/>
              <a:gd name="connsiteY1084" fmla="*/ 3940854 h 4983967"/>
              <a:gd name="connsiteX1085" fmla="*/ 4118366 w 7803300"/>
              <a:gd name="connsiteY1085" fmla="*/ 3940854 h 4983967"/>
              <a:gd name="connsiteX1086" fmla="*/ 4139118 w 7803300"/>
              <a:gd name="connsiteY1086" fmla="*/ 3961444 h 4983967"/>
              <a:gd name="connsiteX1087" fmla="*/ 4118366 w 7803300"/>
              <a:gd name="connsiteY1087" fmla="*/ 3982035 h 4983967"/>
              <a:gd name="connsiteX1088" fmla="*/ 4097605 w 7803300"/>
              <a:gd name="connsiteY1088" fmla="*/ 3961444 h 4983967"/>
              <a:gd name="connsiteX1089" fmla="*/ 4118366 w 7803300"/>
              <a:gd name="connsiteY1089" fmla="*/ 3940854 h 4983967"/>
              <a:gd name="connsiteX1090" fmla="*/ 4055500 w 7803300"/>
              <a:gd name="connsiteY1090" fmla="*/ 3940854 h 4983967"/>
              <a:gd name="connsiteX1091" fmla="*/ 4076252 w 7803300"/>
              <a:gd name="connsiteY1091" fmla="*/ 3961444 h 4983967"/>
              <a:gd name="connsiteX1092" fmla="*/ 4055500 w 7803300"/>
              <a:gd name="connsiteY1092" fmla="*/ 3982035 h 4983967"/>
              <a:gd name="connsiteX1093" fmla="*/ 4034739 w 7803300"/>
              <a:gd name="connsiteY1093" fmla="*/ 3961444 h 4983967"/>
              <a:gd name="connsiteX1094" fmla="*/ 4055500 w 7803300"/>
              <a:gd name="connsiteY1094" fmla="*/ 3940854 h 4983967"/>
              <a:gd name="connsiteX1095" fmla="*/ 3991774 w 7803300"/>
              <a:gd name="connsiteY1095" fmla="*/ 3940854 h 4983967"/>
              <a:gd name="connsiteX1096" fmla="*/ 4012526 w 7803300"/>
              <a:gd name="connsiteY1096" fmla="*/ 3961444 h 4983967"/>
              <a:gd name="connsiteX1097" fmla="*/ 3991774 w 7803300"/>
              <a:gd name="connsiteY1097" fmla="*/ 3982035 h 4983967"/>
              <a:gd name="connsiteX1098" fmla="*/ 3971013 w 7803300"/>
              <a:gd name="connsiteY1098" fmla="*/ 3961444 h 4983967"/>
              <a:gd name="connsiteX1099" fmla="*/ 3991774 w 7803300"/>
              <a:gd name="connsiteY1099" fmla="*/ 3940854 h 4983967"/>
              <a:gd name="connsiteX1100" fmla="*/ 2798966 w 7803300"/>
              <a:gd name="connsiteY1100" fmla="*/ 3940522 h 4983967"/>
              <a:gd name="connsiteX1101" fmla="*/ 2819718 w 7803300"/>
              <a:gd name="connsiteY1101" fmla="*/ 3961112 h 4983967"/>
              <a:gd name="connsiteX1102" fmla="*/ 2798966 w 7803300"/>
              <a:gd name="connsiteY1102" fmla="*/ 3981703 h 4983967"/>
              <a:gd name="connsiteX1103" fmla="*/ 2778205 w 7803300"/>
              <a:gd name="connsiteY1103" fmla="*/ 3961112 h 4983967"/>
              <a:gd name="connsiteX1104" fmla="*/ 2798966 w 7803300"/>
              <a:gd name="connsiteY1104" fmla="*/ 3940522 h 4983967"/>
              <a:gd name="connsiteX1105" fmla="*/ 2735240 w 7803300"/>
              <a:gd name="connsiteY1105" fmla="*/ 3940522 h 4983967"/>
              <a:gd name="connsiteX1106" fmla="*/ 2755992 w 7803300"/>
              <a:gd name="connsiteY1106" fmla="*/ 3961112 h 4983967"/>
              <a:gd name="connsiteX1107" fmla="*/ 2735240 w 7803300"/>
              <a:gd name="connsiteY1107" fmla="*/ 3981703 h 4983967"/>
              <a:gd name="connsiteX1108" fmla="*/ 2714479 w 7803300"/>
              <a:gd name="connsiteY1108" fmla="*/ 3961112 h 4983967"/>
              <a:gd name="connsiteX1109" fmla="*/ 2735240 w 7803300"/>
              <a:gd name="connsiteY1109" fmla="*/ 3940522 h 4983967"/>
              <a:gd name="connsiteX1110" fmla="*/ 2672374 w 7803300"/>
              <a:gd name="connsiteY1110" fmla="*/ 3940522 h 4983967"/>
              <a:gd name="connsiteX1111" fmla="*/ 2693126 w 7803300"/>
              <a:gd name="connsiteY1111" fmla="*/ 3961112 h 4983967"/>
              <a:gd name="connsiteX1112" fmla="*/ 2672374 w 7803300"/>
              <a:gd name="connsiteY1112" fmla="*/ 3981703 h 4983967"/>
              <a:gd name="connsiteX1113" fmla="*/ 2651613 w 7803300"/>
              <a:gd name="connsiteY1113" fmla="*/ 3961112 h 4983967"/>
              <a:gd name="connsiteX1114" fmla="*/ 2672374 w 7803300"/>
              <a:gd name="connsiteY1114" fmla="*/ 3940522 h 4983967"/>
              <a:gd name="connsiteX1115" fmla="*/ 2609248 w 7803300"/>
              <a:gd name="connsiteY1115" fmla="*/ 3940522 h 4983967"/>
              <a:gd name="connsiteX1116" fmla="*/ 2630000 w 7803300"/>
              <a:gd name="connsiteY1116" fmla="*/ 3961112 h 4983967"/>
              <a:gd name="connsiteX1117" fmla="*/ 2609248 w 7803300"/>
              <a:gd name="connsiteY1117" fmla="*/ 3981703 h 4983967"/>
              <a:gd name="connsiteX1118" fmla="*/ 2588487 w 7803300"/>
              <a:gd name="connsiteY1118" fmla="*/ 3961112 h 4983967"/>
              <a:gd name="connsiteX1119" fmla="*/ 2609248 w 7803300"/>
              <a:gd name="connsiteY1119" fmla="*/ 3940522 h 4983967"/>
              <a:gd name="connsiteX1120" fmla="*/ 2546383 w 7803300"/>
              <a:gd name="connsiteY1120" fmla="*/ 3940522 h 4983967"/>
              <a:gd name="connsiteX1121" fmla="*/ 2567135 w 7803300"/>
              <a:gd name="connsiteY1121" fmla="*/ 3961112 h 4983967"/>
              <a:gd name="connsiteX1122" fmla="*/ 2546383 w 7803300"/>
              <a:gd name="connsiteY1122" fmla="*/ 3981703 h 4983967"/>
              <a:gd name="connsiteX1123" fmla="*/ 2525622 w 7803300"/>
              <a:gd name="connsiteY1123" fmla="*/ 3961112 h 4983967"/>
              <a:gd name="connsiteX1124" fmla="*/ 2546383 w 7803300"/>
              <a:gd name="connsiteY1124" fmla="*/ 3940522 h 4983967"/>
              <a:gd name="connsiteX1125" fmla="*/ 2482656 w 7803300"/>
              <a:gd name="connsiteY1125" fmla="*/ 3940522 h 4983967"/>
              <a:gd name="connsiteX1126" fmla="*/ 2503408 w 7803300"/>
              <a:gd name="connsiteY1126" fmla="*/ 3961112 h 4983967"/>
              <a:gd name="connsiteX1127" fmla="*/ 2482656 w 7803300"/>
              <a:gd name="connsiteY1127" fmla="*/ 3981703 h 4983967"/>
              <a:gd name="connsiteX1128" fmla="*/ 2461895 w 7803300"/>
              <a:gd name="connsiteY1128" fmla="*/ 3961112 h 4983967"/>
              <a:gd name="connsiteX1129" fmla="*/ 2482656 w 7803300"/>
              <a:gd name="connsiteY1129" fmla="*/ 3940522 h 4983967"/>
              <a:gd name="connsiteX1130" fmla="*/ 2419781 w 7803300"/>
              <a:gd name="connsiteY1130" fmla="*/ 3940522 h 4983967"/>
              <a:gd name="connsiteX1131" fmla="*/ 2440533 w 7803300"/>
              <a:gd name="connsiteY1131" fmla="*/ 3961112 h 4983967"/>
              <a:gd name="connsiteX1132" fmla="*/ 2419781 w 7803300"/>
              <a:gd name="connsiteY1132" fmla="*/ 3981703 h 4983967"/>
              <a:gd name="connsiteX1133" fmla="*/ 2399020 w 7803300"/>
              <a:gd name="connsiteY1133" fmla="*/ 3961112 h 4983967"/>
              <a:gd name="connsiteX1134" fmla="*/ 2419781 w 7803300"/>
              <a:gd name="connsiteY1134" fmla="*/ 3940522 h 4983967"/>
              <a:gd name="connsiteX1135" fmla="*/ 2356404 w 7803300"/>
              <a:gd name="connsiteY1135" fmla="*/ 3940522 h 4983967"/>
              <a:gd name="connsiteX1136" fmla="*/ 2377156 w 7803300"/>
              <a:gd name="connsiteY1136" fmla="*/ 3961112 h 4983967"/>
              <a:gd name="connsiteX1137" fmla="*/ 2356404 w 7803300"/>
              <a:gd name="connsiteY1137" fmla="*/ 3981703 h 4983967"/>
              <a:gd name="connsiteX1138" fmla="*/ 2335643 w 7803300"/>
              <a:gd name="connsiteY1138" fmla="*/ 3961112 h 4983967"/>
              <a:gd name="connsiteX1139" fmla="*/ 2356404 w 7803300"/>
              <a:gd name="connsiteY1139" fmla="*/ 3940522 h 4983967"/>
              <a:gd name="connsiteX1140" fmla="*/ 2293539 w 7803300"/>
              <a:gd name="connsiteY1140" fmla="*/ 3940522 h 4983967"/>
              <a:gd name="connsiteX1141" fmla="*/ 2314291 w 7803300"/>
              <a:gd name="connsiteY1141" fmla="*/ 3961112 h 4983967"/>
              <a:gd name="connsiteX1142" fmla="*/ 2293539 w 7803300"/>
              <a:gd name="connsiteY1142" fmla="*/ 3981703 h 4983967"/>
              <a:gd name="connsiteX1143" fmla="*/ 2272778 w 7803300"/>
              <a:gd name="connsiteY1143" fmla="*/ 3961112 h 4983967"/>
              <a:gd name="connsiteX1144" fmla="*/ 2293539 w 7803300"/>
              <a:gd name="connsiteY1144" fmla="*/ 3940522 h 4983967"/>
              <a:gd name="connsiteX1145" fmla="*/ 2229812 w 7803300"/>
              <a:gd name="connsiteY1145" fmla="*/ 3940522 h 4983967"/>
              <a:gd name="connsiteX1146" fmla="*/ 2250564 w 7803300"/>
              <a:gd name="connsiteY1146" fmla="*/ 3961112 h 4983967"/>
              <a:gd name="connsiteX1147" fmla="*/ 2229812 w 7803300"/>
              <a:gd name="connsiteY1147" fmla="*/ 3981703 h 4983967"/>
              <a:gd name="connsiteX1148" fmla="*/ 2209051 w 7803300"/>
              <a:gd name="connsiteY1148" fmla="*/ 3961112 h 4983967"/>
              <a:gd name="connsiteX1149" fmla="*/ 2229812 w 7803300"/>
              <a:gd name="connsiteY1149" fmla="*/ 3940522 h 4983967"/>
              <a:gd name="connsiteX1150" fmla="*/ 2166937 w 7803300"/>
              <a:gd name="connsiteY1150" fmla="*/ 3940522 h 4983967"/>
              <a:gd name="connsiteX1151" fmla="*/ 2187689 w 7803300"/>
              <a:gd name="connsiteY1151" fmla="*/ 3961112 h 4983967"/>
              <a:gd name="connsiteX1152" fmla="*/ 2166937 w 7803300"/>
              <a:gd name="connsiteY1152" fmla="*/ 3981703 h 4983967"/>
              <a:gd name="connsiteX1153" fmla="*/ 2146176 w 7803300"/>
              <a:gd name="connsiteY1153" fmla="*/ 3961112 h 4983967"/>
              <a:gd name="connsiteX1154" fmla="*/ 2166937 w 7803300"/>
              <a:gd name="connsiteY1154" fmla="*/ 3940522 h 4983967"/>
              <a:gd name="connsiteX1155" fmla="*/ 6834648 w 7803300"/>
              <a:gd name="connsiteY1155" fmla="*/ 3878320 h 4983967"/>
              <a:gd name="connsiteX1156" fmla="*/ 6855400 w 7803300"/>
              <a:gd name="connsiteY1156" fmla="*/ 3898910 h 4983967"/>
              <a:gd name="connsiteX1157" fmla="*/ 6834648 w 7803300"/>
              <a:gd name="connsiteY1157" fmla="*/ 3919501 h 4983967"/>
              <a:gd name="connsiteX1158" fmla="*/ 6813887 w 7803300"/>
              <a:gd name="connsiteY1158" fmla="*/ 3898910 h 4983967"/>
              <a:gd name="connsiteX1159" fmla="*/ 6834648 w 7803300"/>
              <a:gd name="connsiteY1159" fmla="*/ 3878320 h 4983967"/>
              <a:gd name="connsiteX1160" fmla="*/ 6770922 w 7803300"/>
              <a:gd name="connsiteY1160" fmla="*/ 3878320 h 4983967"/>
              <a:gd name="connsiteX1161" fmla="*/ 6791674 w 7803300"/>
              <a:gd name="connsiteY1161" fmla="*/ 3898910 h 4983967"/>
              <a:gd name="connsiteX1162" fmla="*/ 6770922 w 7803300"/>
              <a:gd name="connsiteY1162" fmla="*/ 3919501 h 4983967"/>
              <a:gd name="connsiteX1163" fmla="*/ 6750161 w 7803300"/>
              <a:gd name="connsiteY1163" fmla="*/ 3898910 h 4983967"/>
              <a:gd name="connsiteX1164" fmla="*/ 6770922 w 7803300"/>
              <a:gd name="connsiteY1164" fmla="*/ 3878320 h 4983967"/>
              <a:gd name="connsiteX1165" fmla="*/ 6644930 w 7803300"/>
              <a:gd name="connsiteY1165" fmla="*/ 3878320 h 4983967"/>
              <a:gd name="connsiteX1166" fmla="*/ 6665682 w 7803300"/>
              <a:gd name="connsiteY1166" fmla="*/ 3898910 h 4983967"/>
              <a:gd name="connsiteX1167" fmla="*/ 6644930 w 7803300"/>
              <a:gd name="connsiteY1167" fmla="*/ 3919501 h 4983967"/>
              <a:gd name="connsiteX1168" fmla="*/ 6624169 w 7803300"/>
              <a:gd name="connsiteY1168" fmla="*/ 3898910 h 4983967"/>
              <a:gd name="connsiteX1169" fmla="*/ 6644930 w 7803300"/>
              <a:gd name="connsiteY1169" fmla="*/ 3878320 h 4983967"/>
              <a:gd name="connsiteX1170" fmla="*/ 6582145 w 7803300"/>
              <a:gd name="connsiteY1170" fmla="*/ 3878320 h 4983967"/>
              <a:gd name="connsiteX1171" fmla="*/ 6602897 w 7803300"/>
              <a:gd name="connsiteY1171" fmla="*/ 3898910 h 4983967"/>
              <a:gd name="connsiteX1172" fmla="*/ 6582145 w 7803300"/>
              <a:gd name="connsiteY1172" fmla="*/ 3919501 h 4983967"/>
              <a:gd name="connsiteX1173" fmla="*/ 6561384 w 7803300"/>
              <a:gd name="connsiteY1173" fmla="*/ 3898910 h 4983967"/>
              <a:gd name="connsiteX1174" fmla="*/ 6582145 w 7803300"/>
              <a:gd name="connsiteY1174" fmla="*/ 3878320 h 4983967"/>
              <a:gd name="connsiteX1175" fmla="*/ 6518419 w 7803300"/>
              <a:gd name="connsiteY1175" fmla="*/ 3878320 h 4983967"/>
              <a:gd name="connsiteX1176" fmla="*/ 6539171 w 7803300"/>
              <a:gd name="connsiteY1176" fmla="*/ 3898910 h 4983967"/>
              <a:gd name="connsiteX1177" fmla="*/ 6518419 w 7803300"/>
              <a:gd name="connsiteY1177" fmla="*/ 3919501 h 4983967"/>
              <a:gd name="connsiteX1178" fmla="*/ 6497658 w 7803300"/>
              <a:gd name="connsiteY1178" fmla="*/ 3898910 h 4983967"/>
              <a:gd name="connsiteX1179" fmla="*/ 6518419 w 7803300"/>
              <a:gd name="connsiteY1179" fmla="*/ 3878320 h 4983967"/>
              <a:gd name="connsiteX1180" fmla="*/ 6455553 w 7803300"/>
              <a:gd name="connsiteY1180" fmla="*/ 3878320 h 4983967"/>
              <a:gd name="connsiteX1181" fmla="*/ 6476305 w 7803300"/>
              <a:gd name="connsiteY1181" fmla="*/ 3898910 h 4983967"/>
              <a:gd name="connsiteX1182" fmla="*/ 6455553 w 7803300"/>
              <a:gd name="connsiteY1182" fmla="*/ 3919501 h 4983967"/>
              <a:gd name="connsiteX1183" fmla="*/ 6434792 w 7803300"/>
              <a:gd name="connsiteY1183" fmla="*/ 3898910 h 4983967"/>
              <a:gd name="connsiteX1184" fmla="*/ 6455553 w 7803300"/>
              <a:gd name="connsiteY1184" fmla="*/ 3878320 h 4983967"/>
              <a:gd name="connsiteX1185" fmla="*/ 6392086 w 7803300"/>
              <a:gd name="connsiteY1185" fmla="*/ 3878320 h 4983967"/>
              <a:gd name="connsiteX1186" fmla="*/ 6412838 w 7803300"/>
              <a:gd name="connsiteY1186" fmla="*/ 3898910 h 4983967"/>
              <a:gd name="connsiteX1187" fmla="*/ 6392086 w 7803300"/>
              <a:gd name="connsiteY1187" fmla="*/ 3919501 h 4983967"/>
              <a:gd name="connsiteX1188" fmla="*/ 6371325 w 7803300"/>
              <a:gd name="connsiteY1188" fmla="*/ 3898910 h 4983967"/>
              <a:gd name="connsiteX1189" fmla="*/ 6392086 w 7803300"/>
              <a:gd name="connsiteY1189" fmla="*/ 3878320 h 4983967"/>
              <a:gd name="connsiteX1190" fmla="*/ 4749794 w 7803300"/>
              <a:gd name="connsiteY1190" fmla="*/ 3878320 h 4983967"/>
              <a:gd name="connsiteX1191" fmla="*/ 4770546 w 7803300"/>
              <a:gd name="connsiteY1191" fmla="*/ 3898910 h 4983967"/>
              <a:gd name="connsiteX1192" fmla="*/ 4749794 w 7803300"/>
              <a:gd name="connsiteY1192" fmla="*/ 3919501 h 4983967"/>
              <a:gd name="connsiteX1193" fmla="*/ 4729033 w 7803300"/>
              <a:gd name="connsiteY1193" fmla="*/ 3898910 h 4983967"/>
              <a:gd name="connsiteX1194" fmla="*/ 4749794 w 7803300"/>
              <a:gd name="connsiteY1194" fmla="*/ 3878320 h 4983967"/>
              <a:gd name="connsiteX1195" fmla="*/ 4560928 w 7803300"/>
              <a:gd name="connsiteY1195" fmla="*/ 3878320 h 4983967"/>
              <a:gd name="connsiteX1196" fmla="*/ 4581680 w 7803300"/>
              <a:gd name="connsiteY1196" fmla="*/ 3898910 h 4983967"/>
              <a:gd name="connsiteX1197" fmla="*/ 4560928 w 7803300"/>
              <a:gd name="connsiteY1197" fmla="*/ 3919501 h 4983967"/>
              <a:gd name="connsiteX1198" fmla="*/ 4540167 w 7803300"/>
              <a:gd name="connsiteY1198" fmla="*/ 3898910 h 4983967"/>
              <a:gd name="connsiteX1199" fmla="*/ 4560928 w 7803300"/>
              <a:gd name="connsiteY1199" fmla="*/ 3878320 h 4983967"/>
              <a:gd name="connsiteX1200" fmla="*/ 4497201 w 7803300"/>
              <a:gd name="connsiteY1200" fmla="*/ 3878320 h 4983967"/>
              <a:gd name="connsiteX1201" fmla="*/ 4517953 w 7803300"/>
              <a:gd name="connsiteY1201" fmla="*/ 3898910 h 4983967"/>
              <a:gd name="connsiteX1202" fmla="*/ 4497201 w 7803300"/>
              <a:gd name="connsiteY1202" fmla="*/ 3919501 h 4983967"/>
              <a:gd name="connsiteX1203" fmla="*/ 4476440 w 7803300"/>
              <a:gd name="connsiteY1203" fmla="*/ 3898910 h 4983967"/>
              <a:gd name="connsiteX1204" fmla="*/ 4497201 w 7803300"/>
              <a:gd name="connsiteY1204" fmla="*/ 3878320 h 4983967"/>
              <a:gd name="connsiteX1205" fmla="*/ 4434255 w 7803300"/>
              <a:gd name="connsiteY1205" fmla="*/ 3878320 h 4983967"/>
              <a:gd name="connsiteX1206" fmla="*/ 4455007 w 7803300"/>
              <a:gd name="connsiteY1206" fmla="*/ 3898910 h 4983967"/>
              <a:gd name="connsiteX1207" fmla="*/ 4434255 w 7803300"/>
              <a:gd name="connsiteY1207" fmla="*/ 3919501 h 4983967"/>
              <a:gd name="connsiteX1208" fmla="*/ 4413494 w 7803300"/>
              <a:gd name="connsiteY1208" fmla="*/ 3898910 h 4983967"/>
              <a:gd name="connsiteX1209" fmla="*/ 4434255 w 7803300"/>
              <a:gd name="connsiteY1209" fmla="*/ 3878320 h 4983967"/>
              <a:gd name="connsiteX1210" fmla="*/ 4370869 w 7803300"/>
              <a:gd name="connsiteY1210" fmla="*/ 3878320 h 4983967"/>
              <a:gd name="connsiteX1211" fmla="*/ 4391621 w 7803300"/>
              <a:gd name="connsiteY1211" fmla="*/ 3898910 h 4983967"/>
              <a:gd name="connsiteX1212" fmla="*/ 4370869 w 7803300"/>
              <a:gd name="connsiteY1212" fmla="*/ 3919501 h 4983967"/>
              <a:gd name="connsiteX1213" fmla="*/ 4350108 w 7803300"/>
              <a:gd name="connsiteY1213" fmla="*/ 3898910 h 4983967"/>
              <a:gd name="connsiteX1214" fmla="*/ 4370869 w 7803300"/>
              <a:gd name="connsiteY1214" fmla="*/ 3878320 h 4983967"/>
              <a:gd name="connsiteX1215" fmla="*/ 4308084 w 7803300"/>
              <a:gd name="connsiteY1215" fmla="*/ 3878320 h 4983967"/>
              <a:gd name="connsiteX1216" fmla="*/ 4328836 w 7803300"/>
              <a:gd name="connsiteY1216" fmla="*/ 3898910 h 4983967"/>
              <a:gd name="connsiteX1217" fmla="*/ 4308084 w 7803300"/>
              <a:gd name="connsiteY1217" fmla="*/ 3919501 h 4983967"/>
              <a:gd name="connsiteX1218" fmla="*/ 4287323 w 7803300"/>
              <a:gd name="connsiteY1218" fmla="*/ 3898910 h 4983967"/>
              <a:gd name="connsiteX1219" fmla="*/ 4308084 w 7803300"/>
              <a:gd name="connsiteY1219" fmla="*/ 3878320 h 4983967"/>
              <a:gd name="connsiteX1220" fmla="*/ 4244357 w 7803300"/>
              <a:gd name="connsiteY1220" fmla="*/ 3878320 h 4983967"/>
              <a:gd name="connsiteX1221" fmla="*/ 4265109 w 7803300"/>
              <a:gd name="connsiteY1221" fmla="*/ 3898910 h 4983967"/>
              <a:gd name="connsiteX1222" fmla="*/ 4244357 w 7803300"/>
              <a:gd name="connsiteY1222" fmla="*/ 3919501 h 4983967"/>
              <a:gd name="connsiteX1223" fmla="*/ 4223596 w 7803300"/>
              <a:gd name="connsiteY1223" fmla="*/ 3898910 h 4983967"/>
              <a:gd name="connsiteX1224" fmla="*/ 4244357 w 7803300"/>
              <a:gd name="connsiteY1224" fmla="*/ 3878320 h 4983967"/>
              <a:gd name="connsiteX1225" fmla="*/ 4181492 w 7803300"/>
              <a:gd name="connsiteY1225" fmla="*/ 3878320 h 4983967"/>
              <a:gd name="connsiteX1226" fmla="*/ 4202244 w 7803300"/>
              <a:gd name="connsiteY1226" fmla="*/ 3898910 h 4983967"/>
              <a:gd name="connsiteX1227" fmla="*/ 4181492 w 7803300"/>
              <a:gd name="connsiteY1227" fmla="*/ 3919501 h 4983967"/>
              <a:gd name="connsiteX1228" fmla="*/ 4160731 w 7803300"/>
              <a:gd name="connsiteY1228" fmla="*/ 3898910 h 4983967"/>
              <a:gd name="connsiteX1229" fmla="*/ 4181492 w 7803300"/>
              <a:gd name="connsiteY1229" fmla="*/ 3878320 h 4983967"/>
              <a:gd name="connsiteX1230" fmla="*/ 4118366 w 7803300"/>
              <a:gd name="connsiteY1230" fmla="*/ 3878320 h 4983967"/>
              <a:gd name="connsiteX1231" fmla="*/ 4139118 w 7803300"/>
              <a:gd name="connsiteY1231" fmla="*/ 3898910 h 4983967"/>
              <a:gd name="connsiteX1232" fmla="*/ 4118366 w 7803300"/>
              <a:gd name="connsiteY1232" fmla="*/ 3919501 h 4983967"/>
              <a:gd name="connsiteX1233" fmla="*/ 4097605 w 7803300"/>
              <a:gd name="connsiteY1233" fmla="*/ 3898910 h 4983967"/>
              <a:gd name="connsiteX1234" fmla="*/ 4118366 w 7803300"/>
              <a:gd name="connsiteY1234" fmla="*/ 3878320 h 4983967"/>
              <a:gd name="connsiteX1235" fmla="*/ 4055500 w 7803300"/>
              <a:gd name="connsiteY1235" fmla="*/ 3878320 h 4983967"/>
              <a:gd name="connsiteX1236" fmla="*/ 4076252 w 7803300"/>
              <a:gd name="connsiteY1236" fmla="*/ 3898910 h 4983967"/>
              <a:gd name="connsiteX1237" fmla="*/ 4055500 w 7803300"/>
              <a:gd name="connsiteY1237" fmla="*/ 3919501 h 4983967"/>
              <a:gd name="connsiteX1238" fmla="*/ 4034739 w 7803300"/>
              <a:gd name="connsiteY1238" fmla="*/ 3898910 h 4983967"/>
              <a:gd name="connsiteX1239" fmla="*/ 4055500 w 7803300"/>
              <a:gd name="connsiteY1239" fmla="*/ 3878320 h 4983967"/>
              <a:gd name="connsiteX1240" fmla="*/ 3991774 w 7803300"/>
              <a:gd name="connsiteY1240" fmla="*/ 3878320 h 4983967"/>
              <a:gd name="connsiteX1241" fmla="*/ 4012526 w 7803300"/>
              <a:gd name="connsiteY1241" fmla="*/ 3898910 h 4983967"/>
              <a:gd name="connsiteX1242" fmla="*/ 3991774 w 7803300"/>
              <a:gd name="connsiteY1242" fmla="*/ 3919501 h 4983967"/>
              <a:gd name="connsiteX1243" fmla="*/ 3971013 w 7803300"/>
              <a:gd name="connsiteY1243" fmla="*/ 3898910 h 4983967"/>
              <a:gd name="connsiteX1244" fmla="*/ 3991774 w 7803300"/>
              <a:gd name="connsiteY1244" fmla="*/ 3878320 h 4983967"/>
              <a:gd name="connsiteX1245" fmla="*/ 3928818 w 7803300"/>
              <a:gd name="connsiteY1245" fmla="*/ 3878320 h 4983967"/>
              <a:gd name="connsiteX1246" fmla="*/ 3949570 w 7803300"/>
              <a:gd name="connsiteY1246" fmla="*/ 3898910 h 4983967"/>
              <a:gd name="connsiteX1247" fmla="*/ 3928818 w 7803300"/>
              <a:gd name="connsiteY1247" fmla="*/ 3919501 h 4983967"/>
              <a:gd name="connsiteX1248" fmla="*/ 3908057 w 7803300"/>
              <a:gd name="connsiteY1248" fmla="*/ 3898910 h 4983967"/>
              <a:gd name="connsiteX1249" fmla="*/ 3928818 w 7803300"/>
              <a:gd name="connsiteY1249" fmla="*/ 3878320 h 4983967"/>
              <a:gd name="connsiteX1250" fmla="*/ 2798966 w 7803300"/>
              <a:gd name="connsiteY1250" fmla="*/ 3877898 h 4983967"/>
              <a:gd name="connsiteX1251" fmla="*/ 2819718 w 7803300"/>
              <a:gd name="connsiteY1251" fmla="*/ 3898488 h 4983967"/>
              <a:gd name="connsiteX1252" fmla="*/ 2798966 w 7803300"/>
              <a:gd name="connsiteY1252" fmla="*/ 3919079 h 4983967"/>
              <a:gd name="connsiteX1253" fmla="*/ 2778205 w 7803300"/>
              <a:gd name="connsiteY1253" fmla="*/ 3898488 h 4983967"/>
              <a:gd name="connsiteX1254" fmla="*/ 2798966 w 7803300"/>
              <a:gd name="connsiteY1254" fmla="*/ 3877898 h 4983967"/>
              <a:gd name="connsiteX1255" fmla="*/ 2735240 w 7803300"/>
              <a:gd name="connsiteY1255" fmla="*/ 3877898 h 4983967"/>
              <a:gd name="connsiteX1256" fmla="*/ 2755992 w 7803300"/>
              <a:gd name="connsiteY1256" fmla="*/ 3898488 h 4983967"/>
              <a:gd name="connsiteX1257" fmla="*/ 2735240 w 7803300"/>
              <a:gd name="connsiteY1257" fmla="*/ 3919079 h 4983967"/>
              <a:gd name="connsiteX1258" fmla="*/ 2714479 w 7803300"/>
              <a:gd name="connsiteY1258" fmla="*/ 3898488 h 4983967"/>
              <a:gd name="connsiteX1259" fmla="*/ 2735240 w 7803300"/>
              <a:gd name="connsiteY1259" fmla="*/ 3877898 h 4983967"/>
              <a:gd name="connsiteX1260" fmla="*/ 2672374 w 7803300"/>
              <a:gd name="connsiteY1260" fmla="*/ 3877898 h 4983967"/>
              <a:gd name="connsiteX1261" fmla="*/ 2693126 w 7803300"/>
              <a:gd name="connsiteY1261" fmla="*/ 3898488 h 4983967"/>
              <a:gd name="connsiteX1262" fmla="*/ 2672374 w 7803300"/>
              <a:gd name="connsiteY1262" fmla="*/ 3919079 h 4983967"/>
              <a:gd name="connsiteX1263" fmla="*/ 2651613 w 7803300"/>
              <a:gd name="connsiteY1263" fmla="*/ 3898488 h 4983967"/>
              <a:gd name="connsiteX1264" fmla="*/ 2672374 w 7803300"/>
              <a:gd name="connsiteY1264" fmla="*/ 3877898 h 4983967"/>
              <a:gd name="connsiteX1265" fmla="*/ 2609248 w 7803300"/>
              <a:gd name="connsiteY1265" fmla="*/ 3877898 h 4983967"/>
              <a:gd name="connsiteX1266" fmla="*/ 2630000 w 7803300"/>
              <a:gd name="connsiteY1266" fmla="*/ 3898488 h 4983967"/>
              <a:gd name="connsiteX1267" fmla="*/ 2609248 w 7803300"/>
              <a:gd name="connsiteY1267" fmla="*/ 3919079 h 4983967"/>
              <a:gd name="connsiteX1268" fmla="*/ 2588487 w 7803300"/>
              <a:gd name="connsiteY1268" fmla="*/ 3898488 h 4983967"/>
              <a:gd name="connsiteX1269" fmla="*/ 2609248 w 7803300"/>
              <a:gd name="connsiteY1269" fmla="*/ 3877898 h 4983967"/>
              <a:gd name="connsiteX1270" fmla="*/ 2546383 w 7803300"/>
              <a:gd name="connsiteY1270" fmla="*/ 3877898 h 4983967"/>
              <a:gd name="connsiteX1271" fmla="*/ 2567135 w 7803300"/>
              <a:gd name="connsiteY1271" fmla="*/ 3898488 h 4983967"/>
              <a:gd name="connsiteX1272" fmla="*/ 2546383 w 7803300"/>
              <a:gd name="connsiteY1272" fmla="*/ 3919079 h 4983967"/>
              <a:gd name="connsiteX1273" fmla="*/ 2525622 w 7803300"/>
              <a:gd name="connsiteY1273" fmla="*/ 3898488 h 4983967"/>
              <a:gd name="connsiteX1274" fmla="*/ 2546383 w 7803300"/>
              <a:gd name="connsiteY1274" fmla="*/ 3877898 h 4983967"/>
              <a:gd name="connsiteX1275" fmla="*/ 2482656 w 7803300"/>
              <a:gd name="connsiteY1275" fmla="*/ 3877898 h 4983967"/>
              <a:gd name="connsiteX1276" fmla="*/ 2503408 w 7803300"/>
              <a:gd name="connsiteY1276" fmla="*/ 3898488 h 4983967"/>
              <a:gd name="connsiteX1277" fmla="*/ 2482656 w 7803300"/>
              <a:gd name="connsiteY1277" fmla="*/ 3919079 h 4983967"/>
              <a:gd name="connsiteX1278" fmla="*/ 2461895 w 7803300"/>
              <a:gd name="connsiteY1278" fmla="*/ 3898488 h 4983967"/>
              <a:gd name="connsiteX1279" fmla="*/ 2482656 w 7803300"/>
              <a:gd name="connsiteY1279" fmla="*/ 3877898 h 4983967"/>
              <a:gd name="connsiteX1280" fmla="*/ 2419781 w 7803300"/>
              <a:gd name="connsiteY1280" fmla="*/ 3877898 h 4983967"/>
              <a:gd name="connsiteX1281" fmla="*/ 2440533 w 7803300"/>
              <a:gd name="connsiteY1281" fmla="*/ 3898488 h 4983967"/>
              <a:gd name="connsiteX1282" fmla="*/ 2419781 w 7803300"/>
              <a:gd name="connsiteY1282" fmla="*/ 3919079 h 4983967"/>
              <a:gd name="connsiteX1283" fmla="*/ 2399020 w 7803300"/>
              <a:gd name="connsiteY1283" fmla="*/ 3898488 h 4983967"/>
              <a:gd name="connsiteX1284" fmla="*/ 2419781 w 7803300"/>
              <a:gd name="connsiteY1284" fmla="*/ 3877898 h 4983967"/>
              <a:gd name="connsiteX1285" fmla="*/ 2356404 w 7803300"/>
              <a:gd name="connsiteY1285" fmla="*/ 3877898 h 4983967"/>
              <a:gd name="connsiteX1286" fmla="*/ 2377156 w 7803300"/>
              <a:gd name="connsiteY1286" fmla="*/ 3898488 h 4983967"/>
              <a:gd name="connsiteX1287" fmla="*/ 2356404 w 7803300"/>
              <a:gd name="connsiteY1287" fmla="*/ 3919079 h 4983967"/>
              <a:gd name="connsiteX1288" fmla="*/ 2335643 w 7803300"/>
              <a:gd name="connsiteY1288" fmla="*/ 3898488 h 4983967"/>
              <a:gd name="connsiteX1289" fmla="*/ 2356404 w 7803300"/>
              <a:gd name="connsiteY1289" fmla="*/ 3877898 h 4983967"/>
              <a:gd name="connsiteX1290" fmla="*/ 2293539 w 7803300"/>
              <a:gd name="connsiteY1290" fmla="*/ 3877898 h 4983967"/>
              <a:gd name="connsiteX1291" fmla="*/ 2314291 w 7803300"/>
              <a:gd name="connsiteY1291" fmla="*/ 3898488 h 4983967"/>
              <a:gd name="connsiteX1292" fmla="*/ 2293539 w 7803300"/>
              <a:gd name="connsiteY1292" fmla="*/ 3919079 h 4983967"/>
              <a:gd name="connsiteX1293" fmla="*/ 2272778 w 7803300"/>
              <a:gd name="connsiteY1293" fmla="*/ 3898488 h 4983967"/>
              <a:gd name="connsiteX1294" fmla="*/ 2293539 w 7803300"/>
              <a:gd name="connsiteY1294" fmla="*/ 3877898 h 4983967"/>
              <a:gd name="connsiteX1295" fmla="*/ 2229812 w 7803300"/>
              <a:gd name="connsiteY1295" fmla="*/ 3877898 h 4983967"/>
              <a:gd name="connsiteX1296" fmla="*/ 2250564 w 7803300"/>
              <a:gd name="connsiteY1296" fmla="*/ 3898488 h 4983967"/>
              <a:gd name="connsiteX1297" fmla="*/ 2229812 w 7803300"/>
              <a:gd name="connsiteY1297" fmla="*/ 3919079 h 4983967"/>
              <a:gd name="connsiteX1298" fmla="*/ 2209051 w 7803300"/>
              <a:gd name="connsiteY1298" fmla="*/ 3898488 h 4983967"/>
              <a:gd name="connsiteX1299" fmla="*/ 2229812 w 7803300"/>
              <a:gd name="connsiteY1299" fmla="*/ 3877898 h 4983967"/>
              <a:gd name="connsiteX1300" fmla="*/ 2166937 w 7803300"/>
              <a:gd name="connsiteY1300" fmla="*/ 3877898 h 4983967"/>
              <a:gd name="connsiteX1301" fmla="*/ 2187689 w 7803300"/>
              <a:gd name="connsiteY1301" fmla="*/ 3898488 h 4983967"/>
              <a:gd name="connsiteX1302" fmla="*/ 2166937 w 7803300"/>
              <a:gd name="connsiteY1302" fmla="*/ 3919079 h 4983967"/>
              <a:gd name="connsiteX1303" fmla="*/ 2146176 w 7803300"/>
              <a:gd name="connsiteY1303" fmla="*/ 3898488 h 4983967"/>
              <a:gd name="connsiteX1304" fmla="*/ 2166937 w 7803300"/>
              <a:gd name="connsiteY1304" fmla="*/ 3877898 h 4983967"/>
              <a:gd name="connsiteX1305" fmla="*/ 2103812 w 7803300"/>
              <a:gd name="connsiteY1305" fmla="*/ 3877898 h 4983967"/>
              <a:gd name="connsiteX1306" fmla="*/ 2124564 w 7803300"/>
              <a:gd name="connsiteY1306" fmla="*/ 3898488 h 4983967"/>
              <a:gd name="connsiteX1307" fmla="*/ 2103812 w 7803300"/>
              <a:gd name="connsiteY1307" fmla="*/ 3919079 h 4983967"/>
              <a:gd name="connsiteX1308" fmla="*/ 2083051 w 7803300"/>
              <a:gd name="connsiteY1308" fmla="*/ 3898488 h 4983967"/>
              <a:gd name="connsiteX1309" fmla="*/ 2103812 w 7803300"/>
              <a:gd name="connsiteY1309" fmla="*/ 3877898 h 4983967"/>
              <a:gd name="connsiteX1310" fmla="*/ 2040946 w 7803300"/>
              <a:gd name="connsiteY1310" fmla="*/ 3877898 h 4983967"/>
              <a:gd name="connsiteX1311" fmla="*/ 2061698 w 7803300"/>
              <a:gd name="connsiteY1311" fmla="*/ 3898488 h 4983967"/>
              <a:gd name="connsiteX1312" fmla="*/ 2040946 w 7803300"/>
              <a:gd name="connsiteY1312" fmla="*/ 3919079 h 4983967"/>
              <a:gd name="connsiteX1313" fmla="*/ 2020185 w 7803300"/>
              <a:gd name="connsiteY1313" fmla="*/ 3898488 h 4983967"/>
              <a:gd name="connsiteX1314" fmla="*/ 2040946 w 7803300"/>
              <a:gd name="connsiteY1314" fmla="*/ 3877898 h 4983967"/>
              <a:gd name="connsiteX1315" fmla="*/ 6770922 w 7803300"/>
              <a:gd name="connsiteY1315" fmla="*/ 3815365 h 4983967"/>
              <a:gd name="connsiteX1316" fmla="*/ 6791674 w 7803300"/>
              <a:gd name="connsiteY1316" fmla="*/ 3835955 h 4983967"/>
              <a:gd name="connsiteX1317" fmla="*/ 6770922 w 7803300"/>
              <a:gd name="connsiteY1317" fmla="*/ 3856546 h 4983967"/>
              <a:gd name="connsiteX1318" fmla="*/ 6750161 w 7803300"/>
              <a:gd name="connsiteY1318" fmla="*/ 3835955 h 4983967"/>
              <a:gd name="connsiteX1319" fmla="*/ 6770922 w 7803300"/>
              <a:gd name="connsiteY1319" fmla="*/ 3815365 h 4983967"/>
              <a:gd name="connsiteX1320" fmla="*/ 6644930 w 7803300"/>
              <a:gd name="connsiteY1320" fmla="*/ 3815365 h 4983967"/>
              <a:gd name="connsiteX1321" fmla="*/ 6665682 w 7803300"/>
              <a:gd name="connsiteY1321" fmla="*/ 3835955 h 4983967"/>
              <a:gd name="connsiteX1322" fmla="*/ 6644930 w 7803300"/>
              <a:gd name="connsiteY1322" fmla="*/ 3856546 h 4983967"/>
              <a:gd name="connsiteX1323" fmla="*/ 6624169 w 7803300"/>
              <a:gd name="connsiteY1323" fmla="*/ 3835955 h 4983967"/>
              <a:gd name="connsiteX1324" fmla="*/ 6644930 w 7803300"/>
              <a:gd name="connsiteY1324" fmla="*/ 3815365 h 4983967"/>
              <a:gd name="connsiteX1325" fmla="*/ 6582145 w 7803300"/>
              <a:gd name="connsiteY1325" fmla="*/ 3815365 h 4983967"/>
              <a:gd name="connsiteX1326" fmla="*/ 6602897 w 7803300"/>
              <a:gd name="connsiteY1326" fmla="*/ 3835955 h 4983967"/>
              <a:gd name="connsiteX1327" fmla="*/ 6582145 w 7803300"/>
              <a:gd name="connsiteY1327" fmla="*/ 3856546 h 4983967"/>
              <a:gd name="connsiteX1328" fmla="*/ 6561384 w 7803300"/>
              <a:gd name="connsiteY1328" fmla="*/ 3835955 h 4983967"/>
              <a:gd name="connsiteX1329" fmla="*/ 6582145 w 7803300"/>
              <a:gd name="connsiteY1329" fmla="*/ 3815365 h 4983967"/>
              <a:gd name="connsiteX1330" fmla="*/ 6518419 w 7803300"/>
              <a:gd name="connsiteY1330" fmla="*/ 3815365 h 4983967"/>
              <a:gd name="connsiteX1331" fmla="*/ 6539171 w 7803300"/>
              <a:gd name="connsiteY1331" fmla="*/ 3835955 h 4983967"/>
              <a:gd name="connsiteX1332" fmla="*/ 6518419 w 7803300"/>
              <a:gd name="connsiteY1332" fmla="*/ 3856546 h 4983967"/>
              <a:gd name="connsiteX1333" fmla="*/ 6497658 w 7803300"/>
              <a:gd name="connsiteY1333" fmla="*/ 3835955 h 4983967"/>
              <a:gd name="connsiteX1334" fmla="*/ 6518419 w 7803300"/>
              <a:gd name="connsiteY1334" fmla="*/ 3815365 h 4983967"/>
              <a:gd name="connsiteX1335" fmla="*/ 4749794 w 7803300"/>
              <a:gd name="connsiteY1335" fmla="*/ 3815365 h 4983967"/>
              <a:gd name="connsiteX1336" fmla="*/ 4770546 w 7803300"/>
              <a:gd name="connsiteY1336" fmla="*/ 3835955 h 4983967"/>
              <a:gd name="connsiteX1337" fmla="*/ 4749794 w 7803300"/>
              <a:gd name="connsiteY1337" fmla="*/ 3856546 h 4983967"/>
              <a:gd name="connsiteX1338" fmla="*/ 4729033 w 7803300"/>
              <a:gd name="connsiteY1338" fmla="*/ 3835955 h 4983967"/>
              <a:gd name="connsiteX1339" fmla="*/ 4749794 w 7803300"/>
              <a:gd name="connsiteY1339" fmla="*/ 3815365 h 4983967"/>
              <a:gd name="connsiteX1340" fmla="*/ 4560928 w 7803300"/>
              <a:gd name="connsiteY1340" fmla="*/ 3815365 h 4983967"/>
              <a:gd name="connsiteX1341" fmla="*/ 4581680 w 7803300"/>
              <a:gd name="connsiteY1341" fmla="*/ 3835955 h 4983967"/>
              <a:gd name="connsiteX1342" fmla="*/ 4560928 w 7803300"/>
              <a:gd name="connsiteY1342" fmla="*/ 3856546 h 4983967"/>
              <a:gd name="connsiteX1343" fmla="*/ 4540167 w 7803300"/>
              <a:gd name="connsiteY1343" fmla="*/ 3835955 h 4983967"/>
              <a:gd name="connsiteX1344" fmla="*/ 4560928 w 7803300"/>
              <a:gd name="connsiteY1344" fmla="*/ 3815365 h 4983967"/>
              <a:gd name="connsiteX1345" fmla="*/ 4497201 w 7803300"/>
              <a:gd name="connsiteY1345" fmla="*/ 3815365 h 4983967"/>
              <a:gd name="connsiteX1346" fmla="*/ 4517953 w 7803300"/>
              <a:gd name="connsiteY1346" fmla="*/ 3835955 h 4983967"/>
              <a:gd name="connsiteX1347" fmla="*/ 4497201 w 7803300"/>
              <a:gd name="connsiteY1347" fmla="*/ 3856546 h 4983967"/>
              <a:gd name="connsiteX1348" fmla="*/ 4476440 w 7803300"/>
              <a:gd name="connsiteY1348" fmla="*/ 3835955 h 4983967"/>
              <a:gd name="connsiteX1349" fmla="*/ 4497201 w 7803300"/>
              <a:gd name="connsiteY1349" fmla="*/ 3815365 h 4983967"/>
              <a:gd name="connsiteX1350" fmla="*/ 4434255 w 7803300"/>
              <a:gd name="connsiteY1350" fmla="*/ 3815365 h 4983967"/>
              <a:gd name="connsiteX1351" fmla="*/ 4455007 w 7803300"/>
              <a:gd name="connsiteY1351" fmla="*/ 3835955 h 4983967"/>
              <a:gd name="connsiteX1352" fmla="*/ 4434255 w 7803300"/>
              <a:gd name="connsiteY1352" fmla="*/ 3856546 h 4983967"/>
              <a:gd name="connsiteX1353" fmla="*/ 4413494 w 7803300"/>
              <a:gd name="connsiteY1353" fmla="*/ 3835955 h 4983967"/>
              <a:gd name="connsiteX1354" fmla="*/ 4434255 w 7803300"/>
              <a:gd name="connsiteY1354" fmla="*/ 3815365 h 4983967"/>
              <a:gd name="connsiteX1355" fmla="*/ 4370869 w 7803300"/>
              <a:gd name="connsiteY1355" fmla="*/ 3815365 h 4983967"/>
              <a:gd name="connsiteX1356" fmla="*/ 4391621 w 7803300"/>
              <a:gd name="connsiteY1356" fmla="*/ 3835955 h 4983967"/>
              <a:gd name="connsiteX1357" fmla="*/ 4370869 w 7803300"/>
              <a:gd name="connsiteY1357" fmla="*/ 3856546 h 4983967"/>
              <a:gd name="connsiteX1358" fmla="*/ 4350108 w 7803300"/>
              <a:gd name="connsiteY1358" fmla="*/ 3835955 h 4983967"/>
              <a:gd name="connsiteX1359" fmla="*/ 4370869 w 7803300"/>
              <a:gd name="connsiteY1359" fmla="*/ 3815365 h 4983967"/>
              <a:gd name="connsiteX1360" fmla="*/ 4308084 w 7803300"/>
              <a:gd name="connsiteY1360" fmla="*/ 3815365 h 4983967"/>
              <a:gd name="connsiteX1361" fmla="*/ 4328836 w 7803300"/>
              <a:gd name="connsiteY1361" fmla="*/ 3835955 h 4983967"/>
              <a:gd name="connsiteX1362" fmla="*/ 4308084 w 7803300"/>
              <a:gd name="connsiteY1362" fmla="*/ 3856546 h 4983967"/>
              <a:gd name="connsiteX1363" fmla="*/ 4287323 w 7803300"/>
              <a:gd name="connsiteY1363" fmla="*/ 3835955 h 4983967"/>
              <a:gd name="connsiteX1364" fmla="*/ 4308084 w 7803300"/>
              <a:gd name="connsiteY1364" fmla="*/ 3815365 h 4983967"/>
              <a:gd name="connsiteX1365" fmla="*/ 4244357 w 7803300"/>
              <a:gd name="connsiteY1365" fmla="*/ 3815365 h 4983967"/>
              <a:gd name="connsiteX1366" fmla="*/ 4265109 w 7803300"/>
              <a:gd name="connsiteY1366" fmla="*/ 3835955 h 4983967"/>
              <a:gd name="connsiteX1367" fmla="*/ 4244357 w 7803300"/>
              <a:gd name="connsiteY1367" fmla="*/ 3856546 h 4983967"/>
              <a:gd name="connsiteX1368" fmla="*/ 4223596 w 7803300"/>
              <a:gd name="connsiteY1368" fmla="*/ 3835955 h 4983967"/>
              <a:gd name="connsiteX1369" fmla="*/ 4244357 w 7803300"/>
              <a:gd name="connsiteY1369" fmla="*/ 3815365 h 4983967"/>
              <a:gd name="connsiteX1370" fmla="*/ 4181492 w 7803300"/>
              <a:gd name="connsiteY1370" fmla="*/ 3815365 h 4983967"/>
              <a:gd name="connsiteX1371" fmla="*/ 4202244 w 7803300"/>
              <a:gd name="connsiteY1371" fmla="*/ 3835955 h 4983967"/>
              <a:gd name="connsiteX1372" fmla="*/ 4181492 w 7803300"/>
              <a:gd name="connsiteY1372" fmla="*/ 3856546 h 4983967"/>
              <a:gd name="connsiteX1373" fmla="*/ 4160731 w 7803300"/>
              <a:gd name="connsiteY1373" fmla="*/ 3835955 h 4983967"/>
              <a:gd name="connsiteX1374" fmla="*/ 4181492 w 7803300"/>
              <a:gd name="connsiteY1374" fmla="*/ 3815365 h 4983967"/>
              <a:gd name="connsiteX1375" fmla="*/ 4118366 w 7803300"/>
              <a:gd name="connsiteY1375" fmla="*/ 3815365 h 4983967"/>
              <a:gd name="connsiteX1376" fmla="*/ 4139118 w 7803300"/>
              <a:gd name="connsiteY1376" fmla="*/ 3835955 h 4983967"/>
              <a:gd name="connsiteX1377" fmla="*/ 4118366 w 7803300"/>
              <a:gd name="connsiteY1377" fmla="*/ 3856546 h 4983967"/>
              <a:gd name="connsiteX1378" fmla="*/ 4097605 w 7803300"/>
              <a:gd name="connsiteY1378" fmla="*/ 3835955 h 4983967"/>
              <a:gd name="connsiteX1379" fmla="*/ 4118366 w 7803300"/>
              <a:gd name="connsiteY1379" fmla="*/ 3815365 h 4983967"/>
              <a:gd name="connsiteX1380" fmla="*/ 4055500 w 7803300"/>
              <a:gd name="connsiteY1380" fmla="*/ 3815365 h 4983967"/>
              <a:gd name="connsiteX1381" fmla="*/ 4076252 w 7803300"/>
              <a:gd name="connsiteY1381" fmla="*/ 3835955 h 4983967"/>
              <a:gd name="connsiteX1382" fmla="*/ 4055500 w 7803300"/>
              <a:gd name="connsiteY1382" fmla="*/ 3856546 h 4983967"/>
              <a:gd name="connsiteX1383" fmla="*/ 4034739 w 7803300"/>
              <a:gd name="connsiteY1383" fmla="*/ 3835955 h 4983967"/>
              <a:gd name="connsiteX1384" fmla="*/ 4055500 w 7803300"/>
              <a:gd name="connsiteY1384" fmla="*/ 3815365 h 4983967"/>
              <a:gd name="connsiteX1385" fmla="*/ 3991693 w 7803300"/>
              <a:gd name="connsiteY1385" fmla="*/ 3815365 h 4983967"/>
              <a:gd name="connsiteX1386" fmla="*/ 4012445 w 7803300"/>
              <a:gd name="connsiteY1386" fmla="*/ 3835955 h 4983967"/>
              <a:gd name="connsiteX1387" fmla="*/ 3991693 w 7803300"/>
              <a:gd name="connsiteY1387" fmla="*/ 3856546 h 4983967"/>
              <a:gd name="connsiteX1388" fmla="*/ 3970932 w 7803300"/>
              <a:gd name="connsiteY1388" fmla="*/ 3835955 h 4983967"/>
              <a:gd name="connsiteX1389" fmla="*/ 3991693 w 7803300"/>
              <a:gd name="connsiteY1389" fmla="*/ 3815365 h 4983967"/>
              <a:gd name="connsiteX1390" fmla="*/ 2798966 w 7803300"/>
              <a:gd name="connsiteY1390" fmla="*/ 3815024 h 4983967"/>
              <a:gd name="connsiteX1391" fmla="*/ 2819718 w 7803300"/>
              <a:gd name="connsiteY1391" fmla="*/ 3835614 h 4983967"/>
              <a:gd name="connsiteX1392" fmla="*/ 2798966 w 7803300"/>
              <a:gd name="connsiteY1392" fmla="*/ 3856205 h 4983967"/>
              <a:gd name="connsiteX1393" fmla="*/ 2778205 w 7803300"/>
              <a:gd name="connsiteY1393" fmla="*/ 3835614 h 4983967"/>
              <a:gd name="connsiteX1394" fmla="*/ 2798966 w 7803300"/>
              <a:gd name="connsiteY1394" fmla="*/ 3815024 h 4983967"/>
              <a:gd name="connsiteX1395" fmla="*/ 2735240 w 7803300"/>
              <a:gd name="connsiteY1395" fmla="*/ 3815024 h 4983967"/>
              <a:gd name="connsiteX1396" fmla="*/ 2755992 w 7803300"/>
              <a:gd name="connsiteY1396" fmla="*/ 3835614 h 4983967"/>
              <a:gd name="connsiteX1397" fmla="*/ 2735240 w 7803300"/>
              <a:gd name="connsiteY1397" fmla="*/ 3856205 h 4983967"/>
              <a:gd name="connsiteX1398" fmla="*/ 2714479 w 7803300"/>
              <a:gd name="connsiteY1398" fmla="*/ 3835614 h 4983967"/>
              <a:gd name="connsiteX1399" fmla="*/ 2735240 w 7803300"/>
              <a:gd name="connsiteY1399" fmla="*/ 3815024 h 4983967"/>
              <a:gd name="connsiteX1400" fmla="*/ 2672374 w 7803300"/>
              <a:gd name="connsiteY1400" fmla="*/ 3815024 h 4983967"/>
              <a:gd name="connsiteX1401" fmla="*/ 2693126 w 7803300"/>
              <a:gd name="connsiteY1401" fmla="*/ 3835614 h 4983967"/>
              <a:gd name="connsiteX1402" fmla="*/ 2672374 w 7803300"/>
              <a:gd name="connsiteY1402" fmla="*/ 3856205 h 4983967"/>
              <a:gd name="connsiteX1403" fmla="*/ 2651613 w 7803300"/>
              <a:gd name="connsiteY1403" fmla="*/ 3835614 h 4983967"/>
              <a:gd name="connsiteX1404" fmla="*/ 2672374 w 7803300"/>
              <a:gd name="connsiteY1404" fmla="*/ 3815024 h 4983967"/>
              <a:gd name="connsiteX1405" fmla="*/ 2609248 w 7803300"/>
              <a:gd name="connsiteY1405" fmla="*/ 3815024 h 4983967"/>
              <a:gd name="connsiteX1406" fmla="*/ 2630000 w 7803300"/>
              <a:gd name="connsiteY1406" fmla="*/ 3835614 h 4983967"/>
              <a:gd name="connsiteX1407" fmla="*/ 2609248 w 7803300"/>
              <a:gd name="connsiteY1407" fmla="*/ 3856205 h 4983967"/>
              <a:gd name="connsiteX1408" fmla="*/ 2588487 w 7803300"/>
              <a:gd name="connsiteY1408" fmla="*/ 3835614 h 4983967"/>
              <a:gd name="connsiteX1409" fmla="*/ 2609248 w 7803300"/>
              <a:gd name="connsiteY1409" fmla="*/ 3815024 h 4983967"/>
              <a:gd name="connsiteX1410" fmla="*/ 2546383 w 7803300"/>
              <a:gd name="connsiteY1410" fmla="*/ 3815024 h 4983967"/>
              <a:gd name="connsiteX1411" fmla="*/ 2567135 w 7803300"/>
              <a:gd name="connsiteY1411" fmla="*/ 3835614 h 4983967"/>
              <a:gd name="connsiteX1412" fmla="*/ 2546383 w 7803300"/>
              <a:gd name="connsiteY1412" fmla="*/ 3856205 h 4983967"/>
              <a:gd name="connsiteX1413" fmla="*/ 2525622 w 7803300"/>
              <a:gd name="connsiteY1413" fmla="*/ 3835614 h 4983967"/>
              <a:gd name="connsiteX1414" fmla="*/ 2546383 w 7803300"/>
              <a:gd name="connsiteY1414" fmla="*/ 3815024 h 4983967"/>
              <a:gd name="connsiteX1415" fmla="*/ 2482656 w 7803300"/>
              <a:gd name="connsiteY1415" fmla="*/ 3815024 h 4983967"/>
              <a:gd name="connsiteX1416" fmla="*/ 2503408 w 7803300"/>
              <a:gd name="connsiteY1416" fmla="*/ 3835614 h 4983967"/>
              <a:gd name="connsiteX1417" fmla="*/ 2482656 w 7803300"/>
              <a:gd name="connsiteY1417" fmla="*/ 3856205 h 4983967"/>
              <a:gd name="connsiteX1418" fmla="*/ 2461895 w 7803300"/>
              <a:gd name="connsiteY1418" fmla="*/ 3835614 h 4983967"/>
              <a:gd name="connsiteX1419" fmla="*/ 2482656 w 7803300"/>
              <a:gd name="connsiteY1419" fmla="*/ 3815024 h 4983967"/>
              <a:gd name="connsiteX1420" fmla="*/ 2419781 w 7803300"/>
              <a:gd name="connsiteY1420" fmla="*/ 3815024 h 4983967"/>
              <a:gd name="connsiteX1421" fmla="*/ 2440533 w 7803300"/>
              <a:gd name="connsiteY1421" fmla="*/ 3835614 h 4983967"/>
              <a:gd name="connsiteX1422" fmla="*/ 2419781 w 7803300"/>
              <a:gd name="connsiteY1422" fmla="*/ 3856205 h 4983967"/>
              <a:gd name="connsiteX1423" fmla="*/ 2399020 w 7803300"/>
              <a:gd name="connsiteY1423" fmla="*/ 3835614 h 4983967"/>
              <a:gd name="connsiteX1424" fmla="*/ 2419781 w 7803300"/>
              <a:gd name="connsiteY1424" fmla="*/ 3815024 h 4983967"/>
              <a:gd name="connsiteX1425" fmla="*/ 2356404 w 7803300"/>
              <a:gd name="connsiteY1425" fmla="*/ 3815024 h 4983967"/>
              <a:gd name="connsiteX1426" fmla="*/ 2377156 w 7803300"/>
              <a:gd name="connsiteY1426" fmla="*/ 3835614 h 4983967"/>
              <a:gd name="connsiteX1427" fmla="*/ 2356404 w 7803300"/>
              <a:gd name="connsiteY1427" fmla="*/ 3856205 h 4983967"/>
              <a:gd name="connsiteX1428" fmla="*/ 2335643 w 7803300"/>
              <a:gd name="connsiteY1428" fmla="*/ 3835614 h 4983967"/>
              <a:gd name="connsiteX1429" fmla="*/ 2356404 w 7803300"/>
              <a:gd name="connsiteY1429" fmla="*/ 3815024 h 4983967"/>
              <a:gd name="connsiteX1430" fmla="*/ 2293539 w 7803300"/>
              <a:gd name="connsiteY1430" fmla="*/ 3815024 h 4983967"/>
              <a:gd name="connsiteX1431" fmla="*/ 2314291 w 7803300"/>
              <a:gd name="connsiteY1431" fmla="*/ 3835614 h 4983967"/>
              <a:gd name="connsiteX1432" fmla="*/ 2293539 w 7803300"/>
              <a:gd name="connsiteY1432" fmla="*/ 3856205 h 4983967"/>
              <a:gd name="connsiteX1433" fmla="*/ 2272778 w 7803300"/>
              <a:gd name="connsiteY1433" fmla="*/ 3835614 h 4983967"/>
              <a:gd name="connsiteX1434" fmla="*/ 2293539 w 7803300"/>
              <a:gd name="connsiteY1434" fmla="*/ 3815024 h 4983967"/>
              <a:gd name="connsiteX1435" fmla="*/ 2229812 w 7803300"/>
              <a:gd name="connsiteY1435" fmla="*/ 3815024 h 4983967"/>
              <a:gd name="connsiteX1436" fmla="*/ 2250564 w 7803300"/>
              <a:gd name="connsiteY1436" fmla="*/ 3835614 h 4983967"/>
              <a:gd name="connsiteX1437" fmla="*/ 2229812 w 7803300"/>
              <a:gd name="connsiteY1437" fmla="*/ 3856205 h 4983967"/>
              <a:gd name="connsiteX1438" fmla="*/ 2209051 w 7803300"/>
              <a:gd name="connsiteY1438" fmla="*/ 3835614 h 4983967"/>
              <a:gd name="connsiteX1439" fmla="*/ 2229812 w 7803300"/>
              <a:gd name="connsiteY1439" fmla="*/ 3815024 h 4983967"/>
              <a:gd name="connsiteX1440" fmla="*/ 2166937 w 7803300"/>
              <a:gd name="connsiteY1440" fmla="*/ 3815024 h 4983967"/>
              <a:gd name="connsiteX1441" fmla="*/ 2187689 w 7803300"/>
              <a:gd name="connsiteY1441" fmla="*/ 3835614 h 4983967"/>
              <a:gd name="connsiteX1442" fmla="*/ 2166937 w 7803300"/>
              <a:gd name="connsiteY1442" fmla="*/ 3856205 h 4983967"/>
              <a:gd name="connsiteX1443" fmla="*/ 2146176 w 7803300"/>
              <a:gd name="connsiteY1443" fmla="*/ 3835614 h 4983967"/>
              <a:gd name="connsiteX1444" fmla="*/ 2166937 w 7803300"/>
              <a:gd name="connsiteY1444" fmla="*/ 3815024 h 4983967"/>
              <a:gd name="connsiteX1445" fmla="*/ 2103812 w 7803300"/>
              <a:gd name="connsiteY1445" fmla="*/ 3815024 h 4983967"/>
              <a:gd name="connsiteX1446" fmla="*/ 2124564 w 7803300"/>
              <a:gd name="connsiteY1446" fmla="*/ 3835614 h 4983967"/>
              <a:gd name="connsiteX1447" fmla="*/ 2103812 w 7803300"/>
              <a:gd name="connsiteY1447" fmla="*/ 3856205 h 4983967"/>
              <a:gd name="connsiteX1448" fmla="*/ 2083051 w 7803300"/>
              <a:gd name="connsiteY1448" fmla="*/ 3835614 h 4983967"/>
              <a:gd name="connsiteX1449" fmla="*/ 2103812 w 7803300"/>
              <a:gd name="connsiteY1449" fmla="*/ 3815024 h 4983967"/>
              <a:gd name="connsiteX1450" fmla="*/ 2040946 w 7803300"/>
              <a:gd name="connsiteY1450" fmla="*/ 3815024 h 4983967"/>
              <a:gd name="connsiteX1451" fmla="*/ 2061698 w 7803300"/>
              <a:gd name="connsiteY1451" fmla="*/ 3835614 h 4983967"/>
              <a:gd name="connsiteX1452" fmla="*/ 2040946 w 7803300"/>
              <a:gd name="connsiteY1452" fmla="*/ 3856205 h 4983967"/>
              <a:gd name="connsiteX1453" fmla="*/ 2020185 w 7803300"/>
              <a:gd name="connsiteY1453" fmla="*/ 3835614 h 4983967"/>
              <a:gd name="connsiteX1454" fmla="*/ 2040946 w 7803300"/>
              <a:gd name="connsiteY1454" fmla="*/ 3815024 h 4983967"/>
              <a:gd name="connsiteX1455" fmla="*/ 6960720 w 7803300"/>
              <a:gd name="connsiteY1455" fmla="*/ 3752831 h 4983967"/>
              <a:gd name="connsiteX1456" fmla="*/ 6981472 w 7803300"/>
              <a:gd name="connsiteY1456" fmla="*/ 3773421 h 4983967"/>
              <a:gd name="connsiteX1457" fmla="*/ 6960720 w 7803300"/>
              <a:gd name="connsiteY1457" fmla="*/ 3794012 h 4983967"/>
              <a:gd name="connsiteX1458" fmla="*/ 6939959 w 7803300"/>
              <a:gd name="connsiteY1458" fmla="*/ 3773421 h 4983967"/>
              <a:gd name="connsiteX1459" fmla="*/ 6960720 w 7803300"/>
              <a:gd name="connsiteY1459" fmla="*/ 3752831 h 4983967"/>
              <a:gd name="connsiteX1460" fmla="*/ 6897424 w 7803300"/>
              <a:gd name="connsiteY1460" fmla="*/ 3752831 h 4983967"/>
              <a:gd name="connsiteX1461" fmla="*/ 6918176 w 7803300"/>
              <a:gd name="connsiteY1461" fmla="*/ 3773421 h 4983967"/>
              <a:gd name="connsiteX1462" fmla="*/ 6897424 w 7803300"/>
              <a:gd name="connsiteY1462" fmla="*/ 3794012 h 4983967"/>
              <a:gd name="connsiteX1463" fmla="*/ 6876663 w 7803300"/>
              <a:gd name="connsiteY1463" fmla="*/ 3773421 h 4983967"/>
              <a:gd name="connsiteX1464" fmla="*/ 6897424 w 7803300"/>
              <a:gd name="connsiteY1464" fmla="*/ 3752831 h 4983967"/>
              <a:gd name="connsiteX1465" fmla="*/ 6392086 w 7803300"/>
              <a:gd name="connsiteY1465" fmla="*/ 3752831 h 4983967"/>
              <a:gd name="connsiteX1466" fmla="*/ 6412838 w 7803300"/>
              <a:gd name="connsiteY1466" fmla="*/ 3773421 h 4983967"/>
              <a:gd name="connsiteX1467" fmla="*/ 6392086 w 7803300"/>
              <a:gd name="connsiteY1467" fmla="*/ 3794012 h 4983967"/>
              <a:gd name="connsiteX1468" fmla="*/ 6371325 w 7803300"/>
              <a:gd name="connsiteY1468" fmla="*/ 3773421 h 4983967"/>
              <a:gd name="connsiteX1469" fmla="*/ 6392086 w 7803300"/>
              <a:gd name="connsiteY1469" fmla="*/ 3752831 h 4983967"/>
              <a:gd name="connsiteX1470" fmla="*/ 6329212 w 7803300"/>
              <a:gd name="connsiteY1470" fmla="*/ 3752831 h 4983967"/>
              <a:gd name="connsiteX1471" fmla="*/ 6349964 w 7803300"/>
              <a:gd name="connsiteY1471" fmla="*/ 3773421 h 4983967"/>
              <a:gd name="connsiteX1472" fmla="*/ 6329212 w 7803300"/>
              <a:gd name="connsiteY1472" fmla="*/ 3794012 h 4983967"/>
              <a:gd name="connsiteX1473" fmla="*/ 6308451 w 7803300"/>
              <a:gd name="connsiteY1473" fmla="*/ 3773421 h 4983967"/>
              <a:gd name="connsiteX1474" fmla="*/ 6329212 w 7803300"/>
              <a:gd name="connsiteY1474" fmla="*/ 3752831 h 4983967"/>
              <a:gd name="connsiteX1475" fmla="*/ 4560928 w 7803300"/>
              <a:gd name="connsiteY1475" fmla="*/ 3752831 h 4983967"/>
              <a:gd name="connsiteX1476" fmla="*/ 4581680 w 7803300"/>
              <a:gd name="connsiteY1476" fmla="*/ 3773421 h 4983967"/>
              <a:gd name="connsiteX1477" fmla="*/ 4560928 w 7803300"/>
              <a:gd name="connsiteY1477" fmla="*/ 3794012 h 4983967"/>
              <a:gd name="connsiteX1478" fmla="*/ 4540167 w 7803300"/>
              <a:gd name="connsiteY1478" fmla="*/ 3773421 h 4983967"/>
              <a:gd name="connsiteX1479" fmla="*/ 4560928 w 7803300"/>
              <a:gd name="connsiteY1479" fmla="*/ 3752831 h 4983967"/>
              <a:gd name="connsiteX1480" fmla="*/ 4497201 w 7803300"/>
              <a:gd name="connsiteY1480" fmla="*/ 3752831 h 4983967"/>
              <a:gd name="connsiteX1481" fmla="*/ 4517953 w 7803300"/>
              <a:gd name="connsiteY1481" fmla="*/ 3773421 h 4983967"/>
              <a:gd name="connsiteX1482" fmla="*/ 4497201 w 7803300"/>
              <a:gd name="connsiteY1482" fmla="*/ 3794012 h 4983967"/>
              <a:gd name="connsiteX1483" fmla="*/ 4476440 w 7803300"/>
              <a:gd name="connsiteY1483" fmla="*/ 3773421 h 4983967"/>
              <a:gd name="connsiteX1484" fmla="*/ 4497201 w 7803300"/>
              <a:gd name="connsiteY1484" fmla="*/ 3752831 h 4983967"/>
              <a:gd name="connsiteX1485" fmla="*/ 4434255 w 7803300"/>
              <a:gd name="connsiteY1485" fmla="*/ 3752831 h 4983967"/>
              <a:gd name="connsiteX1486" fmla="*/ 4455007 w 7803300"/>
              <a:gd name="connsiteY1486" fmla="*/ 3773421 h 4983967"/>
              <a:gd name="connsiteX1487" fmla="*/ 4434255 w 7803300"/>
              <a:gd name="connsiteY1487" fmla="*/ 3794012 h 4983967"/>
              <a:gd name="connsiteX1488" fmla="*/ 4413494 w 7803300"/>
              <a:gd name="connsiteY1488" fmla="*/ 3773421 h 4983967"/>
              <a:gd name="connsiteX1489" fmla="*/ 4434255 w 7803300"/>
              <a:gd name="connsiteY1489" fmla="*/ 3752831 h 4983967"/>
              <a:gd name="connsiteX1490" fmla="*/ 4370869 w 7803300"/>
              <a:gd name="connsiteY1490" fmla="*/ 3752831 h 4983967"/>
              <a:gd name="connsiteX1491" fmla="*/ 4391621 w 7803300"/>
              <a:gd name="connsiteY1491" fmla="*/ 3773421 h 4983967"/>
              <a:gd name="connsiteX1492" fmla="*/ 4370869 w 7803300"/>
              <a:gd name="connsiteY1492" fmla="*/ 3794012 h 4983967"/>
              <a:gd name="connsiteX1493" fmla="*/ 4350108 w 7803300"/>
              <a:gd name="connsiteY1493" fmla="*/ 3773421 h 4983967"/>
              <a:gd name="connsiteX1494" fmla="*/ 4370869 w 7803300"/>
              <a:gd name="connsiteY1494" fmla="*/ 3752831 h 4983967"/>
              <a:gd name="connsiteX1495" fmla="*/ 4308084 w 7803300"/>
              <a:gd name="connsiteY1495" fmla="*/ 3752831 h 4983967"/>
              <a:gd name="connsiteX1496" fmla="*/ 4328836 w 7803300"/>
              <a:gd name="connsiteY1496" fmla="*/ 3773421 h 4983967"/>
              <a:gd name="connsiteX1497" fmla="*/ 4308084 w 7803300"/>
              <a:gd name="connsiteY1497" fmla="*/ 3794012 h 4983967"/>
              <a:gd name="connsiteX1498" fmla="*/ 4287323 w 7803300"/>
              <a:gd name="connsiteY1498" fmla="*/ 3773421 h 4983967"/>
              <a:gd name="connsiteX1499" fmla="*/ 4308084 w 7803300"/>
              <a:gd name="connsiteY1499" fmla="*/ 3752831 h 4983967"/>
              <a:gd name="connsiteX1500" fmla="*/ 4244357 w 7803300"/>
              <a:gd name="connsiteY1500" fmla="*/ 3752831 h 4983967"/>
              <a:gd name="connsiteX1501" fmla="*/ 4265109 w 7803300"/>
              <a:gd name="connsiteY1501" fmla="*/ 3773421 h 4983967"/>
              <a:gd name="connsiteX1502" fmla="*/ 4244357 w 7803300"/>
              <a:gd name="connsiteY1502" fmla="*/ 3794012 h 4983967"/>
              <a:gd name="connsiteX1503" fmla="*/ 4223596 w 7803300"/>
              <a:gd name="connsiteY1503" fmla="*/ 3773421 h 4983967"/>
              <a:gd name="connsiteX1504" fmla="*/ 4244357 w 7803300"/>
              <a:gd name="connsiteY1504" fmla="*/ 3752831 h 4983967"/>
              <a:gd name="connsiteX1505" fmla="*/ 4181492 w 7803300"/>
              <a:gd name="connsiteY1505" fmla="*/ 3752831 h 4983967"/>
              <a:gd name="connsiteX1506" fmla="*/ 4202244 w 7803300"/>
              <a:gd name="connsiteY1506" fmla="*/ 3773421 h 4983967"/>
              <a:gd name="connsiteX1507" fmla="*/ 4181492 w 7803300"/>
              <a:gd name="connsiteY1507" fmla="*/ 3794012 h 4983967"/>
              <a:gd name="connsiteX1508" fmla="*/ 4160731 w 7803300"/>
              <a:gd name="connsiteY1508" fmla="*/ 3773421 h 4983967"/>
              <a:gd name="connsiteX1509" fmla="*/ 4181492 w 7803300"/>
              <a:gd name="connsiteY1509" fmla="*/ 3752831 h 4983967"/>
              <a:gd name="connsiteX1510" fmla="*/ 4118366 w 7803300"/>
              <a:gd name="connsiteY1510" fmla="*/ 3752831 h 4983967"/>
              <a:gd name="connsiteX1511" fmla="*/ 4139118 w 7803300"/>
              <a:gd name="connsiteY1511" fmla="*/ 3773421 h 4983967"/>
              <a:gd name="connsiteX1512" fmla="*/ 4118366 w 7803300"/>
              <a:gd name="connsiteY1512" fmla="*/ 3794012 h 4983967"/>
              <a:gd name="connsiteX1513" fmla="*/ 4097605 w 7803300"/>
              <a:gd name="connsiteY1513" fmla="*/ 3773421 h 4983967"/>
              <a:gd name="connsiteX1514" fmla="*/ 4118366 w 7803300"/>
              <a:gd name="connsiteY1514" fmla="*/ 3752831 h 4983967"/>
              <a:gd name="connsiteX1515" fmla="*/ 4055500 w 7803300"/>
              <a:gd name="connsiteY1515" fmla="*/ 3752831 h 4983967"/>
              <a:gd name="connsiteX1516" fmla="*/ 4076252 w 7803300"/>
              <a:gd name="connsiteY1516" fmla="*/ 3773421 h 4983967"/>
              <a:gd name="connsiteX1517" fmla="*/ 4055500 w 7803300"/>
              <a:gd name="connsiteY1517" fmla="*/ 3794012 h 4983967"/>
              <a:gd name="connsiteX1518" fmla="*/ 4034739 w 7803300"/>
              <a:gd name="connsiteY1518" fmla="*/ 3773421 h 4983967"/>
              <a:gd name="connsiteX1519" fmla="*/ 4055500 w 7803300"/>
              <a:gd name="connsiteY1519" fmla="*/ 3752831 h 4983967"/>
              <a:gd name="connsiteX1520" fmla="*/ 3991693 w 7803300"/>
              <a:gd name="connsiteY1520" fmla="*/ 3752831 h 4983967"/>
              <a:gd name="connsiteX1521" fmla="*/ 4012445 w 7803300"/>
              <a:gd name="connsiteY1521" fmla="*/ 3773421 h 4983967"/>
              <a:gd name="connsiteX1522" fmla="*/ 3991693 w 7803300"/>
              <a:gd name="connsiteY1522" fmla="*/ 3794012 h 4983967"/>
              <a:gd name="connsiteX1523" fmla="*/ 3970932 w 7803300"/>
              <a:gd name="connsiteY1523" fmla="*/ 3773421 h 4983967"/>
              <a:gd name="connsiteX1524" fmla="*/ 3991693 w 7803300"/>
              <a:gd name="connsiteY1524" fmla="*/ 3752831 h 4983967"/>
              <a:gd name="connsiteX1525" fmla="*/ 2861832 w 7803300"/>
              <a:gd name="connsiteY1525" fmla="*/ 3752400 h 4983967"/>
              <a:gd name="connsiteX1526" fmla="*/ 2882584 w 7803300"/>
              <a:gd name="connsiteY1526" fmla="*/ 3772990 h 4983967"/>
              <a:gd name="connsiteX1527" fmla="*/ 2861832 w 7803300"/>
              <a:gd name="connsiteY1527" fmla="*/ 3793581 h 4983967"/>
              <a:gd name="connsiteX1528" fmla="*/ 2841071 w 7803300"/>
              <a:gd name="connsiteY1528" fmla="*/ 3772990 h 4983967"/>
              <a:gd name="connsiteX1529" fmla="*/ 2861832 w 7803300"/>
              <a:gd name="connsiteY1529" fmla="*/ 3752400 h 4983967"/>
              <a:gd name="connsiteX1530" fmla="*/ 2798966 w 7803300"/>
              <a:gd name="connsiteY1530" fmla="*/ 3752400 h 4983967"/>
              <a:gd name="connsiteX1531" fmla="*/ 2819718 w 7803300"/>
              <a:gd name="connsiteY1531" fmla="*/ 3772990 h 4983967"/>
              <a:gd name="connsiteX1532" fmla="*/ 2798966 w 7803300"/>
              <a:gd name="connsiteY1532" fmla="*/ 3793581 h 4983967"/>
              <a:gd name="connsiteX1533" fmla="*/ 2778205 w 7803300"/>
              <a:gd name="connsiteY1533" fmla="*/ 3772990 h 4983967"/>
              <a:gd name="connsiteX1534" fmla="*/ 2798966 w 7803300"/>
              <a:gd name="connsiteY1534" fmla="*/ 3752400 h 4983967"/>
              <a:gd name="connsiteX1535" fmla="*/ 2735240 w 7803300"/>
              <a:gd name="connsiteY1535" fmla="*/ 3752400 h 4983967"/>
              <a:gd name="connsiteX1536" fmla="*/ 2755992 w 7803300"/>
              <a:gd name="connsiteY1536" fmla="*/ 3772990 h 4983967"/>
              <a:gd name="connsiteX1537" fmla="*/ 2735240 w 7803300"/>
              <a:gd name="connsiteY1537" fmla="*/ 3793581 h 4983967"/>
              <a:gd name="connsiteX1538" fmla="*/ 2714479 w 7803300"/>
              <a:gd name="connsiteY1538" fmla="*/ 3772990 h 4983967"/>
              <a:gd name="connsiteX1539" fmla="*/ 2735240 w 7803300"/>
              <a:gd name="connsiteY1539" fmla="*/ 3752400 h 4983967"/>
              <a:gd name="connsiteX1540" fmla="*/ 2672374 w 7803300"/>
              <a:gd name="connsiteY1540" fmla="*/ 3752400 h 4983967"/>
              <a:gd name="connsiteX1541" fmla="*/ 2693126 w 7803300"/>
              <a:gd name="connsiteY1541" fmla="*/ 3772990 h 4983967"/>
              <a:gd name="connsiteX1542" fmla="*/ 2672374 w 7803300"/>
              <a:gd name="connsiteY1542" fmla="*/ 3793581 h 4983967"/>
              <a:gd name="connsiteX1543" fmla="*/ 2651613 w 7803300"/>
              <a:gd name="connsiteY1543" fmla="*/ 3772990 h 4983967"/>
              <a:gd name="connsiteX1544" fmla="*/ 2672374 w 7803300"/>
              <a:gd name="connsiteY1544" fmla="*/ 3752400 h 4983967"/>
              <a:gd name="connsiteX1545" fmla="*/ 2609248 w 7803300"/>
              <a:gd name="connsiteY1545" fmla="*/ 3752400 h 4983967"/>
              <a:gd name="connsiteX1546" fmla="*/ 2630000 w 7803300"/>
              <a:gd name="connsiteY1546" fmla="*/ 3772990 h 4983967"/>
              <a:gd name="connsiteX1547" fmla="*/ 2609248 w 7803300"/>
              <a:gd name="connsiteY1547" fmla="*/ 3793581 h 4983967"/>
              <a:gd name="connsiteX1548" fmla="*/ 2588487 w 7803300"/>
              <a:gd name="connsiteY1548" fmla="*/ 3772990 h 4983967"/>
              <a:gd name="connsiteX1549" fmla="*/ 2609248 w 7803300"/>
              <a:gd name="connsiteY1549" fmla="*/ 3752400 h 4983967"/>
              <a:gd name="connsiteX1550" fmla="*/ 2546383 w 7803300"/>
              <a:gd name="connsiteY1550" fmla="*/ 3752400 h 4983967"/>
              <a:gd name="connsiteX1551" fmla="*/ 2567135 w 7803300"/>
              <a:gd name="connsiteY1551" fmla="*/ 3772990 h 4983967"/>
              <a:gd name="connsiteX1552" fmla="*/ 2546383 w 7803300"/>
              <a:gd name="connsiteY1552" fmla="*/ 3793581 h 4983967"/>
              <a:gd name="connsiteX1553" fmla="*/ 2525622 w 7803300"/>
              <a:gd name="connsiteY1553" fmla="*/ 3772990 h 4983967"/>
              <a:gd name="connsiteX1554" fmla="*/ 2546383 w 7803300"/>
              <a:gd name="connsiteY1554" fmla="*/ 3752400 h 4983967"/>
              <a:gd name="connsiteX1555" fmla="*/ 2482656 w 7803300"/>
              <a:gd name="connsiteY1555" fmla="*/ 3752400 h 4983967"/>
              <a:gd name="connsiteX1556" fmla="*/ 2503408 w 7803300"/>
              <a:gd name="connsiteY1556" fmla="*/ 3772990 h 4983967"/>
              <a:gd name="connsiteX1557" fmla="*/ 2482656 w 7803300"/>
              <a:gd name="connsiteY1557" fmla="*/ 3793581 h 4983967"/>
              <a:gd name="connsiteX1558" fmla="*/ 2461895 w 7803300"/>
              <a:gd name="connsiteY1558" fmla="*/ 3772990 h 4983967"/>
              <a:gd name="connsiteX1559" fmla="*/ 2482656 w 7803300"/>
              <a:gd name="connsiteY1559" fmla="*/ 3752400 h 4983967"/>
              <a:gd name="connsiteX1560" fmla="*/ 2419781 w 7803300"/>
              <a:gd name="connsiteY1560" fmla="*/ 3752400 h 4983967"/>
              <a:gd name="connsiteX1561" fmla="*/ 2440533 w 7803300"/>
              <a:gd name="connsiteY1561" fmla="*/ 3772990 h 4983967"/>
              <a:gd name="connsiteX1562" fmla="*/ 2419781 w 7803300"/>
              <a:gd name="connsiteY1562" fmla="*/ 3793581 h 4983967"/>
              <a:gd name="connsiteX1563" fmla="*/ 2399020 w 7803300"/>
              <a:gd name="connsiteY1563" fmla="*/ 3772990 h 4983967"/>
              <a:gd name="connsiteX1564" fmla="*/ 2419781 w 7803300"/>
              <a:gd name="connsiteY1564" fmla="*/ 3752400 h 4983967"/>
              <a:gd name="connsiteX1565" fmla="*/ 2356404 w 7803300"/>
              <a:gd name="connsiteY1565" fmla="*/ 3752400 h 4983967"/>
              <a:gd name="connsiteX1566" fmla="*/ 2377156 w 7803300"/>
              <a:gd name="connsiteY1566" fmla="*/ 3772990 h 4983967"/>
              <a:gd name="connsiteX1567" fmla="*/ 2356404 w 7803300"/>
              <a:gd name="connsiteY1567" fmla="*/ 3793581 h 4983967"/>
              <a:gd name="connsiteX1568" fmla="*/ 2335643 w 7803300"/>
              <a:gd name="connsiteY1568" fmla="*/ 3772990 h 4983967"/>
              <a:gd name="connsiteX1569" fmla="*/ 2356404 w 7803300"/>
              <a:gd name="connsiteY1569" fmla="*/ 3752400 h 4983967"/>
              <a:gd name="connsiteX1570" fmla="*/ 2293539 w 7803300"/>
              <a:gd name="connsiteY1570" fmla="*/ 3752400 h 4983967"/>
              <a:gd name="connsiteX1571" fmla="*/ 2314291 w 7803300"/>
              <a:gd name="connsiteY1571" fmla="*/ 3772990 h 4983967"/>
              <a:gd name="connsiteX1572" fmla="*/ 2293539 w 7803300"/>
              <a:gd name="connsiteY1572" fmla="*/ 3793581 h 4983967"/>
              <a:gd name="connsiteX1573" fmla="*/ 2272778 w 7803300"/>
              <a:gd name="connsiteY1573" fmla="*/ 3772990 h 4983967"/>
              <a:gd name="connsiteX1574" fmla="*/ 2293539 w 7803300"/>
              <a:gd name="connsiteY1574" fmla="*/ 3752400 h 4983967"/>
              <a:gd name="connsiteX1575" fmla="*/ 2229812 w 7803300"/>
              <a:gd name="connsiteY1575" fmla="*/ 3752400 h 4983967"/>
              <a:gd name="connsiteX1576" fmla="*/ 2250564 w 7803300"/>
              <a:gd name="connsiteY1576" fmla="*/ 3772990 h 4983967"/>
              <a:gd name="connsiteX1577" fmla="*/ 2229812 w 7803300"/>
              <a:gd name="connsiteY1577" fmla="*/ 3793581 h 4983967"/>
              <a:gd name="connsiteX1578" fmla="*/ 2209051 w 7803300"/>
              <a:gd name="connsiteY1578" fmla="*/ 3772990 h 4983967"/>
              <a:gd name="connsiteX1579" fmla="*/ 2229812 w 7803300"/>
              <a:gd name="connsiteY1579" fmla="*/ 3752400 h 4983967"/>
              <a:gd name="connsiteX1580" fmla="*/ 2166937 w 7803300"/>
              <a:gd name="connsiteY1580" fmla="*/ 3752400 h 4983967"/>
              <a:gd name="connsiteX1581" fmla="*/ 2187689 w 7803300"/>
              <a:gd name="connsiteY1581" fmla="*/ 3772990 h 4983967"/>
              <a:gd name="connsiteX1582" fmla="*/ 2166937 w 7803300"/>
              <a:gd name="connsiteY1582" fmla="*/ 3793581 h 4983967"/>
              <a:gd name="connsiteX1583" fmla="*/ 2146176 w 7803300"/>
              <a:gd name="connsiteY1583" fmla="*/ 3772990 h 4983967"/>
              <a:gd name="connsiteX1584" fmla="*/ 2166937 w 7803300"/>
              <a:gd name="connsiteY1584" fmla="*/ 3752400 h 4983967"/>
              <a:gd name="connsiteX1585" fmla="*/ 2103812 w 7803300"/>
              <a:gd name="connsiteY1585" fmla="*/ 3752400 h 4983967"/>
              <a:gd name="connsiteX1586" fmla="*/ 2124564 w 7803300"/>
              <a:gd name="connsiteY1586" fmla="*/ 3772990 h 4983967"/>
              <a:gd name="connsiteX1587" fmla="*/ 2103812 w 7803300"/>
              <a:gd name="connsiteY1587" fmla="*/ 3793581 h 4983967"/>
              <a:gd name="connsiteX1588" fmla="*/ 2083051 w 7803300"/>
              <a:gd name="connsiteY1588" fmla="*/ 3772990 h 4983967"/>
              <a:gd name="connsiteX1589" fmla="*/ 2103812 w 7803300"/>
              <a:gd name="connsiteY1589" fmla="*/ 3752400 h 4983967"/>
              <a:gd name="connsiteX1590" fmla="*/ 2040946 w 7803300"/>
              <a:gd name="connsiteY1590" fmla="*/ 3752400 h 4983967"/>
              <a:gd name="connsiteX1591" fmla="*/ 2061698 w 7803300"/>
              <a:gd name="connsiteY1591" fmla="*/ 3772990 h 4983967"/>
              <a:gd name="connsiteX1592" fmla="*/ 2040946 w 7803300"/>
              <a:gd name="connsiteY1592" fmla="*/ 3793581 h 4983967"/>
              <a:gd name="connsiteX1593" fmla="*/ 2020185 w 7803300"/>
              <a:gd name="connsiteY1593" fmla="*/ 3772990 h 4983967"/>
              <a:gd name="connsiteX1594" fmla="*/ 2040946 w 7803300"/>
              <a:gd name="connsiteY1594" fmla="*/ 3752400 h 4983967"/>
              <a:gd name="connsiteX1595" fmla="*/ 1977219 w 7803300"/>
              <a:gd name="connsiteY1595" fmla="*/ 3752400 h 4983967"/>
              <a:gd name="connsiteX1596" fmla="*/ 1997971 w 7803300"/>
              <a:gd name="connsiteY1596" fmla="*/ 3772990 h 4983967"/>
              <a:gd name="connsiteX1597" fmla="*/ 1977219 w 7803300"/>
              <a:gd name="connsiteY1597" fmla="*/ 3793581 h 4983967"/>
              <a:gd name="connsiteX1598" fmla="*/ 1956458 w 7803300"/>
              <a:gd name="connsiteY1598" fmla="*/ 3772990 h 4983967"/>
              <a:gd name="connsiteX1599" fmla="*/ 1977219 w 7803300"/>
              <a:gd name="connsiteY1599" fmla="*/ 3752400 h 4983967"/>
              <a:gd name="connsiteX1600" fmla="*/ 6834899 w 7803300"/>
              <a:gd name="connsiteY1600" fmla="*/ 3690378 h 4983967"/>
              <a:gd name="connsiteX1601" fmla="*/ 6855651 w 7803300"/>
              <a:gd name="connsiteY1601" fmla="*/ 3710968 h 4983967"/>
              <a:gd name="connsiteX1602" fmla="*/ 6834899 w 7803300"/>
              <a:gd name="connsiteY1602" fmla="*/ 3731559 h 4983967"/>
              <a:gd name="connsiteX1603" fmla="*/ 6814138 w 7803300"/>
              <a:gd name="connsiteY1603" fmla="*/ 3710968 h 4983967"/>
              <a:gd name="connsiteX1604" fmla="*/ 6834899 w 7803300"/>
              <a:gd name="connsiteY1604" fmla="*/ 3690378 h 4983967"/>
              <a:gd name="connsiteX1605" fmla="*/ 6771092 w 7803300"/>
              <a:gd name="connsiteY1605" fmla="*/ 3690378 h 4983967"/>
              <a:gd name="connsiteX1606" fmla="*/ 6791844 w 7803300"/>
              <a:gd name="connsiteY1606" fmla="*/ 3710968 h 4983967"/>
              <a:gd name="connsiteX1607" fmla="*/ 6771092 w 7803300"/>
              <a:gd name="connsiteY1607" fmla="*/ 3731559 h 4983967"/>
              <a:gd name="connsiteX1608" fmla="*/ 6750331 w 7803300"/>
              <a:gd name="connsiteY1608" fmla="*/ 3710968 h 4983967"/>
              <a:gd name="connsiteX1609" fmla="*/ 6771092 w 7803300"/>
              <a:gd name="connsiteY1609" fmla="*/ 3690378 h 4983967"/>
              <a:gd name="connsiteX1610" fmla="*/ 6708307 w 7803300"/>
              <a:gd name="connsiteY1610" fmla="*/ 3690378 h 4983967"/>
              <a:gd name="connsiteX1611" fmla="*/ 6729059 w 7803300"/>
              <a:gd name="connsiteY1611" fmla="*/ 3710968 h 4983967"/>
              <a:gd name="connsiteX1612" fmla="*/ 6708307 w 7803300"/>
              <a:gd name="connsiteY1612" fmla="*/ 3731559 h 4983967"/>
              <a:gd name="connsiteX1613" fmla="*/ 6687546 w 7803300"/>
              <a:gd name="connsiteY1613" fmla="*/ 3710968 h 4983967"/>
              <a:gd name="connsiteX1614" fmla="*/ 6708307 w 7803300"/>
              <a:gd name="connsiteY1614" fmla="*/ 3690378 h 4983967"/>
              <a:gd name="connsiteX1615" fmla="*/ 6139664 w 7803300"/>
              <a:gd name="connsiteY1615" fmla="*/ 3690378 h 4983967"/>
              <a:gd name="connsiteX1616" fmla="*/ 6160416 w 7803300"/>
              <a:gd name="connsiteY1616" fmla="*/ 3710968 h 4983967"/>
              <a:gd name="connsiteX1617" fmla="*/ 6139664 w 7803300"/>
              <a:gd name="connsiteY1617" fmla="*/ 3731559 h 4983967"/>
              <a:gd name="connsiteX1618" fmla="*/ 6118903 w 7803300"/>
              <a:gd name="connsiteY1618" fmla="*/ 3710968 h 4983967"/>
              <a:gd name="connsiteX1619" fmla="*/ 6139664 w 7803300"/>
              <a:gd name="connsiteY1619" fmla="*/ 3690378 h 4983967"/>
              <a:gd name="connsiteX1620" fmla="*/ 6076798 w 7803300"/>
              <a:gd name="connsiteY1620" fmla="*/ 3690378 h 4983967"/>
              <a:gd name="connsiteX1621" fmla="*/ 6097550 w 7803300"/>
              <a:gd name="connsiteY1621" fmla="*/ 3710968 h 4983967"/>
              <a:gd name="connsiteX1622" fmla="*/ 6076798 w 7803300"/>
              <a:gd name="connsiteY1622" fmla="*/ 3731559 h 4983967"/>
              <a:gd name="connsiteX1623" fmla="*/ 6056037 w 7803300"/>
              <a:gd name="connsiteY1623" fmla="*/ 3710968 h 4983967"/>
              <a:gd name="connsiteX1624" fmla="*/ 6076798 w 7803300"/>
              <a:gd name="connsiteY1624" fmla="*/ 3690378 h 4983967"/>
              <a:gd name="connsiteX1625" fmla="*/ 6013072 w 7803300"/>
              <a:gd name="connsiteY1625" fmla="*/ 3690378 h 4983967"/>
              <a:gd name="connsiteX1626" fmla="*/ 6033824 w 7803300"/>
              <a:gd name="connsiteY1626" fmla="*/ 3710968 h 4983967"/>
              <a:gd name="connsiteX1627" fmla="*/ 6013072 w 7803300"/>
              <a:gd name="connsiteY1627" fmla="*/ 3731559 h 4983967"/>
              <a:gd name="connsiteX1628" fmla="*/ 5992311 w 7803300"/>
              <a:gd name="connsiteY1628" fmla="*/ 3710968 h 4983967"/>
              <a:gd name="connsiteX1629" fmla="*/ 6013072 w 7803300"/>
              <a:gd name="connsiteY1629" fmla="*/ 3690378 h 4983967"/>
              <a:gd name="connsiteX1630" fmla="*/ 4497381 w 7803300"/>
              <a:gd name="connsiteY1630" fmla="*/ 3690378 h 4983967"/>
              <a:gd name="connsiteX1631" fmla="*/ 4518133 w 7803300"/>
              <a:gd name="connsiteY1631" fmla="*/ 3710968 h 4983967"/>
              <a:gd name="connsiteX1632" fmla="*/ 4497381 w 7803300"/>
              <a:gd name="connsiteY1632" fmla="*/ 3731559 h 4983967"/>
              <a:gd name="connsiteX1633" fmla="*/ 4476620 w 7803300"/>
              <a:gd name="connsiteY1633" fmla="*/ 3710968 h 4983967"/>
              <a:gd name="connsiteX1634" fmla="*/ 4497381 w 7803300"/>
              <a:gd name="connsiteY1634" fmla="*/ 3690378 h 4983967"/>
              <a:gd name="connsiteX1635" fmla="*/ 4434425 w 7803300"/>
              <a:gd name="connsiteY1635" fmla="*/ 3690378 h 4983967"/>
              <a:gd name="connsiteX1636" fmla="*/ 4455177 w 7803300"/>
              <a:gd name="connsiteY1636" fmla="*/ 3710968 h 4983967"/>
              <a:gd name="connsiteX1637" fmla="*/ 4434425 w 7803300"/>
              <a:gd name="connsiteY1637" fmla="*/ 3731559 h 4983967"/>
              <a:gd name="connsiteX1638" fmla="*/ 4413664 w 7803300"/>
              <a:gd name="connsiteY1638" fmla="*/ 3710968 h 4983967"/>
              <a:gd name="connsiteX1639" fmla="*/ 4434425 w 7803300"/>
              <a:gd name="connsiteY1639" fmla="*/ 3690378 h 4983967"/>
              <a:gd name="connsiteX1640" fmla="*/ 4371039 w 7803300"/>
              <a:gd name="connsiteY1640" fmla="*/ 3690378 h 4983967"/>
              <a:gd name="connsiteX1641" fmla="*/ 4391791 w 7803300"/>
              <a:gd name="connsiteY1641" fmla="*/ 3710968 h 4983967"/>
              <a:gd name="connsiteX1642" fmla="*/ 4371039 w 7803300"/>
              <a:gd name="connsiteY1642" fmla="*/ 3731559 h 4983967"/>
              <a:gd name="connsiteX1643" fmla="*/ 4350278 w 7803300"/>
              <a:gd name="connsiteY1643" fmla="*/ 3710968 h 4983967"/>
              <a:gd name="connsiteX1644" fmla="*/ 4371039 w 7803300"/>
              <a:gd name="connsiteY1644" fmla="*/ 3690378 h 4983967"/>
              <a:gd name="connsiteX1645" fmla="*/ 4308174 w 7803300"/>
              <a:gd name="connsiteY1645" fmla="*/ 3690378 h 4983967"/>
              <a:gd name="connsiteX1646" fmla="*/ 4328926 w 7803300"/>
              <a:gd name="connsiteY1646" fmla="*/ 3710968 h 4983967"/>
              <a:gd name="connsiteX1647" fmla="*/ 4308174 w 7803300"/>
              <a:gd name="connsiteY1647" fmla="*/ 3731559 h 4983967"/>
              <a:gd name="connsiteX1648" fmla="*/ 4287413 w 7803300"/>
              <a:gd name="connsiteY1648" fmla="*/ 3710968 h 4983967"/>
              <a:gd name="connsiteX1649" fmla="*/ 4308174 w 7803300"/>
              <a:gd name="connsiteY1649" fmla="*/ 3690378 h 4983967"/>
              <a:gd name="connsiteX1650" fmla="*/ 4244447 w 7803300"/>
              <a:gd name="connsiteY1650" fmla="*/ 3690378 h 4983967"/>
              <a:gd name="connsiteX1651" fmla="*/ 4265199 w 7803300"/>
              <a:gd name="connsiteY1651" fmla="*/ 3710968 h 4983967"/>
              <a:gd name="connsiteX1652" fmla="*/ 4244447 w 7803300"/>
              <a:gd name="connsiteY1652" fmla="*/ 3731559 h 4983967"/>
              <a:gd name="connsiteX1653" fmla="*/ 4223686 w 7803300"/>
              <a:gd name="connsiteY1653" fmla="*/ 3710968 h 4983967"/>
              <a:gd name="connsiteX1654" fmla="*/ 4244447 w 7803300"/>
              <a:gd name="connsiteY1654" fmla="*/ 3690378 h 4983967"/>
              <a:gd name="connsiteX1655" fmla="*/ 4181581 w 7803300"/>
              <a:gd name="connsiteY1655" fmla="*/ 3690378 h 4983967"/>
              <a:gd name="connsiteX1656" fmla="*/ 4202333 w 7803300"/>
              <a:gd name="connsiteY1656" fmla="*/ 3710968 h 4983967"/>
              <a:gd name="connsiteX1657" fmla="*/ 4181581 w 7803300"/>
              <a:gd name="connsiteY1657" fmla="*/ 3731559 h 4983967"/>
              <a:gd name="connsiteX1658" fmla="*/ 4160820 w 7803300"/>
              <a:gd name="connsiteY1658" fmla="*/ 3710968 h 4983967"/>
              <a:gd name="connsiteX1659" fmla="*/ 4181581 w 7803300"/>
              <a:gd name="connsiteY1659" fmla="*/ 3690378 h 4983967"/>
              <a:gd name="connsiteX1660" fmla="*/ 4118456 w 7803300"/>
              <a:gd name="connsiteY1660" fmla="*/ 3690378 h 4983967"/>
              <a:gd name="connsiteX1661" fmla="*/ 4139208 w 7803300"/>
              <a:gd name="connsiteY1661" fmla="*/ 3710968 h 4983967"/>
              <a:gd name="connsiteX1662" fmla="*/ 4118456 w 7803300"/>
              <a:gd name="connsiteY1662" fmla="*/ 3731559 h 4983967"/>
              <a:gd name="connsiteX1663" fmla="*/ 4097695 w 7803300"/>
              <a:gd name="connsiteY1663" fmla="*/ 3710968 h 4983967"/>
              <a:gd name="connsiteX1664" fmla="*/ 4118456 w 7803300"/>
              <a:gd name="connsiteY1664" fmla="*/ 3690378 h 4983967"/>
              <a:gd name="connsiteX1665" fmla="*/ 4055671 w 7803300"/>
              <a:gd name="connsiteY1665" fmla="*/ 3690378 h 4983967"/>
              <a:gd name="connsiteX1666" fmla="*/ 4076423 w 7803300"/>
              <a:gd name="connsiteY1666" fmla="*/ 3710968 h 4983967"/>
              <a:gd name="connsiteX1667" fmla="*/ 4055671 w 7803300"/>
              <a:gd name="connsiteY1667" fmla="*/ 3731559 h 4983967"/>
              <a:gd name="connsiteX1668" fmla="*/ 4034910 w 7803300"/>
              <a:gd name="connsiteY1668" fmla="*/ 3710968 h 4983967"/>
              <a:gd name="connsiteX1669" fmla="*/ 4055671 w 7803300"/>
              <a:gd name="connsiteY1669" fmla="*/ 3690378 h 4983967"/>
              <a:gd name="connsiteX1670" fmla="*/ 3991944 w 7803300"/>
              <a:gd name="connsiteY1670" fmla="*/ 3690378 h 4983967"/>
              <a:gd name="connsiteX1671" fmla="*/ 4012696 w 7803300"/>
              <a:gd name="connsiteY1671" fmla="*/ 3710968 h 4983967"/>
              <a:gd name="connsiteX1672" fmla="*/ 3991944 w 7803300"/>
              <a:gd name="connsiteY1672" fmla="*/ 3731559 h 4983967"/>
              <a:gd name="connsiteX1673" fmla="*/ 3971183 w 7803300"/>
              <a:gd name="connsiteY1673" fmla="*/ 3710968 h 4983967"/>
              <a:gd name="connsiteX1674" fmla="*/ 3991944 w 7803300"/>
              <a:gd name="connsiteY1674" fmla="*/ 3690378 h 4983967"/>
              <a:gd name="connsiteX1675" fmla="*/ 2925128 w 7803300"/>
              <a:gd name="connsiteY1675" fmla="*/ 3690037 h 4983967"/>
              <a:gd name="connsiteX1676" fmla="*/ 2945880 w 7803300"/>
              <a:gd name="connsiteY1676" fmla="*/ 3710627 h 4983967"/>
              <a:gd name="connsiteX1677" fmla="*/ 2925128 w 7803300"/>
              <a:gd name="connsiteY1677" fmla="*/ 3731218 h 4983967"/>
              <a:gd name="connsiteX1678" fmla="*/ 2904367 w 7803300"/>
              <a:gd name="connsiteY1678" fmla="*/ 3710627 h 4983967"/>
              <a:gd name="connsiteX1679" fmla="*/ 2925128 w 7803300"/>
              <a:gd name="connsiteY1679" fmla="*/ 3690037 h 4983967"/>
              <a:gd name="connsiteX1680" fmla="*/ 2861922 w 7803300"/>
              <a:gd name="connsiteY1680" fmla="*/ 3690037 h 4983967"/>
              <a:gd name="connsiteX1681" fmla="*/ 2882674 w 7803300"/>
              <a:gd name="connsiteY1681" fmla="*/ 3710627 h 4983967"/>
              <a:gd name="connsiteX1682" fmla="*/ 2861922 w 7803300"/>
              <a:gd name="connsiteY1682" fmla="*/ 3731218 h 4983967"/>
              <a:gd name="connsiteX1683" fmla="*/ 2841161 w 7803300"/>
              <a:gd name="connsiteY1683" fmla="*/ 3710627 h 4983967"/>
              <a:gd name="connsiteX1684" fmla="*/ 2861922 w 7803300"/>
              <a:gd name="connsiteY1684" fmla="*/ 3690037 h 4983967"/>
              <a:gd name="connsiteX1685" fmla="*/ 2799137 w 7803300"/>
              <a:gd name="connsiteY1685" fmla="*/ 3690037 h 4983967"/>
              <a:gd name="connsiteX1686" fmla="*/ 2819889 w 7803300"/>
              <a:gd name="connsiteY1686" fmla="*/ 3710627 h 4983967"/>
              <a:gd name="connsiteX1687" fmla="*/ 2799137 w 7803300"/>
              <a:gd name="connsiteY1687" fmla="*/ 3731218 h 4983967"/>
              <a:gd name="connsiteX1688" fmla="*/ 2778376 w 7803300"/>
              <a:gd name="connsiteY1688" fmla="*/ 3710627 h 4983967"/>
              <a:gd name="connsiteX1689" fmla="*/ 2799137 w 7803300"/>
              <a:gd name="connsiteY1689" fmla="*/ 3690037 h 4983967"/>
              <a:gd name="connsiteX1690" fmla="*/ 2735410 w 7803300"/>
              <a:gd name="connsiteY1690" fmla="*/ 3690037 h 4983967"/>
              <a:gd name="connsiteX1691" fmla="*/ 2756162 w 7803300"/>
              <a:gd name="connsiteY1691" fmla="*/ 3710627 h 4983967"/>
              <a:gd name="connsiteX1692" fmla="*/ 2735410 w 7803300"/>
              <a:gd name="connsiteY1692" fmla="*/ 3731218 h 4983967"/>
              <a:gd name="connsiteX1693" fmla="*/ 2714649 w 7803300"/>
              <a:gd name="connsiteY1693" fmla="*/ 3710627 h 4983967"/>
              <a:gd name="connsiteX1694" fmla="*/ 2735410 w 7803300"/>
              <a:gd name="connsiteY1694" fmla="*/ 3690037 h 4983967"/>
              <a:gd name="connsiteX1695" fmla="*/ 2672544 w 7803300"/>
              <a:gd name="connsiteY1695" fmla="*/ 3690037 h 4983967"/>
              <a:gd name="connsiteX1696" fmla="*/ 2693296 w 7803300"/>
              <a:gd name="connsiteY1696" fmla="*/ 3710627 h 4983967"/>
              <a:gd name="connsiteX1697" fmla="*/ 2672544 w 7803300"/>
              <a:gd name="connsiteY1697" fmla="*/ 3731218 h 4983967"/>
              <a:gd name="connsiteX1698" fmla="*/ 2651783 w 7803300"/>
              <a:gd name="connsiteY1698" fmla="*/ 3710627 h 4983967"/>
              <a:gd name="connsiteX1699" fmla="*/ 2672544 w 7803300"/>
              <a:gd name="connsiteY1699" fmla="*/ 3690037 h 4983967"/>
              <a:gd name="connsiteX1700" fmla="*/ 2609419 w 7803300"/>
              <a:gd name="connsiteY1700" fmla="*/ 3690037 h 4983967"/>
              <a:gd name="connsiteX1701" fmla="*/ 2630171 w 7803300"/>
              <a:gd name="connsiteY1701" fmla="*/ 3710627 h 4983967"/>
              <a:gd name="connsiteX1702" fmla="*/ 2609419 w 7803300"/>
              <a:gd name="connsiteY1702" fmla="*/ 3731218 h 4983967"/>
              <a:gd name="connsiteX1703" fmla="*/ 2588658 w 7803300"/>
              <a:gd name="connsiteY1703" fmla="*/ 3710627 h 4983967"/>
              <a:gd name="connsiteX1704" fmla="*/ 2609419 w 7803300"/>
              <a:gd name="connsiteY1704" fmla="*/ 3690037 h 4983967"/>
              <a:gd name="connsiteX1705" fmla="*/ 2546553 w 7803300"/>
              <a:gd name="connsiteY1705" fmla="*/ 3690037 h 4983967"/>
              <a:gd name="connsiteX1706" fmla="*/ 2567305 w 7803300"/>
              <a:gd name="connsiteY1706" fmla="*/ 3710627 h 4983967"/>
              <a:gd name="connsiteX1707" fmla="*/ 2546553 w 7803300"/>
              <a:gd name="connsiteY1707" fmla="*/ 3731218 h 4983967"/>
              <a:gd name="connsiteX1708" fmla="*/ 2525792 w 7803300"/>
              <a:gd name="connsiteY1708" fmla="*/ 3710627 h 4983967"/>
              <a:gd name="connsiteX1709" fmla="*/ 2546553 w 7803300"/>
              <a:gd name="connsiteY1709" fmla="*/ 3690037 h 4983967"/>
              <a:gd name="connsiteX1710" fmla="*/ 2482826 w 7803300"/>
              <a:gd name="connsiteY1710" fmla="*/ 3690037 h 4983967"/>
              <a:gd name="connsiteX1711" fmla="*/ 2503578 w 7803300"/>
              <a:gd name="connsiteY1711" fmla="*/ 3710627 h 4983967"/>
              <a:gd name="connsiteX1712" fmla="*/ 2482826 w 7803300"/>
              <a:gd name="connsiteY1712" fmla="*/ 3731218 h 4983967"/>
              <a:gd name="connsiteX1713" fmla="*/ 2462065 w 7803300"/>
              <a:gd name="connsiteY1713" fmla="*/ 3710627 h 4983967"/>
              <a:gd name="connsiteX1714" fmla="*/ 2482826 w 7803300"/>
              <a:gd name="connsiteY1714" fmla="*/ 3690037 h 4983967"/>
              <a:gd name="connsiteX1715" fmla="*/ 2419961 w 7803300"/>
              <a:gd name="connsiteY1715" fmla="*/ 3690037 h 4983967"/>
              <a:gd name="connsiteX1716" fmla="*/ 2440713 w 7803300"/>
              <a:gd name="connsiteY1716" fmla="*/ 3710627 h 4983967"/>
              <a:gd name="connsiteX1717" fmla="*/ 2419961 w 7803300"/>
              <a:gd name="connsiteY1717" fmla="*/ 3731218 h 4983967"/>
              <a:gd name="connsiteX1718" fmla="*/ 2399200 w 7803300"/>
              <a:gd name="connsiteY1718" fmla="*/ 3710627 h 4983967"/>
              <a:gd name="connsiteX1719" fmla="*/ 2419961 w 7803300"/>
              <a:gd name="connsiteY1719" fmla="*/ 3690037 h 4983967"/>
              <a:gd name="connsiteX1720" fmla="*/ 2356575 w 7803300"/>
              <a:gd name="connsiteY1720" fmla="*/ 3690037 h 4983967"/>
              <a:gd name="connsiteX1721" fmla="*/ 2377327 w 7803300"/>
              <a:gd name="connsiteY1721" fmla="*/ 3710627 h 4983967"/>
              <a:gd name="connsiteX1722" fmla="*/ 2356575 w 7803300"/>
              <a:gd name="connsiteY1722" fmla="*/ 3731218 h 4983967"/>
              <a:gd name="connsiteX1723" fmla="*/ 2335814 w 7803300"/>
              <a:gd name="connsiteY1723" fmla="*/ 3710627 h 4983967"/>
              <a:gd name="connsiteX1724" fmla="*/ 2356575 w 7803300"/>
              <a:gd name="connsiteY1724" fmla="*/ 3690037 h 4983967"/>
              <a:gd name="connsiteX1725" fmla="*/ 2293709 w 7803300"/>
              <a:gd name="connsiteY1725" fmla="*/ 3690037 h 4983967"/>
              <a:gd name="connsiteX1726" fmla="*/ 2314461 w 7803300"/>
              <a:gd name="connsiteY1726" fmla="*/ 3710627 h 4983967"/>
              <a:gd name="connsiteX1727" fmla="*/ 2293709 w 7803300"/>
              <a:gd name="connsiteY1727" fmla="*/ 3731218 h 4983967"/>
              <a:gd name="connsiteX1728" fmla="*/ 2272948 w 7803300"/>
              <a:gd name="connsiteY1728" fmla="*/ 3710627 h 4983967"/>
              <a:gd name="connsiteX1729" fmla="*/ 2293709 w 7803300"/>
              <a:gd name="connsiteY1729" fmla="*/ 3690037 h 4983967"/>
              <a:gd name="connsiteX1730" fmla="*/ 2229983 w 7803300"/>
              <a:gd name="connsiteY1730" fmla="*/ 3690037 h 4983967"/>
              <a:gd name="connsiteX1731" fmla="*/ 2250735 w 7803300"/>
              <a:gd name="connsiteY1731" fmla="*/ 3710627 h 4983967"/>
              <a:gd name="connsiteX1732" fmla="*/ 2229983 w 7803300"/>
              <a:gd name="connsiteY1732" fmla="*/ 3731218 h 4983967"/>
              <a:gd name="connsiteX1733" fmla="*/ 2209222 w 7803300"/>
              <a:gd name="connsiteY1733" fmla="*/ 3710627 h 4983967"/>
              <a:gd name="connsiteX1734" fmla="*/ 2229983 w 7803300"/>
              <a:gd name="connsiteY1734" fmla="*/ 3690037 h 4983967"/>
              <a:gd name="connsiteX1735" fmla="*/ 2167117 w 7803300"/>
              <a:gd name="connsiteY1735" fmla="*/ 3690037 h 4983967"/>
              <a:gd name="connsiteX1736" fmla="*/ 2187869 w 7803300"/>
              <a:gd name="connsiteY1736" fmla="*/ 3710627 h 4983967"/>
              <a:gd name="connsiteX1737" fmla="*/ 2167117 w 7803300"/>
              <a:gd name="connsiteY1737" fmla="*/ 3731218 h 4983967"/>
              <a:gd name="connsiteX1738" fmla="*/ 2146356 w 7803300"/>
              <a:gd name="connsiteY1738" fmla="*/ 3710627 h 4983967"/>
              <a:gd name="connsiteX1739" fmla="*/ 2167117 w 7803300"/>
              <a:gd name="connsiteY1739" fmla="*/ 3690037 h 4983967"/>
              <a:gd name="connsiteX1740" fmla="*/ 2103991 w 7803300"/>
              <a:gd name="connsiteY1740" fmla="*/ 3690037 h 4983967"/>
              <a:gd name="connsiteX1741" fmla="*/ 2124743 w 7803300"/>
              <a:gd name="connsiteY1741" fmla="*/ 3710627 h 4983967"/>
              <a:gd name="connsiteX1742" fmla="*/ 2103991 w 7803300"/>
              <a:gd name="connsiteY1742" fmla="*/ 3731218 h 4983967"/>
              <a:gd name="connsiteX1743" fmla="*/ 2083230 w 7803300"/>
              <a:gd name="connsiteY1743" fmla="*/ 3710627 h 4983967"/>
              <a:gd name="connsiteX1744" fmla="*/ 2103991 w 7803300"/>
              <a:gd name="connsiteY1744" fmla="*/ 3690037 h 4983967"/>
              <a:gd name="connsiteX1745" fmla="*/ 2041116 w 7803300"/>
              <a:gd name="connsiteY1745" fmla="*/ 3690037 h 4983967"/>
              <a:gd name="connsiteX1746" fmla="*/ 2061868 w 7803300"/>
              <a:gd name="connsiteY1746" fmla="*/ 3710627 h 4983967"/>
              <a:gd name="connsiteX1747" fmla="*/ 2041116 w 7803300"/>
              <a:gd name="connsiteY1747" fmla="*/ 3731218 h 4983967"/>
              <a:gd name="connsiteX1748" fmla="*/ 2020355 w 7803300"/>
              <a:gd name="connsiteY1748" fmla="*/ 3710627 h 4983967"/>
              <a:gd name="connsiteX1749" fmla="*/ 2041116 w 7803300"/>
              <a:gd name="connsiteY1749" fmla="*/ 3690037 h 4983967"/>
              <a:gd name="connsiteX1750" fmla="*/ 1977390 w 7803300"/>
              <a:gd name="connsiteY1750" fmla="*/ 3690037 h 4983967"/>
              <a:gd name="connsiteX1751" fmla="*/ 1998142 w 7803300"/>
              <a:gd name="connsiteY1751" fmla="*/ 3710627 h 4983967"/>
              <a:gd name="connsiteX1752" fmla="*/ 1977390 w 7803300"/>
              <a:gd name="connsiteY1752" fmla="*/ 3731218 h 4983967"/>
              <a:gd name="connsiteX1753" fmla="*/ 1956629 w 7803300"/>
              <a:gd name="connsiteY1753" fmla="*/ 3710627 h 4983967"/>
              <a:gd name="connsiteX1754" fmla="*/ 1977390 w 7803300"/>
              <a:gd name="connsiteY1754" fmla="*/ 3690037 h 4983967"/>
              <a:gd name="connsiteX1755" fmla="*/ 6960900 w 7803300"/>
              <a:gd name="connsiteY1755" fmla="*/ 3627844 h 4983967"/>
              <a:gd name="connsiteX1756" fmla="*/ 6981652 w 7803300"/>
              <a:gd name="connsiteY1756" fmla="*/ 3648434 h 4983967"/>
              <a:gd name="connsiteX1757" fmla="*/ 6960900 w 7803300"/>
              <a:gd name="connsiteY1757" fmla="*/ 3669025 h 4983967"/>
              <a:gd name="connsiteX1758" fmla="*/ 6940139 w 7803300"/>
              <a:gd name="connsiteY1758" fmla="*/ 3648434 h 4983967"/>
              <a:gd name="connsiteX1759" fmla="*/ 6960900 w 7803300"/>
              <a:gd name="connsiteY1759" fmla="*/ 3627844 h 4983967"/>
              <a:gd name="connsiteX1760" fmla="*/ 6834899 w 7803300"/>
              <a:gd name="connsiteY1760" fmla="*/ 3627844 h 4983967"/>
              <a:gd name="connsiteX1761" fmla="*/ 6855651 w 7803300"/>
              <a:gd name="connsiteY1761" fmla="*/ 3648434 h 4983967"/>
              <a:gd name="connsiteX1762" fmla="*/ 6834899 w 7803300"/>
              <a:gd name="connsiteY1762" fmla="*/ 3669025 h 4983967"/>
              <a:gd name="connsiteX1763" fmla="*/ 6814138 w 7803300"/>
              <a:gd name="connsiteY1763" fmla="*/ 3648434 h 4983967"/>
              <a:gd name="connsiteX1764" fmla="*/ 6834899 w 7803300"/>
              <a:gd name="connsiteY1764" fmla="*/ 3627844 h 4983967"/>
              <a:gd name="connsiteX1765" fmla="*/ 6771092 w 7803300"/>
              <a:gd name="connsiteY1765" fmla="*/ 3627844 h 4983967"/>
              <a:gd name="connsiteX1766" fmla="*/ 6791844 w 7803300"/>
              <a:gd name="connsiteY1766" fmla="*/ 3648434 h 4983967"/>
              <a:gd name="connsiteX1767" fmla="*/ 6771092 w 7803300"/>
              <a:gd name="connsiteY1767" fmla="*/ 3669025 h 4983967"/>
              <a:gd name="connsiteX1768" fmla="*/ 6750331 w 7803300"/>
              <a:gd name="connsiteY1768" fmla="*/ 3648434 h 4983967"/>
              <a:gd name="connsiteX1769" fmla="*/ 6771092 w 7803300"/>
              <a:gd name="connsiteY1769" fmla="*/ 3627844 h 4983967"/>
              <a:gd name="connsiteX1770" fmla="*/ 6708307 w 7803300"/>
              <a:gd name="connsiteY1770" fmla="*/ 3627844 h 4983967"/>
              <a:gd name="connsiteX1771" fmla="*/ 6729059 w 7803300"/>
              <a:gd name="connsiteY1771" fmla="*/ 3648434 h 4983967"/>
              <a:gd name="connsiteX1772" fmla="*/ 6708307 w 7803300"/>
              <a:gd name="connsiteY1772" fmla="*/ 3669025 h 4983967"/>
              <a:gd name="connsiteX1773" fmla="*/ 6687546 w 7803300"/>
              <a:gd name="connsiteY1773" fmla="*/ 3648434 h 4983967"/>
              <a:gd name="connsiteX1774" fmla="*/ 6708307 w 7803300"/>
              <a:gd name="connsiteY1774" fmla="*/ 3627844 h 4983967"/>
              <a:gd name="connsiteX1775" fmla="*/ 6645011 w 7803300"/>
              <a:gd name="connsiteY1775" fmla="*/ 3627844 h 4983967"/>
              <a:gd name="connsiteX1776" fmla="*/ 6665763 w 7803300"/>
              <a:gd name="connsiteY1776" fmla="*/ 3648434 h 4983967"/>
              <a:gd name="connsiteX1777" fmla="*/ 6645011 w 7803300"/>
              <a:gd name="connsiteY1777" fmla="*/ 3669025 h 4983967"/>
              <a:gd name="connsiteX1778" fmla="*/ 6624250 w 7803300"/>
              <a:gd name="connsiteY1778" fmla="*/ 3648434 h 4983967"/>
              <a:gd name="connsiteX1779" fmla="*/ 6645011 w 7803300"/>
              <a:gd name="connsiteY1779" fmla="*/ 3627844 h 4983967"/>
              <a:gd name="connsiteX1780" fmla="*/ 6582226 w 7803300"/>
              <a:gd name="connsiteY1780" fmla="*/ 3627844 h 4983967"/>
              <a:gd name="connsiteX1781" fmla="*/ 6602978 w 7803300"/>
              <a:gd name="connsiteY1781" fmla="*/ 3648434 h 4983967"/>
              <a:gd name="connsiteX1782" fmla="*/ 6582226 w 7803300"/>
              <a:gd name="connsiteY1782" fmla="*/ 3669025 h 4983967"/>
              <a:gd name="connsiteX1783" fmla="*/ 6561465 w 7803300"/>
              <a:gd name="connsiteY1783" fmla="*/ 3648434 h 4983967"/>
              <a:gd name="connsiteX1784" fmla="*/ 6582226 w 7803300"/>
              <a:gd name="connsiteY1784" fmla="*/ 3627844 h 4983967"/>
              <a:gd name="connsiteX1785" fmla="*/ 6329382 w 7803300"/>
              <a:gd name="connsiteY1785" fmla="*/ 3627844 h 4983967"/>
              <a:gd name="connsiteX1786" fmla="*/ 6350134 w 7803300"/>
              <a:gd name="connsiteY1786" fmla="*/ 3648434 h 4983967"/>
              <a:gd name="connsiteX1787" fmla="*/ 6329382 w 7803300"/>
              <a:gd name="connsiteY1787" fmla="*/ 3669025 h 4983967"/>
              <a:gd name="connsiteX1788" fmla="*/ 6308621 w 7803300"/>
              <a:gd name="connsiteY1788" fmla="*/ 3648434 h 4983967"/>
              <a:gd name="connsiteX1789" fmla="*/ 6329382 w 7803300"/>
              <a:gd name="connsiteY1789" fmla="*/ 3627844 h 4983967"/>
              <a:gd name="connsiteX1790" fmla="*/ 5950287 w 7803300"/>
              <a:gd name="connsiteY1790" fmla="*/ 3627844 h 4983967"/>
              <a:gd name="connsiteX1791" fmla="*/ 5971039 w 7803300"/>
              <a:gd name="connsiteY1791" fmla="*/ 3648434 h 4983967"/>
              <a:gd name="connsiteX1792" fmla="*/ 5950287 w 7803300"/>
              <a:gd name="connsiteY1792" fmla="*/ 3669025 h 4983967"/>
              <a:gd name="connsiteX1793" fmla="*/ 5929526 w 7803300"/>
              <a:gd name="connsiteY1793" fmla="*/ 3648434 h 4983967"/>
              <a:gd name="connsiteX1794" fmla="*/ 5950287 w 7803300"/>
              <a:gd name="connsiteY1794" fmla="*/ 3627844 h 4983967"/>
              <a:gd name="connsiteX1795" fmla="*/ 4497381 w 7803300"/>
              <a:gd name="connsiteY1795" fmla="*/ 3627844 h 4983967"/>
              <a:gd name="connsiteX1796" fmla="*/ 4518133 w 7803300"/>
              <a:gd name="connsiteY1796" fmla="*/ 3648434 h 4983967"/>
              <a:gd name="connsiteX1797" fmla="*/ 4497381 w 7803300"/>
              <a:gd name="connsiteY1797" fmla="*/ 3669025 h 4983967"/>
              <a:gd name="connsiteX1798" fmla="*/ 4476620 w 7803300"/>
              <a:gd name="connsiteY1798" fmla="*/ 3648434 h 4983967"/>
              <a:gd name="connsiteX1799" fmla="*/ 4497381 w 7803300"/>
              <a:gd name="connsiteY1799" fmla="*/ 3627844 h 4983967"/>
              <a:gd name="connsiteX1800" fmla="*/ 4434425 w 7803300"/>
              <a:gd name="connsiteY1800" fmla="*/ 3627844 h 4983967"/>
              <a:gd name="connsiteX1801" fmla="*/ 4455177 w 7803300"/>
              <a:gd name="connsiteY1801" fmla="*/ 3648434 h 4983967"/>
              <a:gd name="connsiteX1802" fmla="*/ 4434425 w 7803300"/>
              <a:gd name="connsiteY1802" fmla="*/ 3669025 h 4983967"/>
              <a:gd name="connsiteX1803" fmla="*/ 4413664 w 7803300"/>
              <a:gd name="connsiteY1803" fmla="*/ 3648434 h 4983967"/>
              <a:gd name="connsiteX1804" fmla="*/ 4434425 w 7803300"/>
              <a:gd name="connsiteY1804" fmla="*/ 3627844 h 4983967"/>
              <a:gd name="connsiteX1805" fmla="*/ 4371039 w 7803300"/>
              <a:gd name="connsiteY1805" fmla="*/ 3627844 h 4983967"/>
              <a:gd name="connsiteX1806" fmla="*/ 4391791 w 7803300"/>
              <a:gd name="connsiteY1806" fmla="*/ 3648434 h 4983967"/>
              <a:gd name="connsiteX1807" fmla="*/ 4371039 w 7803300"/>
              <a:gd name="connsiteY1807" fmla="*/ 3669025 h 4983967"/>
              <a:gd name="connsiteX1808" fmla="*/ 4350278 w 7803300"/>
              <a:gd name="connsiteY1808" fmla="*/ 3648434 h 4983967"/>
              <a:gd name="connsiteX1809" fmla="*/ 4371039 w 7803300"/>
              <a:gd name="connsiteY1809" fmla="*/ 3627844 h 4983967"/>
              <a:gd name="connsiteX1810" fmla="*/ 4308174 w 7803300"/>
              <a:gd name="connsiteY1810" fmla="*/ 3627844 h 4983967"/>
              <a:gd name="connsiteX1811" fmla="*/ 4328926 w 7803300"/>
              <a:gd name="connsiteY1811" fmla="*/ 3648434 h 4983967"/>
              <a:gd name="connsiteX1812" fmla="*/ 4308174 w 7803300"/>
              <a:gd name="connsiteY1812" fmla="*/ 3669025 h 4983967"/>
              <a:gd name="connsiteX1813" fmla="*/ 4287413 w 7803300"/>
              <a:gd name="connsiteY1813" fmla="*/ 3648434 h 4983967"/>
              <a:gd name="connsiteX1814" fmla="*/ 4308174 w 7803300"/>
              <a:gd name="connsiteY1814" fmla="*/ 3627844 h 4983967"/>
              <a:gd name="connsiteX1815" fmla="*/ 4244447 w 7803300"/>
              <a:gd name="connsiteY1815" fmla="*/ 3627844 h 4983967"/>
              <a:gd name="connsiteX1816" fmla="*/ 4265199 w 7803300"/>
              <a:gd name="connsiteY1816" fmla="*/ 3648434 h 4983967"/>
              <a:gd name="connsiteX1817" fmla="*/ 4244447 w 7803300"/>
              <a:gd name="connsiteY1817" fmla="*/ 3669025 h 4983967"/>
              <a:gd name="connsiteX1818" fmla="*/ 4223686 w 7803300"/>
              <a:gd name="connsiteY1818" fmla="*/ 3648434 h 4983967"/>
              <a:gd name="connsiteX1819" fmla="*/ 4244447 w 7803300"/>
              <a:gd name="connsiteY1819" fmla="*/ 3627844 h 4983967"/>
              <a:gd name="connsiteX1820" fmla="*/ 4181581 w 7803300"/>
              <a:gd name="connsiteY1820" fmla="*/ 3627844 h 4983967"/>
              <a:gd name="connsiteX1821" fmla="*/ 4202333 w 7803300"/>
              <a:gd name="connsiteY1821" fmla="*/ 3648434 h 4983967"/>
              <a:gd name="connsiteX1822" fmla="*/ 4181581 w 7803300"/>
              <a:gd name="connsiteY1822" fmla="*/ 3669025 h 4983967"/>
              <a:gd name="connsiteX1823" fmla="*/ 4160820 w 7803300"/>
              <a:gd name="connsiteY1823" fmla="*/ 3648434 h 4983967"/>
              <a:gd name="connsiteX1824" fmla="*/ 4181581 w 7803300"/>
              <a:gd name="connsiteY1824" fmla="*/ 3627844 h 4983967"/>
              <a:gd name="connsiteX1825" fmla="*/ 4118456 w 7803300"/>
              <a:gd name="connsiteY1825" fmla="*/ 3627844 h 4983967"/>
              <a:gd name="connsiteX1826" fmla="*/ 4139208 w 7803300"/>
              <a:gd name="connsiteY1826" fmla="*/ 3648434 h 4983967"/>
              <a:gd name="connsiteX1827" fmla="*/ 4118456 w 7803300"/>
              <a:gd name="connsiteY1827" fmla="*/ 3669025 h 4983967"/>
              <a:gd name="connsiteX1828" fmla="*/ 4097695 w 7803300"/>
              <a:gd name="connsiteY1828" fmla="*/ 3648434 h 4983967"/>
              <a:gd name="connsiteX1829" fmla="*/ 4118456 w 7803300"/>
              <a:gd name="connsiteY1829" fmla="*/ 3627844 h 4983967"/>
              <a:gd name="connsiteX1830" fmla="*/ 4055671 w 7803300"/>
              <a:gd name="connsiteY1830" fmla="*/ 3627844 h 4983967"/>
              <a:gd name="connsiteX1831" fmla="*/ 4076423 w 7803300"/>
              <a:gd name="connsiteY1831" fmla="*/ 3648434 h 4983967"/>
              <a:gd name="connsiteX1832" fmla="*/ 4055671 w 7803300"/>
              <a:gd name="connsiteY1832" fmla="*/ 3669025 h 4983967"/>
              <a:gd name="connsiteX1833" fmla="*/ 4034910 w 7803300"/>
              <a:gd name="connsiteY1833" fmla="*/ 3648434 h 4983967"/>
              <a:gd name="connsiteX1834" fmla="*/ 4055671 w 7803300"/>
              <a:gd name="connsiteY1834" fmla="*/ 3627844 h 4983967"/>
              <a:gd name="connsiteX1835" fmla="*/ 3991944 w 7803300"/>
              <a:gd name="connsiteY1835" fmla="*/ 3627844 h 4983967"/>
              <a:gd name="connsiteX1836" fmla="*/ 4012696 w 7803300"/>
              <a:gd name="connsiteY1836" fmla="*/ 3648434 h 4983967"/>
              <a:gd name="connsiteX1837" fmla="*/ 3991944 w 7803300"/>
              <a:gd name="connsiteY1837" fmla="*/ 3669025 h 4983967"/>
              <a:gd name="connsiteX1838" fmla="*/ 3971183 w 7803300"/>
              <a:gd name="connsiteY1838" fmla="*/ 3648434 h 4983967"/>
              <a:gd name="connsiteX1839" fmla="*/ 3991944 w 7803300"/>
              <a:gd name="connsiteY1839" fmla="*/ 3627844 h 4983967"/>
              <a:gd name="connsiteX1840" fmla="*/ 3929078 w 7803300"/>
              <a:gd name="connsiteY1840" fmla="*/ 3627844 h 4983967"/>
              <a:gd name="connsiteX1841" fmla="*/ 3949830 w 7803300"/>
              <a:gd name="connsiteY1841" fmla="*/ 3648434 h 4983967"/>
              <a:gd name="connsiteX1842" fmla="*/ 3929078 w 7803300"/>
              <a:gd name="connsiteY1842" fmla="*/ 3669025 h 4983967"/>
              <a:gd name="connsiteX1843" fmla="*/ 3908317 w 7803300"/>
              <a:gd name="connsiteY1843" fmla="*/ 3648434 h 4983967"/>
              <a:gd name="connsiteX1844" fmla="*/ 3929078 w 7803300"/>
              <a:gd name="connsiteY1844" fmla="*/ 3627844 h 4983967"/>
              <a:gd name="connsiteX1845" fmla="*/ 2799137 w 7803300"/>
              <a:gd name="connsiteY1845" fmla="*/ 3627413 h 4983967"/>
              <a:gd name="connsiteX1846" fmla="*/ 2819889 w 7803300"/>
              <a:gd name="connsiteY1846" fmla="*/ 3648003 h 4983967"/>
              <a:gd name="connsiteX1847" fmla="*/ 2799137 w 7803300"/>
              <a:gd name="connsiteY1847" fmla="*/ 3668594 h 4983967"/>
              <a:gd name="connsiteX1848" fmla="*/ 2778376 w 7803300"/>
              <a:gd name="connsiteY1848" fmla="*/ 3648003 h 4983967"/>
              <a:gd name="connsiteX1849" fmla="*/ 2799137 w 7803300"/>
              <a:gd name="connsiteY1849" fmla="*/ 3627413 h 4983967"/>
              <a:gd name="connsiteX1850" fmla="*/ 2735410 w 7803300"/>
              <a:gd name="connsiteY1850" fmla="*/ 3627413 h 4983967"/>
              <a:gd name="connsiteX1851" fmla="*/ 2756162 w 7803300"/>
              <a:gd name="connsiteY1851" fmla="*/ 3648003 h 4983967"/>
              <a:gd name="connsiteX1852" fmla="*/ 2735410 w 7803300"/>
              <a:gd name="connsiteY1852" fmla="*/ 3668594 h 4983967"/>
              <a:gd name="connsiteX1853" fmla="*/ 2714649 w 7803300"/>
              <a:gd name="connsiteY1853" fmla="*/ 3648003 h 4983967"/>
              <a:gd name="connsiteX1854" fmla="*/ 2735410 w 7803300"/>
              <a:gd name="connsiteY1854" fmla="*/ 3627413 h 4983967"/>
              <a:gd name="connsiteX1855" fmla="*/ 2672544 w 7803300"/>
              <a:gd name="connsiteY1855" fmla="*/ 3627413 h 4983967"/>
              <a:gd name="connsiteX1856" fmla="*/ 2693296 w 7803300"/>
              <a:gd name="connsiteY1856" fmla="*/ 3648003 h 4983967"/>
              <a:gd name="connsiteX1857" fmla="*/ 2672544 w 7803300"/>
              <a:gd name="connsiteY1857" fmla="*/ 3668594 h 4983967"/>
              <a:gd name="connsiteX1858" fmla="*/ 2651783 w 7803300"/>
              <a:gd name="connsiteY1858" fmla="*/ 3648003 h 4983967"/>
              <a:gd name="connsiteX1859" fmla="*/ 2672544 w 7803300"/>
              <a:gd name="connsiteY1859" fmla="*/ 3627413 h 4983967"/>
              <a:gd name="connsiteX1860" fmla="*/ 2609419 w 7803300"/>
              <a:gd name="connsiteY1860" fmla="*/ 3627413 h 4983967"/>
              <a:gd name="connsiteX1861" fmla="*/ 2630171 w 7803300"/>
              <a:gd name="connsiteY1861" fmla="*/ 3648003 h 4983967"/>
              <a:gd name="connsiteX1862" fmla="*/ 2609419 w 7803300"/>
              <a:gd name="connsiteY1862" fmla="*/ 3668594 h 4983967"/>
              <a:gd name="connsiteX1863" fmla="*/ 2588658 w 7803300"/>
              <a:gd name="connsiteY1863" fmla="*/ 3648003 h 4983967"/>
              <a:gd name="connsiteX1864" fmla="*/ 2609419 w 7803300"/>
              <a:gd name="connsiteY1864" fmla="*/ 3627413 h 4983967"/>
              <a:gd name="connsiteX1865" fmla="*/ 2546553 w 7803300"/>
              <a:gd name="connsiteY1865" fmla="*/ 3627413 h 4983967"/>
              <a:gd name="connsiteX1866" fmla="*/ 2567305 w 7803300"/>
              <a:gd name="connsiteY1866" fmla="*/ 3648003 h 4983967"/>
              <a:gd name="connsiteX1867" fmla="*/ 2546553 w 7803300"/>
              <a:gd name="connsiteY1867" fmla="*/ 3668594 h 4983967"/>
              <a:gd name="connsiteX1868" fmla="*/ 2525792 w 7803300"/>
              <a:gd name="connsiteY1868" fmla="*/ 3648003 h 4983967"/>
              <a:gd name="connsiteX1869" fmla="*/ 2546553 w 7803300"/>
              <a:gd name="connsiteY1869" fmla="*/ 3627413 h 4983967"/>
              <a:gd name="connsiteX1870" fmla="*/ 2482826 w 7803300"/>
              <a:gd name="connsiteY1870" fmla="*/ 3627413 h 4983967"/>
              <a:gd name="connsiteX1871" fmla="*/ 2503578 w 7803300"/>
              <a:gd name="connsiteY1871" fmla="*/ 3648003 h 4983967"/>
              <a:gd name="connsiteX1872" fmla="*/ 2482826 w 7803300"/>
              <a:gd name="connsiteY1872" fmla="*/ 3668594 h 4983967"/>
              <a:gd name="connsiteX1873" fmla="*/ 2462065 w 7803300"/>
              <a:gd name="connsiteY1873" fmla="*/ 3648003 h 4983967"/>
              <a:gd name="connsiteX1874" fmla="*/ 2482826 w 7803300"/>
              <a:gd name="connsiteY1874" fmla="*/ 3627413 h 4983967"/>
              <a:gd name="connsiteX1875" fmla="*/ 2419961 w 7803300"/>
              <a:gd name="connsiteY1875" fmla="*/ 3627413 h 4983967"/>
              <a:gd name="connsiteX1876" fmla="*/ 2440713 w 7803300"/>
              <a:gd name="connsiteY1876" fmla="*/ 3648003 h 4983967"/>
              <a:gd name="connsiteX1877" fmla="*/ 2419961 w 7803300"/>
              <a:gd name="connsiteY1877" fmla="*/ 3668594 h 4983967"/>
              <a:gd name="connsiteX1878" fmla="*/ 2399200 w 7803300"/>
              <a:gd name="connsiteY1878" fmla="*/ 3648003 h 4983967"/>
              <a:gd name="connsiteX1879" fmla="*/ 2419961 w 7803300"/>
              <a:gd name="connsiteY1879" fmla="*/ 3627413 h 4983967"/>
              <a:gd name="connsiteX1880" fmla="*/ 2356575 w 7803300"/>
              <a:gd name="connsiteY1880" fmla="*/ 3627413 h 4983967"/>
              <a:gd name="connsiteX1881" fmla="*/ 2377327 w 7803300"/>
              <a:gd name="connsiteY1881" fmla="*/ 3648003 h 4983967"/>
              <a:gd name="connsiteX1882" fmla="*/ 2356575 w 7803300"/>
              <a:gd name="connsiteY1882" fmla="*/ 3668594 h 4983967"/>
              <a:gd name="connsiteX1883" fmla="*/ 2335814 w 7803300"/>
              <a:gd name="connsiteY1883" fmla="*/ 3648003 h 4983967"/>
              <a:gd name="connsiteX1884" fmla="*/ 2356575 w 7803300"/>
              <a:gd name="connsiteY1884" fmla="*/ 3627413 h 4983967"/>
              <a:gd name="connsiteX1885" fmla="*/ 2293709 w 7803300"/>
              <a:gd name="connsiteY1885" fmla="*/ 3627413 h 4983967"/>
              <a:gd name="connsiteX1886" fmla="*/ 2314461 w 7803300"/>
              <a:gd name="connsiteY1886" fmla="*/ 3648003 h 4983967"/>
              <a:gd name="connsiteX1887" fmla="*/ 2293709 w 7803300"/>
              <a:gd name="connsiteY1887" fmla="*/ 3668594 h 4983967"/>
              <a:gd name="connsiteX1888" fmla="*/ 2272948 w 7803300"/>
              <a:gd name="connsiteY1888" fmla="*/ 3648003 h 4983967"/>
              <a:gd name="connsiteX1889" fmla="*/ 2293709 w 7803300"/>
              <a:gd name="connsiteY1889" fmla="*/ 3627413 h 4983967"/>
              <a:gd name="connsiteX1890" fmla="*/ 2229983 w 7803300"/>
              <a:gd name="connsiteY1890" fmla="*/ 3627413 h 4983967"/>
              <a:gd name="connsiteX1891" fmla="*/ 2250735 w 7803300"/>
              <a:gd name="connsiteY1891" fmla="*/ 3648003 h 4983967"/>
              <a:gd name="connsiteX1892" fmla="*/ 2229983 w 7803300"/>
              <a:gd name="connsiteY1892" fmla="*/ 3668594 h 4983967"/>
              <a:gd name="connsiteX1893" fmla="*/ 2209222 w 7803300"/>
              <a:gd name="connsiteY1893" fmla="*/ 3648003 h 4983967"/>
              <a:gd name="connsiteX1894" fmla="*/ 2229983 w 7803300"/>
              <a:gd name="connsiteY1894" fmla="*/ 3627413 h 4983967"/>
              <a:gd name="connsiteX1895" fmla="*/ 2167117 w 7803300"/>
              <a:gd name="connsiteY1895" fmla="*/ 3627413 h 4983967"/>
              <a:gd name="connsiteX1896" fmla="*/ 2187869 w 7803300"/>
              <a:gd name="connsiteY1896" fmla="*/ 3648003 h 4983967"/>
              <a:gd name="connsiteX1897" fmla="*/ 2167117 w 7803300"/>
              <a:gd name="connsiteY1897" fmla="*/ 3668594 h 4983967"/>
              <a:gd name="connsiteX1898" fmla="*/ 2146356 w 7803300"/>
              <a:gd name="connsiteY1898" fmla="*/ 3648003 h 4983967"/>
              <a:gd name="connsiteX1899" fmla="*/ 2167117 w 7803300"/>
              <a:gd name="connsiteY1899" fmla="*/ 3627413 h 4983967"/>
              <a:gd name="connsiteX1900" fmla="*/ 2103991 w 7803300"/>
              <a:gd name="connsiteY1900" fmla="*/ 3627413 h 4983967"/>
              <a:gd name="connsiteX1901" fmla="*/ 2124743 w 7803300"/>
              <a:gd name="connsiteY1901" fmla="*/ 3648003 h 4983967"/>
              <a:gd name="connsiteX1902" fmla="*/ 2103991 w 7803300"/>
              <a:gd name="connsiteY1902" fmla="*/ 3668594 h 4983967"/>
              <a:gd name="connsiteX1903" fmla="*/ 2083230 w 7803300"/>
              <a:gd name="connsiteY1903" fmla="*/ 3648003 h 4983967"/>
              <a:gd name="connsiteX1904" fmla="*/ 2103991 w 7803300"/>
              <a:gd name="connsiteY1904" fmla="*/ 3627413 h 4983967"/>
              <a:gd name="connsiteX1905" fmla="*/ 2041116 w 7803300"/>
              <a:gd name="connsiteY1905" fmla="*/ 3627413 h 4983967"/>
              <a:gd name="connsiteX1906" fmla="*/ 2061868 w 7803300"/>
              <a:gd name="connsiteY1906" fmla="*/ 3648003 h 4983967"/>
              <a:gd name="connsiteX1907" fmla="*/ 2041116 w 7803300"/>
              <a:gd name="connsiteY1907" fmla="*/ 3668594 h 4983967"/>
              <a:gd name="connsiteX1908" fmla="*/ 2020355 w 7803300"/>
              <a:gd name="connsiteY1908" fmla="*/ 3648003 h 4983967"/>
              <a:gd name="connsiteX1909" fmla="*/ 2041116 w 7803300"/>
              <a:gd name="connsiteY1909" fmla="*/ 3627413 h 4983967"/>
              <a:gd name="connsiteX1910" fmla="*/ 1977390 w 7803300"/>
              <a:gd name="connsiteY1910" fmla="*/ 3627413 h 4983967"/>
              <a:gd name="connsiteX1911" fmla="*/ 1998142 w 7803300"/>
              <a:gd name="connsiteY1911" fmla="*/ 3648003 h 4983967"/>
              <a:gd name="connsiteX1912" fmla="*/ 1977390 w 7803300"/>
              <a:gd name="connsiteY1912" fmla="*/ 3668594 h 4983967"/>
              <a:gd name="connsiteX1913" fmla="*/ 1956629 w 7803300"/>
              <a:gd name="connsiteY1913" fmla="*/ 3648003 h 4983967"/>
              <a:gd name="connsiteX1914" fmla="*/ 1977390 w 7803300"/>
              <a:gd name="connsiteY1914" fmla="*/ 3627413 h 4983967"/>
              <a:gd name="connsiteX1915" fmla="*/ 1914524 w 7803300"/>
              <a:gd name="connsiteY1915" fmla="*/ 3627413 h 4983967"/>
              <a:gd name="connsiteX1916" fmla="*/ 1935276 w 7803300"/>
              <a:gd name="connsiteY1916" fmla="*/ 3648003 h 4983967"/>
              <a:gd name="connsiteX1917" fmla="*/ 1914524 w 7803300"/>
              <a:gd name="connsiteY1917" fmla="*/ 3668594 h 4983967"/>
              <a:gd name="connsiteX1918" fmla="*/ 1893763 w 7803300"/>
              <a:gd name="connsiteY1918" fmla="*/ 3648003 h 4983967"/>
              <a:gd name="connsiteX1919" fmla="*/ 1914524 w 7803300"/>
              <a:gd name="connsiteY1919" fmla="*/ 3627413 h 4983967"/>
              <a:gd name="connsiteX1920" fmla="*/ 6582226 w 7803300"/>
              <a:gd name="connsiteY1920" fmla="*/ 3564879 h 4983967"/>
              <a:gd name="connsiteX1921" fmla="*/ 6602978 w 7803300"/>
              <a:gd name="connsiteY1921" fmla="*/ 3585469 h 4983967"/>
              <a:gd name="connsiteX1922" fmla="*/ 6582226 w 7803300"/>
              <a:gd name="connsiteY1922" fmla="*/ 3606060 h 4983967"/>
              <a:gd name="connsiteX1923" fmla="*/ 6561465 w 7803300"/>
              <a:gd name="connsiteY1923" fmla="*/ 3585469 h 4983967"/>
              <a:gd name="connsiteX1924" fmla="*/ 6582226 w 7803300"/>
              <a:gd name="connsiteY1924" fmla="*/ 3564879 h 4983967"/>
              <a:gd name="connsiteX1925" fmla="*/ 6329382 w 7803300"/>
              <a:gd name="connsiteY1925" fmla="*/ 3564879 h 4983967"/>
              <a:gd name="connsiteX1926" fmla="*/ 6350134 w 7803300"/>
              <a:gd name="connsiteY1926" fmla="*/ 3585469 h 4983967"/>
              <a:gd name="connsiteX1927" fmla="*/ 6329382 w 7803300"/>
              <a:gd name="connsiteY1927" fmla="*/ 3606060 h 4983967"/>
              <a:gd name="connsiteX1928" fmla="*/ 6308621 w 7803300"/>
              <a:gd name="connsiteY1928" fmla="*/ 3585469 h 4983967"/>
              <a:gd name="connsiteX1929" fmla="*/ 6329382 w 7803300"/>
              <a:gd name="connsiteY1929" fmla="*/ 3564879 h 4983967"/>
              <a:gd name="connsiteX1930" fmla="*/ 6202879 w 7803300"/>
              <a:gd name="connsiteY1930" fmla="*/ 3564879 h 4983967"/>
              <a:gd name="connsiteX1931" fmla="*/ 6223631 w 7803300"/>
              <a:gd name="connsiteY1931" fmla="*/ 3585469 h 4983967"/>
              <a:gd name="connsiteX1932" fmla="*/ 6202879 w 7803300"/>
              <a:gd name="connsiteY1932" fmla="*/ 3606060 h 4983967"/>
              <a:gd name="connsiteX1933" fmla="*/ 6182118 w 7803300"/>
              <a:gd name="connsiteY1933" fmla="*/ 3585469 h 4983967"/>
              <a:gd name="connsiteX1934" fmla="*/ 6202879 w 7803300"/>
              <a:gd name="connsiteY1934" fmla="*/ 3564879 h 4983967"/>
              <a:gd name="connsiteX1935" fmla="*/ 6139664 w 7803300"/>
              <a:gd name="connsiteY1935" fmla="*/ 3564879 h 4983967"/>
              <a:gd name="connsiteX1936" fmla="*/ 6160416 w 7803300"/>
              <a:gd name="connsiteY1936" fmla="*/ 3585469 h 4983967"/>
              <a:gd name="connsiteX1937" fmla="*/ 6139664 w 7803300"/>
              <a:gd name="connsiteY1937" fmla="*/ 3606060 h 4983967"/>
              <a:gd name="connsiteX1938" fmla="*/ 6118903 w 7803300"/>
              <a:gd name="connsiteY1938" fmla="*/ 3585469 h 4983967"/>
              <a:gd name="connsiteX1939" fmla="*/ 6139664 w 7803300"/>
              <a:gd name="connsiteY1939" fmla="*/ 3564879 h 4983967"/>
              <a:gd name="connsiteX1940" fmla="*/ 6076798 w 7803300"/>
              <a:gd name="connsiteY1940" fmla="*/ 3564879 h 4983967"/>
              <a:gd name="connsiteX1941" fmla="*/ 6097550 w 7803300"/>
              <a:gd name="connsiteY1941" fmla="*/ 3585469 h 4983967"/>
              <a:gd name="connsiteX1942" fmla="*/ 6076798 w 7803300"/>
              <a:gd name="connsiteY1942" fmla="*/ 3606060 h 4983967"/>
              <a:gd name="connsiteX1943" fmla="*/ 6056037 w 7803300"/>
              <a:gd name="connsiteY1943" fmla="*/ 3585469 h 4983967"/>
              <a:gd name="connsiteX1944" fmla="*/ 6076798 w 7803300"/>
              <a:gd name="connsiteY1944" fmla="*/ 3564879 h 4983967"/>
              <a:gd name="connsiteX1945" fmla="*/ 5950287 w 7803300"/>
              <a:gd name="connsiteY1945" fmla="*/ 3564879 h 4983967"/>
              <a:gd name="connsiteX1946" fmla="*/ 5971039 w 7803300"/>
              <a:gd name="connsiteY1946" fmla="*/ 3585469 h 4983967"/>
              <a:gd name="connsiteX1947" fmla="*/ 5950287 w 7803300"/>
              <a:gd name="connsiteY1947" fmla="*/ 3606060 h 4983967"/>
              <a:gd name="connsiteX1948" fmla="*/ 5929526 w 7803300"/>
              <a:gd name="connsiteY1948" fmla="*/ 3585469 h 4983967"/>
              <a:gd name="connsiteX1949" fmla="*/ 5950287 w 7803300"/>
              <a:gd name="connsiteY1949" fmla="*/ 3564879 h 4983967"/>
              <a:gd name="connsiteX1950" fmla="*/ 5887080 w 7803300"/>
              <a:gd name="connsiteY1950" fmla="*/ 3564879 h 4983967"/>
              <a:gd name="connsiteX1951" fmla="*/ 5907832 w 7803300"/>
              <a:gd name="connsiteY1951" fmla="*/ 3585469 h 4983967"/>
              <a:gd name="connsiteX1952" fmla="*/ 5887080 w 7803300"/>
              <a:gd name="connsiteY1952" fmla="*/ 3606060 h 4983967"/>
              <a:gd name="connsiteX1953" fmla="*/ 5866319 w 7803300"/>
              <a:gd name="connsiteY1953" fmla="*/ 3585469 h 4983967"/>
              <a:gd name="connsiteX1954" fmla="*/ 5887080 w 7803300"/>
              <a:gd name="connsiteY1954" fmla="*/ 3564879 h 4983967"/>
              <a:gd name="connsiteX1955" fmla="*/ 4561017 w 7803300"/>
              <a:gd name="connsiteY1955" fmla="*/ 3564879 h 4983967"/>
              <a:gd name="connsiteX1956" fmla="*/ 4581769 w 7803300"/>
              <a:gd name="connsiteY1956" fmla="*/ 3585469 h 4983967"/>
              <a:gd name="connsiteX1957" fmla="*/ 4561017 w 7803300"/>
              <a:gd name="connsiteY1957" fmla="*/ 3606060 h 4983967"/>
              <a:gd name="connsiteX1958" fmla="*/ 4540256 w 7803300"/>
              <a:gd name="connsiteY1958" fmla="*/ 3585469 h 4983967"/>
              <a:gd name="connsiteX1959" fmla="*/ 4561017 w 7803300"/>
              <a:gd name="connsiteY1959" fmla="*/ 3564879 h 4983967"/>
              <a:gd name="connsiteX1960" fmla="*/ 4497381 w 7803300"/>
              <a:gd name="connsiteY1960" fmla="*/ 3564879 h 4983967"/>
              <a:gd name="connsiteX1961" fmla="*/ 4518133 w 7803300"/>
              <a:gd name="connsiteY1961" fmla="*/ 3585469 h 4983967"/>
              <a:gd name="connsiteX1962" fmla="*/ 4497381 w 7803300"/>
              <a:gd name="connsiteY1962" fmla="*/ 3606060 h 4983967"/>
              <a:gd name="connsiteX1963" fmla="*/ 4476620 w 7803300"/>
              <a:gd name="connsiteY1963" fmla="*/ 3585469 h 4983967"/>
              <a:gd name="connsiteX1964" fmla="*/ 4497381 w 7803300"/>
              <a:gd name="connsiteY1964" fmla="*/ 3564879 h 4983967"/>
              <a:gd name="connsiteX1965" fmla="*/ 4434425 w 7803300"/>
              <a:gd name="connsiteY1965" fmla="*/ 3564879 h 4983967"/>
              <a:gd name="connsiteX1966" fmla="*/ 4455177 w 7803300"/>
              <a:gd name="connsiteY1966" fmla="*/ 3585469 h 4983967"/>
              <a:gd name="connsiteX1967" fmla="*/ 4434425 w 7803300"/>
              <a:gd name="connsiteY1967" fmla="*/ 3606060 h 4983967"/>
              <a:gd name="connsiteX1968" fmla="*/ 4413664 w 7803300"/>
              <a:gd name="connsiteY1968" fmla="*/ 3585469 h 4983967"/>
              <a:gd name="connsiteX1969" fmla="*/ 4434425 w 7803300"/>
              <a:gd name="connsiteY1969" fmla="*/ 3564879 h 4983967"/>
              <a:gd name="connsiteX1970" fmla="*/ 4371039 w 7803300"/>
              <a:gd name="connsiteY1970" fmla="*/ 3564879 h 4983967"/>
              <a:gd name="connsiteX1971" fmla="*/ 4391791 w 7803300"/>
              <a:gd name="connsiteY1971" fmla="*/ 3585469 h 4983967"/>
              <a:gd name="connsiteX1972" fmla="*/ 4371039 w 7803300"/>
              <a:gd name="connsiteY1972" fmla="*/ 3606060 h 4983967"/>
              <a:gd name="connsiteX1973" fmla="*/ 4350278 w 7803300"/>
              <a:gd name="connsiteY1973" fmla="*/ 3585469 h 4983967"/>
              <a:gd name="connsiteX1974" fmla="*/ 4371039 w 7803300"/>
              <a:gd name="connsiteY1974" fmla="*/ 3564879 h 4983967"/>
              <a:gd name="connsiteX1975" fmla="*/ 4308174 w 7803300"/>
              <a:gd name="connsiteY1975" fmla="*/ 3564879 h 4983967"/>
              <a:gd name="connsiteX1976" fmla="*/ 4328926 w 7803300"/>
              <a:gd name="connsiteY1976" fmla="*/ 3585469 h 4983967"/>
              <a:gd name="connsiteX1977" fmla="*/ 4308174 w 7803300"/>
              <a:gd name="connsiteY1977" fmla="*/ 3606060 h 4983967"/>
              <a:gd name="connsiteX1978" fmla="*/ 4287413 w 7803300"/>
              <a:gd name="connsiteY1978" fmla="*/ 3585469 h 4983967"/>
              <a:gd name="connsiteX1979" fmla="*/ 4308174 w 7803300"/>
              <a:gd name="connsiteY1979" fmla="*/ 3564879 h 4983967"/>
              <a:gd name="connsiteX1980" fmla="*/ 4244447 w 7803300"/>
              <a:gd name="connsiteY1980" fmla="*/ 3564879 h 4983967"/>
              <a:gd name="connsiteX1981" fmla="*/ 4265199 w 7803300"/>
              <a:gd name="connsiteY1981" fmla="*/ 3585469 h 4983967"/>
              <a:gd name="connsiteX1982" fmla="*/ 4244447 w 7803300"/>
              <a:gd name="connsiteY1982" fmla="*/ 3606060 h 4983967"/>
              <a:gd name="connsiteX1983" fmla="*/ 4223686 w 7803300"/>
              <a:gd name="connsiteY1983" fmla="*/ 3585469 h 4983967"/>
              <a:gd name="connsiteX1984" fmla="*/ 4244447 w 7803300"/>
              <a:gd name="connsiteY1984" fmla="*/ 3564879 h 4983967"/>
              <a:gd name="connsiteX1985" fmla="*/ 4181581 w 7803300"/>
              <a:gd name="connsiteY1985" fmla="*/ 3564879 h 4983967"/>
              <a:gd name="connsiteX1986" fmla="*/ 4202333 w 7803300"/>
              <a:gd name="connsiteY1986" fmla="*/ 3585469 h 4983967"/>
              <a:gd name="connsiteX1987" fmla="*/ 4181581 w 7803300"/>
              <a:gd name="connsiteY1987" fmla="*/ 3606060 h 4983967"/>
              <a:gd name="connsiteX1988" fmla="*/ 4160820 w 7803300"/>
              <a:gd name="connsiteY1988" fmla="*/ 3585469 h 4983967"/>
              <a:gd name="connsiteX1989" fmla="*/ 4181581 w 7803300"/>
              <a:gd name="connsiteY1989" fmla="*/ 3564879 h 4983967"/>
              <a:gd name="connsiteX1990" fmla="*/ 4118456 w 7803300"/>
              <a:gd name="connsiteY1990" fmla="*/ 3564879 h 4983967"/>
              <a:gd name="connsiteX1991" fmla="*/ 4139208 w 7803300"/>
              <a:gd name="connsiteY1991" fmla="*/ 3585469 h 4983967"/>
              <a:gd name="connsiteX1992" fmla="*/ 4118456 w 7803300"/>
              <a:gd name="connsiteY1992" fmla="*/ 3606060 h 4983967"/>
              <a:gd name="connsiteX1993" fmla="*/ 4097695 w 7803300"/>
              <a:gd name="connsiteY1993" fmla="*/ 3585469 h 4983967"/>
              <a:gd name="connsiteX1994" fmla="*/ 4118456 w 7803300"/>
              <a:gd name="connsiteY1994" fmla="*/ 3564879 h 4983967"/>
              <a:gd name="connsiteX1995" fmla="*/ 4055671 w 7803300"/>
              <a:gd name="connsiteY1995" fmla="*/ 3564879 h 4983967"/>
              <a:gd name="connsiteX1996" fmla="*/ 4076423 w 7803300"/>
              <a:gd name="connsiteY1996" fmla="*/ 3585469 h 4983967"/>
              <a:gd name="connsiteX1997" fmla="*/ 4055671 w 7803300"/>
              <a:gd name="connsiteY1997" fmla="*/ 3606060 h 4983967"/>
              <a:gd name="connsiteX1998" fmla="*/ 4034910 w 7803300"/>
              <a:gd name="connsiteY1998" fmla="*/ 3585469 h 4983967"/>
              <a:gd name="connsiteX1999" fmla="*/ 4055671 w 7803300"/>
              <a:gd name="connsiteY1999" fmla="*/ 3564879 h 4983967"/>
              <a:gd name="connsiteX2000" fmla="*/ 3991944 w 7803300"/>
              <a:gd name="connsiteY2000" fmla="*/ 3564879 h 4983967"/>
              <a:gd name="connsiteX2001" fmla="*/ 4012696 w 7803300"/>
              <a:gd name="connsiteY2001" fmla="*/ 3585469 h 4983967"/>
              <a:gd name="connsiteX2002" fmla="*/ 3991944 w 7803300"/>
              <a:gd name="connsiteY2002" fmla="*/ 3606060 h 4983967"/>
              <a:gd name="connsiteX2003" fmla="*/ 3971183 w 7803300"/>
              <a:gd name="connsiteY2003" fmla="*/ 3585469 h 4983967"/>
              <a:gd name="connsiteX2004" fmla="*/ 3991944 w 7803300"/>
              <a:gd name="connsiteY2004" fmla="*/ 3564879 h 4983967"/>
              <a:gd name="connsiteX2005" fmla="*/ 3929078 w 7803300"/>
              <a:gd name="connsiteY2005" fmla="*/ 3564879 h 4983967"/>
              <a:gd name="connsiteX2006" fmla="*/ 3949830 w 7803300"/>
              <a:gd name="connsiteY2006" fmla="*/ 3585469 h 4983967"/>
              <a:gd name="connsiteX2007" fmla="*/ 3929078 w 7803300"/>
              <a:gd name="connsiteY2007" fmla="*/ 3606060 h 4983967"/>
              <a:gd name="connsiteX2008" fmla="*/ 3908317 w 7803300"/>
              <a:gd name="connsiteY2008" fmla="*/ 3585469 h 4983967"/>
              <a:gd name="connsiteX2009" fmla="*/ 3929078 w 7803300"/>
              <a:gd name="connsiteY2009" fmla="*/ 3564879 h 4983967"/>
              <a:gd name="connsiteX2010" fmla="*/ 3872526 w 7803300"/>
              <a:gd name="connsiteY2010" fmla="*/ 3564458 h 4983967"/>
              <a:gd name="connsiteX2011" fmla="*/ 3893278 w 7803300"/>
              <a:gd name="connsiteY2011" fmla="*/ 3585048 h 4983967"/>
              <a:gd name="connsiteX2012" fmla="*/ 3872526 w 7803300"/>
              <a:gd name="connsiteY2012" fmla="*/ 3605639 h 4983967"/>
              <a:gd name="connsiteX2013" fmla="*/ 3851765 w 7803300"/>
              <a:gd name="connsiteY2013" fmla="*/ 3585048 h 4983967"/>
              <a:gd name="connsiteX2014" fmla="*/ 3872526 w 7803300"/>
              <a:gd name="connsiteY2014" fmla="*/ 3564458 h 4983967"/>
              <a:gd name="connsiteX2015" fmla="*/ 2672544 w 7803300"/>
              <a:gd name="connsiteY2015" fmla="*/ 3564458 h 4983967"/>
              <a:gd name="connsiteX2016" fmla="*/ 2693296 w 7803300"/>
              <a:gd name="connsiteY2016" fmla="*/ 3585048 h 4983967"/>
              <a:gd name="connsiteX2017" fmla="*/ 2672544 w 7803300"/>
              <a:gd name="connsiteY2017" fmla="*/ 3605639 h 4983967"/>
              <a:gd name="connsiteX2018" fmla="*/ 2651783 w 7803300"/>
              <a:gd name="connsiteY2018" fmla="*/ 3585048 h 4983967"/>
              <a:gd name="connsiteX2019" fmla="*/ 2672544 w 7803300"/>
              <a:gd name="connsiteY2019" fmla="*/ 3564458 h 4983967"/>
              <a:gd name="connsiteX2020" fmla="*/ 2609419 w 7803300"/>
              <a:gd name="connsiteY2020" fmla="*/ 3564458 h 4983967"/>
              <a:gd name="connsiteX2021" fmla="*/ 2630171 w 7803300"/>
              <a:gd name="connsiteY2021" fmla="*/ 3585048 h 4983967"/>
              <a:gd name="connsiteX2022" fmla="*/ 2609419 w 7803300"/>
              <a:gd name="connsiteY2022" fmla="*/ 3605639 h 4983967"/>
              <a:gd name="connsiteX2023" fmla="*/ 2588658 w 7803300"/>
              <a:gd name="connsiteY2023" fmla="*/ 3585048 h 4983967"/>
              <a:gd name="connsiteX2024" fmla="*/ 2609419 w 7803300"/>
              <a:gd name="connsiteY2024" fmla="*/ 3564458 h 4983967"/>
              <a:gd name="connsiteX2025" fmla="*/ 2546553 w 7803300"/>
              <a:gd name="connsiteY2025" fmla="*/ 3564458 h 4983967"/>
              <a:gd name="connsiteX2026" fmla="*/ 2567305 w 7803300"/>
              <a:gd name="connsiteY2026" fmla="*/ 3585048 h 4983967"/>
              <a:gd name="connsiteX2027" fmla="*/ 2546553 w 7803300"/>
              <a:gd name="connsiteY2027" fmla="*/ 3605639 h 4983967"/>
              <a:gd name="connsiteX2028" fmla="*/ 2525792 w 7803300"/>
              <a:gd name="connsiteY2028" fmla="*/ 3585048 h 4983967"/>
              <a:gd name="connsiteX2029" fmla="*/ 2546553 w 7803300"/>
              <a:gd name="connsiteY2029" fmla="*/ 3564458 h 4983967"/>
              <a:gd name="connsiteX2030" fmla="*/ 2482826 w 7803300"/>
              <a:gd name="connsiteY2030" fmla="*/ 3564458 h 4983967"/>
              <a:gd name="connsiteX2031" fmla="*/ 2503578 w 7803300"/>
              <a:gd name="connsiteY2031" fmla="*/ 3585048 h 4983967"/>
              <a:gd name="connsiteX2032" fmla="*/ 2482826 w 7803300"/>
              <a:gd name="connsiteY2032" fmla="*/ 3605639 h 4983967"/>
              <a:gd name="connsiteX2033" fmla="*/ 2462065 w 7803300"/>
              <a:gd name="connsiteY2033" fmla="*/ 3585048 h 4983967"/>
              <a:gd name="connsiteX2034" fmla="*/ 2482826 w 7803300"/>
              <a:gd name="connsiteY2034" fmla="*/ 3564458 h 4983967"/>
              <a:gd name="connsiteX2035" fmla="*/ 2419961 w 7803300"/>
              <a:gd name="connsiteY2035" fmla="*/ 3564458 h 4983967"/>
              <a:gd name="connsiteX2036" fmla="*/ 2440713 w 7803300"/>
              <a:gd name="connsiteY2036" fmla="*/ 3585048 h 4983967"/>
              <a:gd name="connsiteX2037" fmla="*/ 2419961 w 7803300"/>
              <a:gd name="connsiteY2037" fmla="*/ 3605639 h 4983967"/>
              <a:gd name="connsiteX2038" fmla="*/ 2399200 w 7803300"/>
              <a:gd name="connsiteY2038" fmla="*/ 3585048 h 4983967"/>
              <a:gd name="connsiteX2039" fmla="*/ 2419961 w 7803300"/>
              <a:gd name="connsiteY2039" fmla="*/ 3564458 h 4983967"/>
              <a:gd name="connsiteX2040" fmla="*/ 2356575 w 7803300"/>
              <a:gd name="connsiteY2040" fmla="*/ 3564458 h 4983967"/>
              <a:gd name="connsiteX2041" fmla="*/ 2377327 w 7803300"/>
              <a:gd name="connsiteY2041" fmla="*/ 3585048 h 4983967"/>
              <a:gd name="connsiteX2042" fmla="*/ 2356575 w 7803300"/>
              <a:gd name="connsiteY2042" fmla="*/ 3605639 h 4983967"/>
              <a:gd name="connsiteX2043" fmla="*/ 2335814 w 7803300"/>
              <a:gd name="connsiteY2043" fmla="*/ 3585048 h 4983967"/>
              <a:gd name="connsiteX2044" fmla="*/ 2356575 w 7803300"/>
              <a:gd name="connsiteY2044" fmla="*/ 3564458 h 4983967"/>
              <a:gd name="connsiteX2045" fmla="*/ 2293709 w 7803300"/>
              <a:gd name="connsiteY2045" fmla="*/ 3564458 h 4983967"/>
              <a:gd name="connsiteX2046" fmla="*/ 2314461 w 7803300"/>
              <a:gd name="connsiteY2046" fmla="*/ 3585048 h 4983967"/>
              <a:gd name="connsiteX2047" fmla="*/ 2293709 w 7803300"/>
              <a:gd name="connsiteY2047" fmla="*/ 3605639 h 4983967"/>
              <a:gd name="connsiteX2048" fmla="*/ 2272948 w 7803300"/>
              <a:gd name="connsiteY2048" fmla="*/ 3585048 h 4983967"/>
              <a:gd name="connsiteX2049" fmla="*/ 2293709 w 7803300"/>
              <a:gd name="connsiteY2049" fmla="*/ 3564458 h 4983967"/>
              <a:gd name="connsiteX2050" fmla="*/ 2229983 w 7803300"/>
              <a:gd name="connsiteY2050" fmla="*/ 3564458 h 4983967"/>
              <a:gd name="connsiteX2051" fmla="*/ 2250735 w 7803300"/>
              <a:gd name="connsiteY2051" fmla="*/ 3585048 h 4983967"/>
              <a:gd name="connsiteX2052" fmla="*/ 2229983 w 7803300"/>
              <a:gd name="connsiteY2052" fmla="*/ 3605639 h 4983967"/>
              <a:gd name="connsiteX2053" fmla="*/ 2209222 w 7803300"/>
              <a:gd name="connsiteY2053" fmla="*/ 3585048 h 4983967"/>
              <a:gd name="connsiteX2054" fmla="*/ 2229983 w 7803300"/>
              <a:gd name="connsiteY2054" fmla="*/ 3564458 h 4983967"/>
              <a:gd name="connsiteX2055" fmla="*/ 2167117 w 7803300"/>
              <a:gd name="connsiteY2055" fmla="*/ 3564458 h 4983967"/>
              <a:gd name="connsiteX2056" fmla="*/ 2187869 w 7803300"/>
              <a:gd name="connsiteY2056" fmla="*/ 3585048 h 4983967"/>
              <a:gd name="connsiteX2057" fmla="*/ 2167117 w 7803300"/>
              <a:gd name="connsiteY2057" fmla="*/ 3605639 h 4983967"/>
              <a:gd name="connsiteX2058" fmla="*/ 2146356 w 7803300"/>
              <a:gd name="connsiteY2058" fmla="*/ 3585048 h 4983967"/>
              <a:gd name="connsiteX2059" fmla="*/ 2167117 w 7803300"/>
              <a:gd name="connsiteY2059" fmla="*/ 3564458 h 4983967"/>
              <a:gd name="connsiteX2060" fmla="*/ 2103991 w 7803300"/>
              <a:gd name="connsiteY2060" fmla="*/ 3564458 h 4983967"/>
              <a:gd name="connsiteX2061" fmla="*/ 2124743 w 7803300"/>
              <a:gd name="connsiteY2061" fmla="*/ 3585048 h 4983967"/>
              <a:gd name="connsiteX2062" fmla="*/ 2103991 w 7803300"/>
              <a:gd name="connsiteY2062" fmla="*/ 3605639 h 4983967"/>
              <a:gd name="connsiteX2063" fmla="*/ 2083230 w 7803300"/>
              <a:gd name="connsiteY2063" fmla="*/ 3585048 h 4983967"/>
              <a:gd name="connsiteX2064" fmla="*/ 2103991 w 7803300"/>
              <a:gd name="connsiteY2064" fmla="*/ 3564458 h 4983967"/>
              <a:gd name="connsiteX2065" fmla="*/ 2041116 w 7803300"/>
              <a:gd name="connsiteY2065" fmla="*/ 3564458 h 4983967"/>
              <a:gd name="connsiteX2066" fmla="*/ 2061868 w 7803300"/>
              <a:gd name="connsiteY2066" fmla="*/ 3585048 h 4983967"/>
              <a:gd name="connsiteX2067" fmla="*/ 2041116 w 7803300"/>
              <a:gd name="connsiteY2067" fmla="*/ 3605639 h 4983967"/>
              <a:gd name="connsiteX2068" fmla="*/ 2020355 w 7803300"/>
              <a:gd name="connsiteY2068" fmla="*/ 3585048 h 4983967"/>
              <a:gd name="connsiteX2069" fmla="*/ 2041116 w 7803300"/>
              <a:gd name="connsiteY2069" fmla="*/ 3564458 h 4983967"/>
              <a:gd name="connsiteX2070" fmla="*/ 1977390 w 7803300"/>
              <a:gd name="connsiteY2070" fmla="*/ 3564458 h 4983967"/>
              <a:gd name="connsiteX2071" fmla="*/ 1998142 w 7803300"/>
              <a:gd name="connsiteY2071" fmla="*/ 3585048 h 4983967"/>
              <a:gd name="connsiteX2072" fmla="*/ 1977390 w 7803300"/>
              <a:gd name="connsiteY2072" fmla="*/ 3605639 h 4983967"/>
              <a:gd name="connsiteX2073" fmla="*/ 1956629 w 7803300"/>
              <a:gd name="connsiteY2073" fmla="*/ 3585048 h 4983967"/>
              <a:gd name="connsiteX2074" fmla="*/ 1977390 w 7803300"/>
              <a:gd name="connsiteY2074" fmla="*/ 3564458 h 4983967"/>
              <a:gd name="connsiteX2075" fmla="*/ 1914524 w 7803300"/>
              <a:gd name="connsiteY2075" fmla="*/ 3564458 h 4983967"/>
              <a:gd name="connsiteX2076" fmla="*/ 1935276 w 7803300"/>
              <a:gd name="connsiteY2076" fmla="*/ 3585048 h 4983967"/>
              <a:gd name="connsiteX2077" fmla="*/ 1914524 w 7803300"/>
              <a:gd name="connsiteY2077" fmla="*/ 3605639 h 4983967"/>
              <a:gd name="connsiteX2078" fmla="*/ 1893763 w 7803300"/>
              <a:gd name="connsiteY2078" fmla="*/ 3585048 h 4983967"/>
              <a:gd name="connsiteX2079" fmla="*/ 1914524 w 7803300"/>
              <a:gd name="connsiteY2079" fmla="*/ 3564458 h 4983967"/>
              <a:gd name="connsiteX2080" fmla="*/ 6392167 w 7803300"/>
              <a:gd name="connsiteY2080" fmla="*/ 3502256 h 4983967"/>
              <a:gd name="connsiteX2081" fmla="*/ 6412919 w 7803300"/>
              <a:gd name="connsiteY2081" fmla="*/ 3522846 h 4983967"/>
              <a:gd name="connsiteX2082" fmla="*/ 6392167 w 7803300"/>
              <a:gd name="connsiteY2082" fmla="*/ 3543437 h 4983967"/>
              <a:gd name="connsiteX2083" fmla="*/ 6371406 w 7803300"/>
              <a:gd name="connsiteY2083" fmla="*/ 3522846 h 4983967"/>
              <a:gd name="connsiteX2084" fmla="*/ 6392167 w 7803300"/>
              <a:gd name="connsiteY2084" fmla="*/ 3502256 h 4983967"/>
              <a:gd name="connsiteX2085" fmla="*/ 6329382 w 7803300"/>
              <a:gd name="connsiteY2085" fmla="*/ 3502256 h 4983967"/>
              <a:gd name="connsiteX2086" fmla="*/ 6350134 w 7803300"/>
              <a:gd name="connsiteY2086" fmla="*/ 3522846 h 4983967"/>
              <a:gd name="connsiteX2087" fmla="*/ 6329382 w 7803300"/>
              <a:gd name="connsiteY2087" fmla="*/ 3543437 h 4983967"/>
              <a:gd name="connsiteX2088" fmla="*/ 6308621 w 7803300"/>
              <a:gd name="connsiteY2088" fmla="*/ 3522846 h 4983967"/>
              <a:gd name="connsiteX2089" fmla="*/ 6329382 w 7803300"/>
              <a:gd name="connsiteY2089" fmla="*/ 3502256 h 4983967"/>
              <a:gd name="connsiteX2090" fmla="*/ 6202879 w 7803300"/>
              <a:gd name="connsiteY2090" fmla="*/ 3502256 h 4983967"/>
              <a:gd name="connsiteX2091" fmla="*/ 6223631 w 7803300"/>
              <a:gd name="connsiteY2091" fmla="*/ 3522846 h 4983967"/>
              <a:gd name="connsiteX2092" fmla="*/ 6202879 w 7803300"/>
              <a:gd name="connsiteY2092" fmla="*/ 3543437 h 4983967"/>
              <a:gd name="connsiteX2093" fmla="*/ 6182118 w 7803300"/>
              <a:gd name="connsiteY2093" fmla="*/ 3522846 h 4983967"/>
              <a:gd name="connsiteX2094" fmla="*/ 6202879 w 7803300"/>
              <a:gd name="connsiteY2094" fmla="*/ 3502256 h 4983967"/>
              <a:gd name="connsiteX2095" fmla="*/ 6139664 w 7803300"/>
              <a:gd name="connsiteY2095" fmla="*/ 3502256 h 4983967"/>
              <a:gd name="connsiteX2096" fmla="*/ 6160416 w 7803300"/>
              <a:gd name="connsiteY2096" fmla="*/ 3522846 h 4983967"/>
              <a:gd name="connsiteX2097" fmla="*/ 6139664 w 7803300"/>
              <a:gd name="connsiteY2097" fmla="*/ 3543437 h 4983967"/>
              <a:gd name="connsiteX2098" fmla="*/ 6118903 w 7803300"/>
              <a:gd name="connsiteY2098" fmla="*/ 3522846 h 4983967"/>
              <a:gd name="connsiteX2099" fmla="*/ 6139664 w 7803300"/>
              <a:gd name="connsiteY2099" fmla="*/ 3502256 h 4983967"/>
              <a:gd name="connsiteX2100" fmla="*/ 6076798 w 7803300"/>
              <a:gd name="connsiteY2100" fmla="*/ 3502256 h 4983967"/>
              <a:gd name="connsiteX2101" fmla="*/ 6097550 w 7803300"/>
              <a:gd name="connsiteY2101" fmla="*/ 3522846 h 4983967"/>
              <a:gd name="connsiteX2102" fmla="*/ 6076798 w 7803300"/>
              <a:gd name="connsiteY2102" fmla="*/ 3543437 h 4983967"/>
              <a:gd name="connsiteX2103" fmla="*/ 6056037 w 7803300"/>
              <a:gd name="connsiteY2103" fmla="*/ 3522846 h 4983967"/>
              <a:gd name="connsiteX2104" fmla="*/ 6076798 w 7803300"/>
              <a:gd name="connsiteY2104" fmla="*/ 3502256 h 4983967"/>
              <a:gd name="connsiteX2105" fmla="*/ 5950287 w 7803300"/>
              <a:gd name="connsiteY2105" fmla="*/ 3502256 h 4983967"/>
              <a:gd name="connsiteX2106" fmla="*/ 5971039 w 7803300"/>
              <a:gd name="connsiteY2106" fmla="*/ 3522846 h 4983967"/>
              <a:gd name="connsiteX2107" fmla="*/ 5950287 w 7803300"/>
              <a:gd name="connsiteY2107" fmla="*/ 3543437 h 4983967"/>
              <a:gd name="connsiteX2108" fmla="*/ 5929526 w 7803300"/>
              <a:gd name="connsiteY2108" fmla="*/ 3522846 h 4983967"/>
              <a:gd name="connsiteX2109" fmla="*/ 5950287 w 7803300"/>
              <a:gd name="connsiteY2109" fmla="*/ 3502256 h 4983967"/>
              <a:gd name="connsiteX2110" fmla="*/ 5887080 w 7803300"/>
              <a:gd name="connsiteY2110" fmla="*/ 3502256 h 4983967"/>
              <a:gd name="connsiteX2111" fmla="*/ 5907832 w 7803300"/>
              <a:gd name="connsiteY2111" fmla="*/ 3522846 h 4983967"/>
              <a:gd name="connsiteX2112" fmla="*/ 5887080 w 7803300"/>
              <a:gd name="connsiteY2112" fmla="*/ 3543437 h 4983967"/>
              <a:gd name="connsiteX2113" fmla="*/ 5866319 w 7803300"/>
              <a:gd name="connsiteY2113" fmla="*/ 3522846 h 4983967"/>
              <a:gd name="connsiteX2114" fmla="*/ 5887080 w 7803300"/>
              <a:gd name="connsiteY2114" fmla="*/ 3502256 h 4983967"/>
              <a:gd name="connsiteX2115" fmla="*/ 4623883 w 7803300"/>
              <a:gd name="connsiteY2115" fmla="*/ 3502256 h 4983967"/>
              <a:gd name="connsiteX2116" fmla="*/ 4644635 w 7803300"/>
              <a:gd name="connsiteY2116" fmla="*/ 3522846 h 4983967"/>
              <a:gd name="connsiteX2117" fmla="*/ 4623883 w 7803300"/>
              <a:gd name="connsiteY2117" fmla="*/ 3543437 h 4983967"/>
              <a:gd name="connsiteX2118" fmla="*/ 4603122 w 7803300"/>
              <a:gd name="connsiteY2118" fmla="*/ 3522846 h 4983967"/>
              <a:gd name="connsiteX2119" fmla="*/ 4623883 w 7803300"/>
              <a:gd name="connsiteY2119" fmla="*/ 3502256 h 4983967"/>
              <a:gd name="connsiteX2120" fmla="*/ 4561017 w 7803300"/>
              <a:gd name="connsiteY2120" fmla="*/ 3502256 h 4983967"/>
              <a:gd name="connsiteX2121" fmla="*/ 4581769 w 7803300"/>
              <a:gd name="connsiteY2121" fmla="*/ 3522846 h 4983967"/>
              <a:gd name="connsiteX2122" fmla="*/ 4561017 w 7803300"/>
              <a:gd name="connsiteY2122" fmla="*/ 3543437 h 4983967"/>
              <a:gd name="connsiteX2123" fmla="*/ 4540256 w 7803300"/>
              <a:gd name="connsiteY2123" fmla="*/ 3522846 h 4983967"/>
              <a:gd name="connsiteX2124" fmla="*/ 4561017 w 7803300"/>
              <a:gd name="connsiteY2124" fmla="*/ 3502256 h 4983967"/>
              <a:gd name="connsiteX2125" fmla="*/ 4497381 w 7803300"/>
              <a:gd name="connsiteY2125" fmla="*/ 3502256 h 4983967"/>
              <a:gd name="connsiteX2126" fmla="*/ 4518133 w 7803300"/>
              <a:gd name="connsiteY2126" fmla="*/ 3522846 h 4983967"/>
              <a:gd name="connsiteX2127" fmla="*/ 4497381 w 7803300"/>
              <a:gd name="connsiteY2127" fmla="*/ 3543437 h 4983967"/>
              <a:gd name="connsiteX2128" fmla="*/ 4476620 w 7803300"/>
              <a:gd name="connsiteY2128" fmla="*/ 3522846 h 4983967"/>
              <a:gd name="connsiteX2129" fmla="*/ 4497381 w 7803300"/>
              <a:gd name="connsiteY2129" fmla="*/ 3502256 h 4983967"/>
              <a:gd name="connsiteX2130" fmla="*/ 4434425 w 7803300"/>
              <a:gd name="connsiteY2130" fmla="*/ 3502256 h 4983967"/>
              <a:gd name="connsiteX2131" fmla="*/ 4455177 w 7803300"/>
              <a:gd name="connsiteY2131" fmla="*/ 3522846 h 4983967"/>
              <a:gd name="connsiteX2132" fmla="*/ 4434425 w 7803300"/>
              <a:gd name="connsiteY2132" fmla="*/ 3543437 h 4983967"/>
              <a:gd name="connsiteX2133" fmla="*/ 4413664 w 7803300"/>
              <a:gd name="connsiteY2133" fmla="*/ 3522846 h 4983967"/>
              <a:gd name="connsiteX2134" fmla="*/ 4434425 w 7803300"/>
              <a:gd name="connsiteY2134" fmla="*/ 3502256 h 4983967"/>
              <a:gd name="connsiteX2135" fmla="*/ 4371039 w 7803300"/>
              <a:gd name="connsiteY2135" fmla="*/ 3502256 h 4983967"/>
              <a:gd name="connsiteX2136" fmla="*/ 4391791 w 7803300"/>
              <a:gd name="connsiteY2136" fmla="*/ 3522846 h 4983967"/>
              <a:gd name="connsiteX2137" fmla="*/ 4371039 w 7803300"/>
              <a:gd name="connsiteY2137" fmla="*/ 3543437 h 4983967"/>
              <a:gd name="connsiteX2138" fmla="*/ 4350278 w 7803300"/>
              <a:gd name="connsiteY2138" fmla="*/ 3522846 h 4983967"/>
              <a:gd name="connsiteX2139" fmla="*/ 4371039 w 7803300"/>
              <a:gd name="connsiteY2139" fmla="*/ 3502256 h 4983967"/>
              <a:gd name="connsiteX2140" fmla="*/ 4308174 w 7803300"/>
              <a:gd name="connsiteY2140" fmla="*/ 3502256 h 4983967"/>
              <a:gd name="connsiteX2141" fmla="*/ 4328926 w 7803300"/>
              <a:gd name="connsiteY2141" fmla="*/ 3522846 h 4983967"/>
              <a:gd name="connsiteX2142" fmla="*/ 4308174 w 7803300"/>
              <a:gd name="connsiteY2142" fmla="*/ 3543437 h 4983967"/>
              <a:gd name="connsiteX2143" fmla="*/ 4287413 w 7803300"/>
              <a:gd name="connsiteY2143" fmla="*/ 3522846 h 4983967"/>
              <a:gd name="connsiteX2144" fmla="*/ 4308174 w 7803300"/>
              <a:gd name="connsiteY2144" fmla="*/ 3502256 h 4983967"/>
              <a:gd name="connsiteX2145" fmla="*/ 4244447 w 7803300"/>
              <a:gd name="connsiteY2145" fmla="*/ 3502256 h 4983967"/>
              <a:gd name="connsiteX2146" fmla="*/ 4265199 w 7803300"/>
              <a:gd name="connsiteY2146" fmla="*/ 3522846 h 4983967"/>
              <a:gd name="connsiteX2147" fmla="*/ 4244447 w 7803300"/>
              <a:gd name="connsiteY2147" fmla="*/ 3543437 h 4983967"/>
              <a:gd name="connsiteX2148" fmla="*/ 4223686 w 7803300"/>
              <a:gd name="connsiteY2148" fmla="*/ 3522846 h 4983967"/>
              <a:gd name="connsiteX2149" fmla="*/ 4244447 w 7803300"/>
              <a:gd name="connsiteY2149" fmla="*/ 3502256 h 4983967"/>
              <a:gd name="connsiteX2150" fmla="*/ 4181581 w 7803300"/>
              <a:gd name="connsiteY2150" fmla="*/ 3502256 h 4983967"/>
              <a:gd name="connsiteX2151" fmla="*/ 4202333 w 7803300"/>
              <a:gd name="connsiteY2151" fmla="*/ 3522846 h 4983967"/>
              <a:gd name="connsiteX2152" fmla="*/ 4181581 w 7803300"/>
              <a:gd name="connsiteY2152" fmla="*/ 3543437 h 4983967"/>
              <a:gd name="connsiteX2153" fmla="*/ 4160820 w 7803300"/>
              <a:gd name="connsiteY2153" fmla="*/ 3522846 h 4983967"/>
              <a:gd name="connsiteX2154" fmla="*/ 4181581 w 7803300"/>
              <a:gd name="connsiteY2154" fmla="*/ 3502256 h 4983967"/>
              <a:gd name="connsiteX2155" fmla="*/ 4118456 w 7803300"/>
              <a:gd name="connsiteY2155" fmla="*/ 3502256 h 4983967"/>
              <a:gd name="connsiteX2156" fmla="*/ 4139208 w 7803300"/>
              <a:gd name="connsiteY2156" fmla="*/ 3522846 h 4983967"/>
              <a:gd name="connsiteX2157" fmla="*/ 4118456 w 7803300"/>
              <a:gd name="connsiteY2157" fmla="*/ 3543437 h 4983967"/>
              <a:gd name="connsiteX2158" fmla="*/ 4097695 w 7803300"/>
              <a:gd name="connsiteY2158" fmla="*/ 3522846 h 4983967"/>
              <a:gd name="connsiteX2159" fmla="*/ 4118456 w 7803300"/>
              <a:gd name="connsiteY2159" fmla="*/ 3502256 h 4983967"/>
              <a:gd name="connsiteX2160" fmla="*/ 4055671 w 7803300"/>
              <a:gd name="connsiteY2160" fmla="*/ 3502256 h 4983967"/>
              <a:gd name="connsiteX2161" fmla="*/ 4076423 w 7803300"/>
              <a:gd name="connsiteY2161" fmla="*/ 3522846 h 4983967"/>
              <a:gd name="connsiteX2162" fmla="*/ 4055671 w 7803300"/>
              <a:gd name="connsiteY2162" fmla="*/ 3543437 h 4983967"/>
              <a:gd name="connsiteX2163" fmla="*/ 4034910 w 7803300"/>
              <a:gd name="connsiteY2163" fmla="*/ 3522846 h 4983967"/>
              <a:gd name="connsiteX2164" fmla="*/ 4055671 w 7803300"/>
              <a:gd name="connsiteY2164" fmla="*/ 3502256 h 4983967"/>
              <a:gd name="connsiteX2165" fmla="*/ 3991944 w 7803300"/>
              <a:gd name="connsiteY2165" fmla="*/ 3502256 h 4983967"/>
              <a:gd name="connsiteX2166" fmla="*/ 4012696 w 7803300"/>
              <a:gd name="connsiteY2166" fmla="*/ 3522846 h 4983967"/>
              <a:gd name="connsiteX2167" fmla="*/ 3991944 w 7803300"/>
              <a:gd name="connsiteY2167" fmla="*/ 3543437 h 4983967"/>
              <a:gd name="connsiteX2168" fmla="*/ 3971183 w 7803300"/>
              <a:gd name="connsiteY2168" fmla="*/ 3522846 h 4983967"/>
              <a:gd name="connsiteX2169" fmla="*/ 3991944 w 7803300"/>
              <a:gd name="connsiteY2169" fmla="*/ 3502256 h 4983967"/>
              <a:gd name="connsiteX2170" fmla="*/ 3929078 w 7803300"/>
              <a:gd name="connsiteY2170" fmla="*/ 3502256 h 4983967"/>
              <a:gd name="connsiteX2171" fmla="*/ 3949830 w 7803300"/>
              <a:gd name="connsiteY2171" fmla="*/ 3522846 h 4983967"/>
              <a:gd name="connsiteX2172" fmla="*/ 3929078 w 7803300"/>
              <a:gd name="connsiteY2172" fmla="*/ 3543437 h 4983967"/>
              <a:gd name="connsiteX2173" fmla="*/ 3908317 w 7803300"/>
              <a:gd name="connsiteY2173" fmla="*/ 3522846 h 4983967"/>
              <a:gd name="connsiteX2174" fmla="*/ 3929078 w 7803300"/>
              <a:gd name="connsiteY2174" fmla="*/ 3502256 h 4983967"/>
              <a:gd name="connsiteX2175" fmla="*/ 2546553 w 7803300"/>
              <a:gd name="connsiteY2175" fmla="*/ 3501924 h 4983967"/>
              <a:gd name="connsiteX2176" fmla="*/ 2567305 w 7803300"/>
              <a:gd name="connsiteY2176" fmla="*/ 3522514 h 4983967"/>
              <a:gd name="connsiteX2177" fmla="*/ 2546553 w 7803300"/>
              <a:gd name="connsiteY2177" fmla="*/ 3543105 h 4983967"/>
              <a:gd name="connsiteX2178" fmla="*/ 2525792 w 7803300"/>
              <a:gd name="connsiteY2178" fmla="*/ 3522514 h 4983967"/>
              <a:gd name="connsiteX2179" fmla="*/ 2546553 w 7803300"/>
              <a:gd name="connsiteY2179" fmla="*/ 3501924 h 4983967"/>
              <a:gd name="connsiteX2180" fmla="*/ 2482826 w 7803300"/>
              <a:gd name="connsiteY2180" fmla="*/ 3501924 h 4983967"/>
              <a:gd name="connsiteX2181" fmla="*/ 2503578 w 7803300"/>
              <a:gd name="connsiteY2181" fmla="*/ 3522514 h 4983967"/>
              <a:gd name="connsiteX2182" fmla="*/ 2482826 w 7803300"/>
              <a:gd name="connsiteY2182" fmla="*/ 3543105 h 4983967"/>
              <a:gd name="connsiteX2183" fmla="*/ 2462065 w 7803300"/>
              <a:gd name="connsiteY2183" fmla="*/ 3522514 h 4983967"/>
              <a:gd name="connsiteX2184" fmla="*/ 2482826 w 7803300"/>
              <a:gd name="connsiteY2184" fmla="*/ 3501924 h 4983967"/>
              <a:gd name="connsiteX2185" fmla="*/ 2419961 w 7803300"/>
              <a:gd name="connsiteY2185" fmla="*/ 3501924 h 4983967"/>
              <a:gd name="connsiteX2186" fmla="*/ 2440713 w 7803300"/>
              <a:gd name="connsiteY2186" fmla="*/ 3522514 h 4983967"/>
              <a:gd name="connsiteX2187" fmla="*/ 2419961 w 7803300"/>
              <a:gd name="connsiteY2187" fmla="*/ 3543105 h 4983967"/>
              <a:gd name="connsiteX2188" fmla="*/ 2399200 w 7803300"/>
              <a:gd name="connsiteY2188" fmla="*/ 3522514 h 4983967"/>
              <a:gd name="connsiteX2189" fmla="*/ 2419961 w 7803300"/>
              <a:gd name="connsiteY2189" fmla="*/ 3501924 h 4983967"/>
              <a:gd name="connsiteX2190" fmla="*/ 2356575 w 7803300"/>
              <a:gd name="connsiteY2190" fmla="*/ 3501924 h 4983967"/>
              <a:gd name="connsiteX2191" fmla="*/ 2377327 w 7803300"/>
              <a:gd name="connsiteY2191" fmla="*/ 3522514 h 4983967"/>
              <a:gd name="connsiteX2192" fmla="*/ 2356575 w 7803300"/>
              <a:gd name="connsiteY2192" fmla="*/ 3543105 h 4983967"/>
              <a:gd name="connsiteX2193" fmla="*/ 2335814 w 7803300"/>
              <a:gd name="connsiteY2193" fmla="*/ 3522514 h 4983967"/>
              <a:gd name="connsiteX2194" fmla="*/ 2356575 w 7803300"/>
              <a:gd name="connsiteY2194" fmla="*/ 3501924 h 4983967"/>
              <a:gd name="connsiteX2195" fmla="*/ 2293709 w 7803300"/>
              <a:gd name="connsiteY2195" fmla="*/ 3501924 h 4983967"/>
              <a:gd name="connsiteX2196" fmla="*/ 2314461 w 7803300"/>
              <a:gd name="connsiteY2196" fmla="*/ 3522514 h 4983967"/>
              <a:gd name="connsiteX2197" fmla="*/ 2293709 w 7803300"/>
              <a:gd name="connsiteY2197" fmla="*/ 3543105 h 4983967"/>
              <a:gd name="connsiteX2198" fmla="*/ 2272948 w 7803300"/>
              <a:gd name="connsiteY2198" fmla="*/ 3522514 h 4983967"/>
              <a:gd name="connsiteX2199" fmla="*/ 2293709 w 7803300"/>
              <a:gd name="connsiteY2199" fmla="*/ 3501924 h 4983967"/>
              <a:gd name="connsiteX2200" fmla="*/ 2229983 w 7803300"/>
              <a:gd name="connsiteY2200" fmla="*/ 3501924 h 4983967"/>
              <a:gd name="connsiteX2201" fmla="*/ 2250735 w 7803300"/>
              <a:gd name="connsiteY2201" fmla="*/ 3522514 h 4983967"/>
              <a:gd name="connsiteX2202" fmla="*/ 2229983 w 7803300"/>
              <a:gd name="connsiteY2202" fmla="*/ 3543105 h 4983967"/>
              <a:gd name="connsiteX2203" fmla="*/ 2209222 w 7803300"/>
              <a:gd name="connsiteY2203" fmla="*/ 3522514 h 4983967"/>
              <a:gd name="connsiteX2204" fmla="*/ 2229983 w 7803300"/>
              <a:gd name="connsiteY2204" fmla="*/ 3501924 h 4983967"/>
              <a:gd name="connsiteX2205" fmla="*/ 2167117 w 7803300"/>
              <a:gd name="connsiteY2205" fmla="*/ 3501924 h 4983967"/>
              <a:gd name="connsiteX2206" fmla="*/ 2187869 w 7803300"/>
              <a:gd name="connsiteY2206" fmla="*/ 3522514 h 4983967"/>
              <a:gd name="connsiteX2207" fmla="*/ 2167117 w 7803300"/>
              <a:gd name="connsiteY2207" fmla="*/ 3543105 h 4983967"/>
              <a:gd name="connsiteX2208" fmla="*/ 2146356 w 7803300"/>
              <a:gd name="connsiteY2208" fmla="*/ 3522514 h 4983967"/>
              <a:gd name="connsiteX2209" fmla="*/ 2167117 w 7803300"/>
              <a:gd name="connsiteY2209" fmla="*/ 3501924 h 4983967"/>
              <a:gd name="connsiteX2210" fmla="*/ 2103991 w 7803300"/>
              <a:gd name="connsiteY2210" fmla="*/ 3501924 h 4983967"/>
              <a:gd name="connsiteX2211" fmla="*/ 2124743 w 7803300"/>
              <a:gd name="connsiteY2211" fmla="*/ 3522514 h 4983967"/>
              <a:gd name="connsiteX2212" fmla="*/ 2103991 w 7803300"/>
              <a:gd name="connsiteY2212" fmla="*/ 3543105 h 4983967"/>
              <a:gd name="connsiteX2213" fmla="*/ 2083230 w 7803300"/>
              <a:gd name="connsiteY2213" fmla="*/ 3522514 h 4983967"/>
              <a:gd name="connsiteX2214" fmla="*/ 2103991 w 7803300"/>
              <a:gd name="connsiteY2214" fmla="*/ 3501924 h 4983967"/>
              <a:gd name="connsiteX2215" fmla="*/ 2041116 w 7803300"/>
              <a:gd name="connsiteY2215" fmla="*/ 3501924 h 4983967"/>
              <a:gd name="connsiteX2216" fmla="*/ 2061868 w 7803300"/>
              <a:gd name="connsiteY2216" fmla="*/ 3522514 h 4983967"/>
              <a:gd name="connsiteX2217" fmla="*/ 2041116 w 7803300"/>
              <a:gd name="connsiteY2217" fmla="*/ 3543105 h 4983967"/>
              <a:gd name="connsiteX2218" fmla="*/ 2020355 w 7803300"/>
              <a:gd name="connsiteY2218" fmla="*/ 3522514 h 4983967"/>
              <a:gd name="connsiteX2219" fmla="*/ 2041116 w 7803300"/>
              <a:gd name="connsiteY2219" fmla="*/ 3501924 h 4983967"/>
              <a:gd name="connsiteX2220" fmla="*/ 1977390 w 7803300"/>
              <a:gd name="connsiteY2220" fmla="*/ 3501924 h 4983967"/>
              <a:gd name="connsiteX2221" fmla="*/ 1998142 w 7803300"/>
              <a:gd name="connsiteY2221" fmla="*/ 3522514 h 4983967"/>
              <a:gd name="connsiteX2222" fmla="*/ 1977390 w 7803300"/>
              <a:gd name="connsiteY2222" fmla="*/ 3543105 h 4983967"/>
              <a:gd name="connsiteX2223" fmla="*/ 1956629 w 7803300"/>
              <a:gd name="connsiteY2223" fmla="*/ 3522514 h 4983967"/>
              <a:gd name="connsiteX2224" fmla="*/ 1977390 w 7803300"/>
              <a:gd name="connsiteY2224" fmla="*/ 3501924 h 4983967"/>
              <a:gd name="connsiteX2225" fmla="*/ 6202879 w 7803300"/>
              <a:gd name="connsiteY2225" fmla="*/ 3439552 h 4983967"/>
              <a:gd name="connsiteX2226" fmla="*/ 6223631 w 7803300"/>
              <a:gd name="connsiteY2226" fmla="*/ 3460142 h 4983967"/>
              <a:gd name="connsiteX2227" fmla="*/ 6202879 w 7803300"/>
              <a:gd name="connsiteY2227" fmla="*/ 3480733 h 4983967"/>
              <a:gd name="connsiteX2228" fmla="*/ 6182118 w 7803300"/>
              <a:gd name="connsiteY2228" fmla="*/ 3460142 h 4983967"/>
              <a:gd name="connsiteX2229" fmla="*/ 6202879 w 7803300"/>
              <a:gd name="connsiteY2229" fmla="*/ 3439552 h 4983967"/>
              <a:gd name="connsiteX2230" fmla="*/ 5887080 w 7803300"/>
              <a:gd name="connsiteY2230" fmla="*/ 3439552 h 4983967"/>
              <a:gd name="connsiteX2231" fmla="*/ 5907832 w 7803300"/>
              <a:gd name="connsiteY2231" fmla="*/ 3460142 h 4983967"/>
              <a:gd name="connsiteX2232" fmla="*/ 5887080 w 7803300"/>
              <a:gd name="connsiteY2232" fmla="*/ 3480733 h 4983967"/>
              <a:gd name="connsiteX2233" fmla="*/ 5866319 w 7803300"/>
              <a:gd name="connsiteY2233" fmla="*/ 3460142 h 4983967"/>
              <a:gd name="connsiteX2234" fmla="*/ 5887080 w 7803300"/>
              <a:gd name="connsiteY2234" fmla="*/ 3439552 h 4983967"/>
              <a:gd name="connsiteX2235" fmla="*/ 5824295 w 7803300"/>
              <a:gd name="connsiteY2235" fmla="*/ 3439552 h 4983967"/>
              <a:gd name="connsiteX2236" fmla="*/ 5845047 w 7803300"/>
              <a:gd name="connsiteY2236" fmla="*/ 3460142 h 4983967"/>
              <a:gd name="connsiteX2237" fmla="*/ 5824295 w 7803300"/>
              <a:gd name="connsiteY2237" fmla="*/ 3480733 h 4983967"/>
              <a:gd name="connsiteX2238" fmla="*/ 5803534 w 7803300"/>
              <a:gd name="connsiteY2238" fmla="*/ 3460142 h 4983967"/>
              <a:gd name="connsiteX2239" fmla="*/ 5824295 w 7803300"/>
              <a:gd name="connsiteY2239" fmla="*/ 3439552 h 4983967"/>
              <a:gd name="connsiteX2240" fmla="*/ 5760568 w 7803300"/>
              <a:gd name="connsiteY2240" fmla="*/ 3439552 h 4983967"/>
              <a:gd name="connsiteX2241" fmla="*/ 5781320 w 7803300"/>
              <a:gd name="connsiteY2241" fmla="*/ 3460142 h 4983967"/>
              <a:gd name="connsiteX2242" fmla="*/ 5760568 w 7803300"/>
              <a:gd name="connsiteY2242" fmla="*/ 3480733 h 4983967"/>
              <a:gd name="connsiteX2243" fmla="*/ 5739807 w 7803300"/>
              <a:gd name="connsiteY2243" fmla="*/ 3460142 h 4983967"/>
              <a:gd name="connsiteX2244" fmla="*/ 5760568 w 7803300"/>
              <a:gd name="connsiteY2244" fmla="*/ 3439552 h 4983967"/>
              <a:gd name="connsiteX2245" fmla="*/ 4687099 w 7803300"/>
              <a:gd name="connsiteY2245" fmla="*/ 3439552 h 4983967"/>
              <a:gd name="connsiteX2246" fmla="*/ 4707851 w 7803300"/>
              <a:gd name="connsiteY2246" fmla="*/ 3460142 h 4983967"/>
              <a:gd name="connsiteX2247" fmla="*/ 4687099 w 7803300"/>
              <a:gd name="connsiteY2247" fmla="*/ 3480733 h 4983967"/>
              <a:gd name="connsiteX2248" fmla="*/ 4666338 w 7803300"/>
              <a:gd name="connsiteY2248" fmla="*/ 3460142 h 4983967"/>
              <a:gd name="connsiteX2249" fmla="*/ 4687099 w 7803300"/>
              <a:gd name="connsiteY2249" fmla="*/ 3439552 h 4983967"/>
              <a:gd name="connsiteX2250" fmla="*/ 4623973 w 7803300"/>
              <a:gd name="connsiteY2250" fmla="*/ 3439552 h 4983967"/>
              <a:gd name="connsiteX2251" fmla="*/ 4644725 w 7803300"/>
              <a:gd name="connsiteY2251" fmla="*/ 3460142 h 4983967"/>
              <a:gd name="connsiteX2252" fmla="*/ 4623973 w 7803300"/>
              <a:gd name="connsiteY2252" fmla="*/ 3480733 h 4983967"/>
              <a:gd name="connsiteX2253" fmla="*/ 4603212 w 7803300"/>
              <a:gd name="connsiteY2253" fmla="*/ 3460142 h 4983967"/>
              <a:gd name="connsiteX2254" fmla="*/ 4623973 w 7803300"/>
              <a:gd name="connsiteY2254" fmla="*/ 3439552 h 4983967"/>
              <a:gd name="connsiteX2255" fmla="*/ 4561098 w 7803300"/>
              <a:gd name="connsiteY2255" fmla="*/ 3439552 h 4983967"/>
              <a:gd name="connsiteX2256" fmla="*/ 4581850 w 7803300"/>
              <a:gd name="connsiteY2256" fmla="*/ 3460142 h 4983967"/>
              <a:gd name="connsiteX2257" fmla="*/ 4561098 w 7803300"/>
              <a:gd name="connsiteY2257" fmla="*/ 3480733 h 4983967"/>
              <a:gd name="connsiteX2258" fmla="*/ 4540337 w 7803300"/>
              <a:gd name="connsiteY2258" fmla="*/ 3460142 h 4983967"/>
              <a:gd name="connsiteX2259" fmla="*/ 4561098 w 7803300"/>
              <a:gd name="connsiteY2259" fmla="*/ 3439552 h 4983967"/>
              <a:gd name="connsiteX2260" fmla="*/ 4497381 w 7803300"/>
              <a:gd name="connsiteY2260" fmla="*/ 3439552 h 4983967"/>
              <a:gd name="connsiteX2261" fmla="*/ 4518133 w 7803300"/>
              <a:gd name="connsiteY2261" fmla="*/ 3460142 h 4983967"/>
              <a:gd name="connsiteX2262" fmla="*/ 4497381 w 7803300"/>
              <a:gd name="connsiteY2262" fmla="*/ 3480733 h 4983967"/>
              <a:gd name="connsiteX2263" fmla="*/ 4476620 w 7803300"/>
              <a:gd name="connsiteY2263" fmla="*/ 3460142 h 4983967"/>
              <a:gd name="connsiteX2264" fmla="*/ 4497381 w 7803300"/>
              <a:gd name="connsiteY2264" fmla="*/ 3439552 h 4983967"/>
              <a:gd name="connsiteX2265" fmla="*/ 4434506 w 7803300"/>
              <a:gd name="connsiteY2265" fmla="*/ 3439552 h 4983967"/>
              <a:gd name="connsiteX2266" fmla="*/ 4455258 w 7803300"/>
              <a:gd name="connsiteY2266" fmla="*/ 3460142 h 4983967"/>
              <a:gd name="connsiteX2267" fmla="*/ 4434506 w 7803300"/>
              <a:gd name="connsiteY2267" fmla="*/ 3480733 h 4983967"/>
              <a:gd name="connsiteX2268" fmla="*/ 4413745 w 7803300"/>
              <a:gd name="connsiteY2268" fmla="*/ 3460142 h 4983967"/>
              <a:gd name="connsiteX2269" fmla="*/ 4434506 w 7803300"/>
              <a:gd name="connsiteY2269" fmla="*/ 3439552 h 4983967"/>
              <a:gd name="connsiteX2270" fmla="*/ 4371129 w 7803300"/>
              <a:gd name="connsiteY2270" fmla="*/ 3439552 h 4983967"/>
              <a:gd name="connsiteX2271" fmla="*/ 4391881 w 7803300"/>
              <a:gd name="connsiteY2271" fmla="*/ 3460142 h 4983967"/>
              <a:gd name="connsiteX2272" fmla="*/ 4371129 w 7803300"/>
              <a:gd name="connsiteY2272" fmla="*/ 3480733 h 4983967"/>
              <a:gd name="connsiteX2273" fmla="*/ 4350368 w 7803300"/>
              <a:gd name="connsiteY2273" fmla="*/ 3460142 h 4983967"/>
              <a:gd name="connsiteX2274" fmla="*/ 4371129 w 7803300"/>
              <a:gd name="connsiteY2274" fmla="*/ 3439552 h 4983967"/>
              <a:gd name="connsiteX2275" fmla="*/ 4308254 w 7803300"/>
              <a:gd name="connsiteY2275" fmla="*/ 3439552 h 4983967"/>
              <a:gd name="connsiteX2276" fmla="*/ 4329006 w 7803300"/>
              <a:gd name="connsiteY2276" fmla="*/ 3460142 h 4983967"/>
              <a:gd name="connsiteX2277" fmla="*/ 4308254 w 7803300"/>
              <a:gd name="connsiteY2277" fmla="*/ 3480733 h 4983967"/>
              <a:gd name="connsiteX2278" fmla="*/ 4287493 w 7803300"/>
              <a:gd name="connsiteY2278" fmla="*/ 3460142 h 4983967"/>
              <a:gd name="connsiteX2279" fmla="*/ 4308254 w 7803300"/>
              <a:gd name="connsiteY2279" fmla="*/ 3439552 h 4983967"/>
              <a:gd name="connsiteX2280" fmla="*/ 4244617 w 7803300"/>
              <a:gd name="connsiteY2280" fmla="*/ 3439552 h 4983967"/>
              <a:gd name="connsiteX2281" fmla="*/ 4265369 w 7803300"/>
              <a:gd name="connsiteY2281" fmla="*/ 3460142 h 4983967"/>
              <a:gd name="connsiteX2282" fmla="*/ 4244617 w 7803300"/>
              <a:gd name="connsiteY2282" fmla="*/ 3480733 h 4983967"/>
              <a:gd name="connsiteX2283" fmla="*/ 4223856 w 7803300"/>
              <a:gd name="connsiteY2283" fmla="*/ 3460142 h 4983967"/>
              <a:gd name="connsiteX2284" fmla="*/ 4244617 w 7803300"/>
              <a:gd name="connsiteY2284" fmla="*/ 3439552 h 4983967"/>
              <a:gd name="connsiteX2285" fmla="*/ 4181662 w 7803300"/>
              <a:gd name="connsiteY2285" fmla="*/ 3439552 h 4983967"/>
              <a:gd name="connsiteX2286" fmla="*/ 4202414 w 7803300"/>
              <a:gd name="connsiteY2286" fmla="*/ 3460142 h 4983967"/>
              <a:gd name="connsiteX2287" fmla="*/ 4181662 w 7803300"/>
              <a:gd name="connsiteY2287" fmla="*/ 3480733 h 4983967"/>
              <a:gd name="connsiteX2288" fmla="*/ 4160901 w 7803300"/>
              <a:gd name="connsiteY2288" fmla="*/ 3460142 h 4983967"/>
              <a:gd name="connsiteX2289" fmla="*/ 4181662 w 7803300"/>
              <a:gd name="connsiteY2289" fmla="*/ 3439552 h 4983967"/>
              <a:gd name="connsiteX2290" fmla="*/ 4118536 w 7803300"/>
              <a:gd name="connsiteY2290" fmla="*/ 3439552 h 4983967"/>
              <a:gd name="connsiteX2291" fmla="*/ 4139288 w 7803300"/>
              <a:gd name="connsiteY2291" fmla="*/ 3460142 h 4983967"/>
              <a:gd name="connsiteX2292" fmla="*/ 4118536 w 7803300"/>
              <a:gd name="connsiteY2292" fmla="*/ 3480733 h 4983967"/>
              <a:gd name="connsiteX2293" fmla="*/ 4097775 w 7803300"/>
              <a:gd name="connsiteY2293" fmla="*/ 3460142 h 4983967"/>
              <a:gd name="connsiteX2294" fmla="*/ 4118536 w 7803300"/>
              <a:gd name="connsiteY2294" fmla="*/ 3439552 h 4983967"/>
              <a:gd name="connsiteX2295" fmla="*/ 4055671 w 7803300"/>
              <a:gd name="connsiteY2295" fmla="*/ 3439552 h 4983967"/>
              <a:gd name="connsiteX2296" fmla="*/ 4076423 w 7803300"/>
              <a:gd name="connsiteY2296" fmla="*/ 3460142 h 4983967"/>
              <a:gd name="connsiteX2297" fmla="*/ 4055671 w 7803300"/>
              <a:gd name="connsiteY2297" fmla="*/ 3480733 h 4983967"/>
              <a:gd name="connsiteX2298" fmla="*/ 4034910 w 7803300"/>
              <a:gd name="connsiteY2298" fmla="*/ 3460142 h 4983967"/>
              <a:gd name="connsiteX2299" fmla="*/ 4055671 w 7803300"/>
              <a:gd name="connsiteY2299" fmla="*/ 3439552 h 4983967"/>
              <a:gd name="connsiteX2300" fmla="*/ 3991944 w 7803300"/>
              <a:gd name="connsiteY2300" fmla="*/ 3439552 h 4983967"/>
              <a:gd name="connsiteX2301" fmla="*/ 4012696 w 7803300"/>
              <a:gd name="connsiteY2301" fmla="*/ 3460142 h 4983967"/>
              <a:gd name="connsiteX2302" fmla="*/ 3991944 w 7803300"/>
              <a:gd name="connsiteY2302" fmla="*/ 3480733 h 4983967"/>
              <a:gd name="connsiteX2303" fmla="*/ 3971183 w 7803300"/>
              <a:gd name="connsiteY2303" fmla="*/ 3460142 h 4983967"/>
              <a:gd name="connsiteX2304" fmla="*/ 3991944 w 7803300"/>
              <a:gd name="connsiteY2304" fmla="*/ 3439552 h 4983967"/>
              <a:gd name="connsiteX2305" fmla="*/ 3929078 w 7803300"/>
              <a:gd name="connsiteY2305" fmla="*/ 3439552 h 4983967"/>
              <a:gd name="connsiteX2306" fmla="*/ 3949830 w 7803300"/>
              <a:gd name="connsiteY2306" fmla="*/ 3460142 h 4983967"/>
              <a:gd name="connsiteX2307" fmla="*/ 3929078 w 7803300"/>
              <a:gd name="connsiteY2307" fmla="*/ 3480733 h 4983967"/>
              <a:gd name="connsiteX2308" fmla="*/ 3908317 w 7803300"/>
              <a:gd name="connsiteY2308" fmla="*/ 3460142 h 4983967"/>
              <a:gd name="connsiteX2309" fmla="*/ 3929078 w 7803300"/>
              <a:gd name="connsiteY2309" fmla="*/ 3439552 h 4983967"/>
              <a:gd name="connsiteX2310" fmla="*/ 3809741 w 7803300"/>
              <a:gd name="connsiteY2310" fmla="*/ 3439130 h 4983967"/>
              <a:gd name="connsiteX2311" fmla="*/ 3830493 w 7803300"/>
              <a:gd name="connsiteY2311" fmla="*/ 3459720 h 4983967"/>
              <a:gd name="connsiteX2312" fmla="*/ 3809741 w 7803300"/>
              <a:gd name="connsiteY2312" fmla="*/ 3480311 h 4983967"/>
              <a:gd name="connsiteX2313" fmla="*/ 3788980 w 7803300"/>
              <a:gd name="connsiteY2313" fmla="*/ 3459720 h 4983967"/>
              <a:gd name="connsiteX2314" fmla="*/ 3809741 w 7803300"/>
              <a:gd name="connsiteY2314" fmla="*/ 3439130 h 4983967"/>
              <a:gd name="connsiteX2315" fmla="*/ 3620023 w 7803300"/>
              <a:gd name="connsiteY2315" fmla="*/ 3439130 h 4983967"/>
              <a:gd name="connsiteX2316" fmla="*/ 3640775 w 7803300"/>
              <a:gd name="connsiteY2316" fmla="*/ 3459720 h 4983967"/>
              <a:gd name="connsiteX2317" fmla="*/ 3620023 w 7803300"/>
              <a:gd name="connsiteY2317" fmla="*/ 3480311 h 4983967"/>
              <a:gd name="connsiteX2318" fmla="*/ 3599262 w 7803300"/>
              <a:gd name="connsiteY2318" fmla="*/ 3459720 h 4983967"/>
              <a:gd name="connsiteX2319" fmla="*/ 3620023 w 7803300"/>
              <a:gd name="connsiteY2319" fmla="*/ 3439130 h 4983967"/>
              <a:gd name="connsiteX2320" fmla="*/ 3493431 w 7803300"/>
              <a:gd name="connsiteY2320" fmla="*/ 3439130 h 4983967"/>
              <a:gd name="connsiteX2321" fmla="*/ 3514183 w 7803300"/>
              <a:gd name="connsiteY2321" fmla="*/ 3459720 h 4983967"/>
              <a:gd name="connsiteX2322" fmla="*/ 3493431 w 7803300"/>
              <a:gd name="connsiteY2322" fmla="*/ 3480311 h 4983967"/>
              <a:gd name="connsiteX2323" fmla="*/ 3472670 w 7803300"/>
              <a:gd name="connsiteY2323" fmla="*/ 3459720 h 4983967"/>
              <a:gd name="connsiteX2324" fmla="*/ 3493431 w 7803300"/>
              <a:gd name="connsiteY2324" fmla="*/ 3439130 h 4983967"/>
              <a:gd name="connsiteX2325" fmla="*/ 2546634 w 7803300"/>
              <a:gd name="connsiteY2325" fmla="*/ 3439130 h 4983967"/>
              <a:gd name="connsiteX2326" fmla="*/ 2567386 w 7803300"/>
              <a:gd name="connsiteY2326" fmla="*/ 3459720 h 4983967"/>
              <a:gd name="connsiteX2327" fmla="*/ 2546634 w 7803300"/>
              <a:gd name="connsiteY2327" fmla="*/ 3480311 h 4983967"/>
              <a:gd name="connsiteX2328" fmla="*/ 2525873 w 7803300"/>
              <a:gd name="connsiteY2328" fmla="*/ 3459720 h 4983967"/>
              <a:gd name="connsiteX2329" fmla="*/ 2546634 w 7803300"/>
              <a:gd name="connsiteY2329" fmla="*/ 3439130 h 4983967"/>
              <a:gd name="connsiteX2330" fmla="*/ 2482907 w 7803300"/>
              <a:gd name="connsiteY2330" fmla="*/ 3439130 h 4983967"/>
              <a:gd name="connsiteX2331" fmla="*/ 2503659 w 7803300"/>
              <a:gd name="connsiteY2331" fmla="*/ 3459720 h 4983967"/>
              <a:gd name="connsiteX2332" fmla="*/ 2482907 w 7803300"/>
              <a:gd name="connsiteY2332" fmla="*/ 3480311 h 4983967"/>
              <a:gd name="connsiteX2333" fmla="*/ 2462146 w 7803300"/>
              <a:gd name="connsiteY2333" fmla="*/ 3459720 h 4983967"/>
              <a:gd name="connsiteX2334" fmla="*/ 2482907 w 7803300"/>
              <a:gd name="connsiteY2334" fmla="*/ 3439130 h 4983967"/>
              <a:gd name="connsiteX2335" fmla="*/ 2420041 w 7803300"/>
              <a:gd name="connsiteY2335" fmla="*/ 3439130 h 4983967"/>
              <a:gd name="connsiteX2336" fmla="*/ 2440793 w 7803300"/>
              <a:gd name="connsiteY2336" fmla="*/ 3459720 h 4983967"/>
              <a:gd name="connsiteX2337" fmla="*/ 2420041 w 7803300"/>
              <a:gd name="connsiteY2337" fmla="*/ 3480311 h 4983967"/>
              <a:gd name="connsiteX2338" fmla="*/ 2399280 w 7803300"/>
              <a:gd name="connsiteY2338" fmla="*/ 3459720 h 4983967"/>
              <a:gd name="connsiteX2339" fmla="*/ 2420041 w 7803300"/>
              <a:gd name="connsiteY2339" fmla="*/ 3439130 h 4983967"/>
              <a:gd name="connsiteX2340" fmla="*/ 2356575 w 7803300"/>
              <a:gd name="connsiteY2340" fmla="*/ 3439130 h 4983967"/>
              <a:gd name="connsiteX2341" fmla="*/ 2377327 w 7803300"/>
              <a:gd name="connsiteY2341" fmla="*/ 3459720 h 4983967"/>
              <a:gd name="connsiteX2342" fmla="*/ 2356575 w 7803300"/>
              <a:gd name="connsiteY2342" fmla="*/ 3480311 h 4983967"/>
              <a:gd name="connsiteX2343" fmla="*/ 2335814 w 7803300"/>
              <a:gd name="connsiteY2343" fmla="*/ 3459720 h 4983967"/>
              <a:gd name="connsiteX2344" fmla="*/ 2356575 w 7803300"/>
              <a:gd name="connsiteY2344" fmla="*/ 3439130 h 4983967"/>
              <a:gd name="connsiteX2345" fmla="*/ 2293709 w 7803300"/>
              <a:gd name="connsiteY2345" fmla="*/ 3439130 h 4983967"/>
              <a:gd name="connsiteX2346" fmla="*/ 2314461 w 7803300"/>
              <a:gd name="connsiteY2346" fmla="*/ 3459720 h 4983967"/>
              <a:gd name="connsiteX2347" fmla="*/ 2293709 w 7803300"/>
              <a:gd name="connsiteY2347" fmla="*/ 3480311 h 4983967"/>
              <a:gd name="connsiteX2348" fmla="*/ 2272948 w 7803300"/>
              <a:gd name="connsiteY2348" fmla="*/ 3459720 h 4983967"/>
              <a:gd name="connsiteX2349" fmla="*/ 2293709 w 7803300"/>
              <a:gd name="connsiteY2349" fmla="*/ 3439130 h 4983967"/>
              <a:gd name="connsiteX2350" fmla="*/ 2230063 w 7803300"/>
              <a:gd name="connsiteY2350" fmla="*/ 3439130 h 4983967"/>
              <a:gd name="connsiteX2351" fmla="*/ 2250815 w 7803300"/>
              <a:gd name="connsiteY2351" fmla="*/ 3459720 h 4983967"/>
              <a:gd name="connsiteX2352" fmla="*/ 2230063 w 7803300"/>
              <a:gd name="connsiteY2352" fmla="*/ 3480311 h 4983967"/>
              <a:gd name="connsiteX2353" fmla="*/ 2209302 w 7803300"/>
              <a:gd name="connsiteY2353" fmla="*/ 3459720 h 4983967"/>
              <a:gd name="connsiteX2354" fmla="*/ 2230063 w 7803300"/>
              <a:gd name="connsiteY2354" fmla="*/ 3439130 h 4983967"/>
              <a:gd name="connsiteX2355" fmla="*/ 2167198 w 7803300"/>
              <a:gd name="connsiteY2355" fmla="*/ 3439130 h 4983967"/>
              <a:gd name="connsiteX2356" fmla="*/ 2187950 w 7803300"/>
              <a:gd name="connsiteY2356" fmla="*/ 3459720 h 4983967"/>
              <a:gd name="connsiteX2357" fmla="*/ 2167198 w 7803300"/>
              <a:gd name="connsiteY2357" fmla="*/ 3480311 h 4983967"/>
              <a:gd name="connsiteX2358" fmla="*/ 2146437 w 7803300"/>
              <a:gd name="connsiteY2358" fmla="*/ 3459720 h 4983967"/>
              <a:gd name="connsiteX2359" fmla="*/ 2167198 w 7803300"/>
              <a:gd name="connsiteY2359" fmla="*/ 3439130 h 4983967"/>
              <a:gd name="connsiteX2360" fmla="*/ 2103991 w 7803300"/>
              <a:gd name="connsiteY2360" fmla="*/ 3439130 h 4983967"/>
              <a:gd name="connsiteX2361" fmla="*/ 2124743 w 7803300"/>
              <a:gd name="connsiteY2361" fmla="*/ 3459720 h 4983967"/>
              <a:gd name="connsiteX2362" fmla="*/ 2103991 w 7803300"/>
              <a:gd name="connsiteY2362" fmla="*/ 3480311 h 4983967"/>
              <a:gd name="connsiteX2363" fmla="*/ 2083230 w 7803300"/>
              <a:gd name="connsiteY2363" fmla="*/ 3459720 h 4983967"/>
              <a:gd name="connsiteX2364" fmla="*/ 2103991 w 7803300"/>
              <a:gd name="connsiteY2364" fmla="*/ 3439130 h 4983967"/>
              <a:gd name="connsiteX2365" fmla="*/ 2041206 w 7803300"/>
              <a:gd name="connsiteY2365" fmla="*/ 3439130 h 4983967"/>
              <a:gd name="connsiteX2366" fmla="*/ 2061958 w 7803300"/>
              <a:gd name="connsiteY2366" fmla="*/ 3459720 h 4983967"/>
              <a:gd name="connsiteX2367" fmla="*/ 2041206 w 7803300"/>
              <a:gd name="connsiteY2367" fmla="*/ 3480311 h 4983967"/>
              <a:gd name="connsiteX2368" fmla="*/ 2020445 w 7803300"/>
              <a:gd name="connsiteY2368" fmla="*/ 3459720 h 4983967"/>
              <a:gd name="connsiteX2369" fmla="*/ 2041206 w 7803300"/>
              <a:gd name="connsiteY2369" fmla="*/ 3439130 h 4983967"/>
              <a:gd name="connsiteX2370" fmla="*/ 6392257 w 7803300"/>
              <a:gd name="connsiteY2370" fmla="*/ 3376937 h 4983967"/>
              <a:gd name="connsiteX2371" fmla="*/ 6413009 w 7803300"/>
              <a:gd name="connsiteY2371" fmla="*/ 3397527 h 4983967"/>
              <a:gd name="connsiteX2372" fmla="*/ 6392257 w 7803300"/>
              <a:gd name="connsiteY2372" fmla="*/ 3418118 h 4983967"/>
              <a:gd name="connsiteX2373" fmla="*/ 6371496 w 7803300"/>
              <a:gd name="connsiteY2373" fmla="*/ 3397527 h 4983967"/>
              <a:gd name="connsiteX2374" fmla="*/ 6392257 w 7803300"/>
              <a:gd name="connsiteY2374" fmla="*/ 3376937 h 4983967"/>
              <a:gd name="connsiteX2375" fmla="*/ 6329472 w 7803300"/>
              <a:gd name="connsiteY2375" fmla="*/ 3376937 h 4983967"/>
              <a:gd name="connsiteX2376" fmla="*/ 6350224 w 7803300"/>
              <a:gd name="connsiteY2376" fmla="*/ 3397527 h 4983967"/>
              <a:gd name="connsiteX2377" fmla="*/ 6329472 w 7803300"/>
              <a:gd name="connsiteY2377" fmla="*/ 3418118 h 4983967"/>
              <a:gd name="connsiteX2378" fmla="*/ 6308711 w 7803300"/>
              <a:gd name="connsiteY2378" fmla="*/ 3397527 h 4983967"/>
              <a:gd name="connsiteX2379" fmla="*/ 6329472 w 7803300"/>
              <a:gd name="connsiteY2379" fmla="*/ 3376937 h 4983967"/>
              <a:gd name="connsiteX2380" fmla="*/ 5887080 w 7803300"/>
              <a:gd name="connsiteY2380" fmla="*/ 3376937 h 4983967"/>
              <a:gd name="connsiteX2381" fmla="*/ 5907832 w 7803300"/>
              <a:gd name="connsiteY2381" fmla="*/ 3397527 h 4983967"/>
              <a:gd name="connsiteX2382" fmla="*/ 5887080 w 7803300"/>
              <a:gd name="connsiteY2382" fmla="*/ 3418118 h 4983967"/>
              <a:gd name="connsiteX2383" fmla="*/ 5866319 w 7803300"/>
              <a:gd name="connsiteY2383" fmla="*/ 3397527 h 4983967"/>
              <a:gd name="connsiteX2384" fmla="*/ 5887080 w 7803300"/>
              <a:gd name="connsiteY2384" fmla="*/ 3376937 h 4983967"/>
              <a:gd name="connsiteX2385" fmla="*/ 5445029 w 7803300"/>
              <a:gd name="connsiteY2385" fmla="*/ 3376937 h 4983967"/>
              <a:gd name="connsiteX2386" fmla="*/ 5465781 w 7803300"/>
              <a:gd name="connsiteY2386" fmla="*/ 3397527 h 4983967"/>
              <a:gd name="connsiteX2387" fmla="*/ 5445029 w 7803300"/>
              <a:gd name="connsiteY2387" fmla="*/ 3418118 h 4983967"/>
              <a:gd name="connsiteX2388" fmla="*/ 5424268 w 7803300"/>
              <a:gd name="connsiteY2388" fmla="*/ 3397527 h 4983967"/>
              <a:gd name="connsiteX2389" fmla="*/ 5445029 w 7803300"/>
              <a:gd name="connsiteY2389" fmla="*/ 3376937 h 4983967"/>
              <a:gd name="connsiteX2390" fmla="*/ 4749964 w 7803300"/>
              <a:gd name="connsiteY2390" fmla="*/ 3376937 h 4983967"/>
              <a:gd name="connsiteX2391" fmla="*/ 4770716 w 7803300"/>
              <a:gd name="connsiteY2391" fmla="*/ 3397527 h 4983967"/>
              <a:gd name="connsiteX2392" fmla="*/ 4749964 w 7803300"/>
              <a:gd name="connsiteY2392" fmla="*/ 3418118 h 4983967"/>
              <a:gd name="connsiteX2393" fmla="*/ 4729203 w 7803300"/>
              <a:gd name="connsiteY2393" fmla="*/ 3397527 h 4983967"/>
              <a:gd name="connsiteX2394" fmla="*/ 4749964 w 7803300"/>
              <a:gd name="connsiteY2394" fmla="*/ 3376937 h 4983967"/>
              <a:gd name="connsiteX2395" fmla="*/ 4687099 w 7803300"/>
              <a:gd name="connsiteY2395" fmla="*/ 3376937 h 4983967"/>
              <a:gd name="connsiteX2396" fmla="*/ 4707851 w 7803300"/>
              <a:gd name="connsiteY2396" fmla="*/ 3397527 h 4983967"/>
              <a:gd name="connsiteX2397" fmla="*/ 4687099 w 7803300"/>
              <a:gd name="connsiteY2397" fmla="*/ 3418118 h 4983967"/>
              <a:gd name="connsiteX2398" fmla="*/ 4666338 w 7803300"/>
              <a:gd name="connsiteY2398" fmla="*/ 3397527 h 4983967"/>
              <a:gd name="connsiteX2399" fmla="*/ 4687099 w 7803300"/>
              <a:gd name="connsiteY2399" fmla="*/ 3376937 h 4983967"/>
              <a:gd name="connsiteX2400" fmla="*/ 4623973 w 7803300"/>
              <a:gd name="connsiteY2400" fmla="*/ 3376937 h 4983967"/>
              <a:gd name="connsiteX2401" fmla="*/ 4644725 w 7803300"/>
              <a:gd name="connsiteY2401" fmla="*/ 3397527 h 4983967"/>
              <a:gd name="connsiteX2402" fmla="*/ 4623973 w 7803300"/>
              <a:gd name="connsiteY2402" fmla="*/ 3418118 h 4983967"/>
              <a:gd name="connsiteX2403" fmla="*/ 4603212 w 7803300"/>
              <a:gd name="connsiteY2403" fmla="*/ 3397527 h 4983967"/>
              <a:gd name="connsiteX2404" fmla="*/ 4623973 w 7803300"/>
              <a:gd name="connsiteY2404" fmla="*/ 3376937 h 4983967"/>
              <a:gd name="connsiteX2405" fmla="*/ 4561098 w 7803300"/>
              <a:gd name="connsiteY2405" fmla="*/ 3376937 h 4983967"/>
              <a:gd name="connsiteX2406" fmla="*/ 4581850 w 7803300"/>
              <a:gd name="connsiteY2406" fmla="*/ 3397527 h 4983967"/>
              <a:gd name="connsiteX2407" fmla="*/ 4561098 w 7803300"/>
              <a:gd name="connsiteY2407" fmla="*/ 3418118 h 4983967"/>
              <a:gd name="connsiteX2408" fmla="*/ 4540337 w 7803300"/>
              <a:gd name="connsiteY2408" fmla="*/ 3397527 h 4983967"/>
              <a:gd name="connsiteX2409" fmla="*/ 4561098 w 7803300"/>
              <a:gd name="connsiteY2409" fmla="*/ 3376937 h 4983967"/>
              <a:gd name="connsiteX2410" fmla="*/ 4497381 w 7803300"/>
              <a:gd name="connsiteY2410" fmla="*/ 3376937 h 4983967"/>
              <a:gd name="connsiteX2411" fmla="*/ 4518133 w 7803300"/>
              <a:gd name="connsiteY2411" fmla="*/ 3397527 h 4983967"/>
              <a:gd name="connsiteX2412" fmla="*/ 4497381 w 7803300"/>
              <a:gd name="connsiteY2412" fmla="*/ 3418118 h 4983967"/>
              <a:gd name="connsiteX2413" fmla="*/ 4476620 w 7803300"/>
              <a:gd name="connsiteY2413" fmla="*/ 3397527 h 4983967"/>
              <a:gd name="connsiteX2414" fmla="*/ 4497381 w 7803300"/>
              <a:gd name="connsiteY2414" fmla="*/ 3376937 h 4983967"/>
              <a:gd name="connsiteX2415" fmla="*/ 4434506 w 7803300"/>
              <a:gd name="connsiteY2415" fmla="*/ 3376937 h 4983967"/>
              <a:gd name="connsiteX2416" fmla="*/ 4455258 w 7803300"/>
              <a:gd name="connsiteY2416" fmla="*/ 3397527 h 4983967"/>
              <a:gd name="connsiteX2417" fmla="*/ 4434506 w 7803300"/>
              <a:gd name="connsiteY2417" fmla="*/ 3418118 h 4983967"/>
              <a:gd name="connsiteX2418" fmla="*/ 4413745 w 7803300"/>
              <a:gd name="connsiteY2418" fmla="*/ 3397527 h 4983967"/>
              <a:gd name="connsiteX2419" fmla="*/ 4434506 w 7803300"/>
              <a:gd name="connsiteY2419" fmla="*/ 3376937 h 4983967"/>
              <a:gd name="connsiteX2420" fmla="*/ 4371129 w 7803300"/>
              <a:gd name="connsiteY2420" fmla="*/ 3376937 h 4983967"/>
              <a:gd name="connsiteX2421" fmla="*/ 4391881 w 7803300"/>
              <a:gd name="connsiteY2421" fmla="*/ 3397527 h 4983967"/>
              <a:gd name="connsiteX2422" fmla="*/ 4371129 w 7803300"/>
              <a:gd name="connsiteY2422" fmla="*/ 3418118 h 4983967"/>
              <a:gd name="connsiteX2423" fmla="*/ 4350368 w 7803300"/>
              <a:gd name="connsiteY2423" fmla="*/ 3397527 h 4983967"/>
              <a:gd name="connsiteX2424" fmla="*/ 4371129 w 7803300"/>
              <a:gd name="connsiteY2424" fmla="*/ 3376937 h 4983967"/>
              <a:gd name="connsiteX2425" fmla="*/ 4308254 w 7803300"/>
              <a:gd name="connsiteY2425" fmla="*/ 3376937 h 4983967"/>
              <a:gd name="connsiteX2426" fmla="*/ 4329006 w 7803300"/>
              <a:gd name="connsiteY2426" fmla="*/ 3397527 h 4983967"/>
              <a:gd name="connsiteX2427" fmla="*/ 4308254 w 7803300"/>
              <a:gd name="connsiteY2427" fmla="*/ 3418118 h 4983967"/>
              <a:gd name="connsiteX2428" fmla="*/ 4287493 w 7803300"/>
              <a:gd name="connsiteY2428" fmla="*/ 3397527 h 4983967"/>
              <a:gd name="connsiteX2429" fmla="*/ 4308254 w 7803300"/>
              <a:gd name="connsiteY2429" fmla="*/ 3376937 h 4983967"/>
              <a:gd name="connsiteX2430" fmla="*/ 4244617 w 7803300"/>
              <a:gd name="connsiteY2430" fmla="*/ 3376937 h 4983967"/>
              <a:gd name="connsiteX2431" fmla="*/ 4265369 w 7803300"/>
              <a:gd name="connsiteY2431" fmla="*/ 3397527 h 4983967"/>
              <a:gd name="connsiteX2432" fmla="*/ 4244617 w 7803300"/>
              <a:gd name="connsiteY2432" fmla="*/ 3418118 h 4983967"/>
              <a:gd name="connsiteX2433" fmla="*/ 4223856 w 7803300"/>
              <a:gd name="connsiteY2433" fmla="*/ 3397527 h 4983967"/>
              <a:gd name="connsiteX2434" fmla="*/ 4244617 w 7803300"/>
              <a:gd name="connsiteY2434" fmla="*/ 3376937 h 4983967"/>
              <a:gd name="connsiteX2435" fmla="*/ 4181662 w 7803300"/>
              <a:gd name="connsiteY2435" fmla="*/ 3376937 h 4983967"/>
              <a:gd name="connsiteX2436" fmla="*/ 4202414 w 7803300"/>
              <a:gd name="connsiteY2436" fmla="*/ 3397527 h 4983967"/>
              <a:gd name="connsiteX2437" fmla="*/ 4181662 w 7803300"/>
              <a:gd name="connsiteY2437" fmla="*/ 3418118 h 4983967"/>
              <a:gd name="connsiteX2438" fmla="*/ 4160901 w 7803300"/>
              <a:gd name="connsiteY2438" fmla="*/ 3397527 h 4983967"/>
              <a:gd name="connsiteX2439" fmla="*/ 4181662 w 7803300"/>
              <a:gd name="connsiteY2439" fmla="*/ 3376937 h 4983967"/>
              <a:gd name="connsiteX2440" fmla="*/ 4118536 w 7803300"/>
              <a:gd name="connsiteY2440" fmla="*/ 3376937 h 4983967"/>
              <a:gd name="connsiteX2441" fmla="*/ 4139288 w 7803300"/>
              <a:gd name="connsiteY2441" fmla="*/ 3397527 h 4983967"/>
              <a:gd name="connsiteX2442" fmla="*/ 4118536 w 7803300"/>
              <a:gd name="connsiteY2442" fmla="*/ 3418118 h 4983967"/>
              <a:gd name="connsiteX2443" fmla="*/ 4097775 w 7803300"/>
              <a:gd name="connsiteY2443" fmla="*/ 3397527 h 4983967"/>
              <a:gd name="connsiteX2444" fmla="*/ 4118536 w 7803300"/>
              <a:gd name="connsiteY2444" fmla="*/ 3376937 h 4983967"/>
              <a:gd name="connsiteX2445" fmla="*/ 4055671 w 7803300"/>
              <a:gd name="connsiteY2445" fmla="*/ 3376937 h 4983967"/>
              <a:gd name="connsiteX2446" fmla="*/ 4076423 w 7803300"/>
              <a:gd name="connsiteY2446" fmla="*/ 3397527 h 4983967"/>
              <a:gd name="connsiteX2447" fmla="*/ 4055671 w 7803300"/>
              <a:gd name="connsiteY2447" fmla="*/ 3418118 h 4983967"/>
              <a:gd name="connsiteX2448" fmla="*/ 4034910 w 7803300"/>
              <a:gd name="connsiteY2448" fmla="*/ 3397527 h 4983967"/>
              <a:gd name="connsiteX2449" fmla="*/ 4055671 w 7803300"/>
              <a:gd name="connsiteY2449" fmla="*/ 3376937 h 4983967"/>
              <a:gd name="connsiteX2450" fmla="*/ 3991944 w 7803300"/>
              <a:gd name="connsiteY2450" fmla="*/ 3376937 h 4983967"/>
              <a:gd name="connsiteX2451" fmla="*/ 4012696 w 7803300"/>
              <a:gd name="connsiteY2451" fmla="*/ 3397527 h 4983967"/>
              <a:gd name="connsiteX2452" fmla="*/ 3991944 w 7803300"/>
              <a:gd name="connsiteY2452" fmla="*/ 3418118 h 4983967"/>
              <a:gd name="connsiteX2453" fmla="*/ 3971183 w 7803300"/>
              <a:gd name="connsiteY2453" fmla="*/ 3397527 h 4983967"/>
              <a:gd name="connsiteX2454" fmla="*/ 3991944 w 7803300"/>
              <a:gd name="connsiteY2454" fmla="*/ 3376937 h 4983967"/>
              <a:gd name="connsiteX2455" fmla="*/ 3929078 w 7803300"/>
              <a:gd name="connsiteY2455" fmla="*/ 3376937 h 4983967"/>
              <a:gd name="connsiteX2456" fmla="*/ 3949830 w 7803300"/>
              <a:gd name="connsiteY2456" fmla="*/ 3397527 h 4983967"/>
              <a:gd name="connsiteX2457" fmla="*/ 3929078 w 7803300"/>
              <a:gd name="connsiteY2457" fmla="*/ 3418118 h 4983967"/>
              <a:gd name="connsiteX2458" fmla="*/ 3908317 w 7803300"/>
              <a:gd name="connsiteY2458" fmla="*/ 3397527 h 4983967"/>
              <a:gd name="connsiteX2459" fmla="*/ 3929078 w 7803300"/>
              <a:gd name="connsiteY2459" fmla="*/ 3376937 h 4983967"/>
              <a:gd name="connsiteX2460" fmla="*/ 3872616 w 7803300"/>
              <a:gd name="connsiteY2460" fmla="*/ 3376596 h 4983967"/>
              <a:gd name="connsiteX2461" fmla="*/ 3893368 w 7803300"/>
              <a:gd name="connsiteY2461" fmla="*/ 3397186 h 4983967"/>
              <a:gd name="connsiteX2462" fmla="*/ 3872616 w 7803300"/>
              <a:gd name="connsiteY2462" fmla="*/ 3417777 h 4983967"/>
              <a:gd name="connsiteX2463" fmla="*/ 3851855 w 7803300"/>
              <a:gd name="connsiteY2463" fmla="*/ 3397186 h 4983967"/>
              <a:gd name="connsiteX2464" fmla="*/ 3872616 w 7803300"/>
              <a:gd name="connsiteY2464" fmla="*/ 3376596 h 4983967"/>
              <a:gd name="connsiteX2465" fmla="*/ 3809741 w 7803300"/>
              <a:gd name="connsiteY2465" fmla="*/ 3376596 h 4983967"/>
              <a:gd name="connsiteX2466" fmla="*/ 3830493 w 7803300"/>
              <a:gd name="connsiteY2466" fmla="*/ 3397186 h 4983967"/>
              <a:gd name="connsiteX2467" fmla="*/ 3809741 w 7803300"/>
              <a:gd name="connsiteY2467" fmla="*/ 3417777 h 4983967"/>
              <a:gd name="connsiteX2468" fmla="*/ 3788980 w 7803300"/>
              <a:gd name="connsiteY2468" fmla="*/ 3397186 h 4983967"/>
              <a:gd name="connsiteX2469" fmla="*/ 3809741 w 7803300"/>
              <a:gd name="connsiteY2469" fmla="*/ 3376596 h 4983967"/>
              <a:gd name="connsiteX2470" fmla="*/ 3746023 w 7803300"/>
              <a:gd name="connsiteY2470" fmla="*/ 3376596 h 4983967"/>
              <a:gd name="connsiteX2471" fmla="*/ 3766775 w 7803300"/>
              <a:gd name="connsiteY2471" fmla="*/ 3397186 h 4983967"/>
              <a:gd name="connsiteX2472" fmla="*/ 3746023 w 7803300"/>
              <a:gd name="connsiteY2472" fmla="*/ 3417777 h 4983967"/>
              <a:gd name="connsiteX2473" fmla="*/ 3725262 w 7803300"/>
              <a:gd name="connsiteY2473" fmla="*/ 3397186 h 4983967"/>
              <a:gd name="connsiteX2474" fmla="*/ 3746023 w 7803300"/>
              <a:gd name="connsiteY2474" fmla="*/ 3376596 h 4983967"/>
              <a:gd name="connsiteX2475" fmla="*/ 3683149 w 7803300"/>
              <a:gd name="connsiteY2475" fmla="*/ 3376596 h 4983967"/>
              <a:gd name="connsiteX2476" fmla="*/ 3703901 w 7803300"/>
              <a:gd name="connsiteY2476" fmla="*/ 3397186 h 4983967"/>
              <a:gd name="connsiteX2477" fmla="*/ 3683149 w 7803300"/>
              <a:gd name="connsiteY2477" fmla="*/ 3417777 h 4983967"/>
              <a:gd name="connsiteX2478" fmla="*/ 3662388 w 7803300"/>
              <a:gd name="connsiteY2478" fmla="*/ 3397186 h 4983967"/>
              <a:gd name="connsiteX2479" fmla="*/ 3683149 w 7803300"/>
              <a:gd name="connsiteY2479" fmla="*/ 3376596 h 4983967"/>
              <a:gd name="connsiteX2480" fmla="*/ 3620023 w 7803300"/>
              <a:gd name="connsiteY2480" fmla="*/ 3376596 h 4983967"/>
              <a:gd name="connsiteX2481" fmla="*/ 3640775 w 7803300"/>
              <a:gd name="connsiteY2481" fmla="*/ 3397186 h 4983967"/>
              <a:gd name="connsiteX2482" fmla="*/ 3620023 w 7803300"/>
              <a:gd name="connsiteY2482" fmla="*/ 3417777 h 4983967"/>
              <a:gd name="connsiteX2483" fmla="*/ 3599262 w 7803300"/>
              <a:gd name="connsiteY2483" fmla="*/ 3397186 h 4983967"/>
              <a:gd name="connsiteX2484" fmla="*/ 3620023 w 7803300"/>
              <a:gd name="connsiteY2484" fmla="*/ 3376596 h 4983967"/>
              <a:gd name="connsiteX2485" fmla="*/ 3557157 w 7803300"/>
              <a:gd name="connsiteY2485" fmla="*/ 3376596 h 4983967"/>
              <a:gd name="connsiteX2486" fmla="*/ 3577909 w 7803300"/>
              <a:gd name="connsiteY2486" fmla="*/ 3397186 h 4983967"/>
              <a:gd name="connsiteX2487" fmla="*/ 3557157 w 7803300"/>
              <a:gd name="connsiteY2487" fmla="*/ 3417777 h 4983967"/>
              <a:gd name="connsiteX2488" fmla="*/ 3536396 w 7803300"/>
              <a:gd name="connsiteY2488" fmla="*/ 3397186 h 4983967"/>
              <a:gd name="connsiteX2489" fmla="*/ 3557157 w 7803300"/>
              <a:gd name="connsiteY2489" fmla="*/ 3376596 h 4983967"/>
              <a:gd name="connsiteX2490" fmla="*/ 3493431 w 7803300"/>
              <a:gd name="connsiteY2490" fmla="*/ 3376596 h 4983967"/>
              <a:gd name="connsiteX2491" fmla="*/ 3514183 w 7803300"/>
              <a:gd name="connsiteY2491" fmla="*/ 3397186 h 4983967"/>
              <a:gd name="connsiteX2492" fmla="*/ 3493431 w 7803300"/>
              <a:gd name="connsiteY2492" fmla="*/ 3417777 h 4983967"/>
              <a:gd name="connsiteX2493" fmla="*/ 3472670 w 7803300"/>
              <a:gd name="connsiteY2493" fmla="*/ 3397186 h 4983967"/>
              <a:gd name="connsiteX2494" fmla="*/ 3493431 w 7803300"/>
              <a:gd name="connsiteY2494" fmla="*/ 3376596 h 4983967"/>
              <a:gd name="connsiteX2495" fmla="*/ 3430646 w 7803300"/>
              <a:gd name="connsiteY2495" fmla="*/ 3376596 h 4983967"/>
              <a:gd name="connsiteX2496" fmla="*/ 3451398 w 7803300"/>
              <a:gd name="connsiteY2496" fmla="*/ 3397186 h 4983967"/>
              <a:gd name="connsiteX2497" fmla="*/ 3430646 w 7803300"/>
              <a:gd name="connsiteY2497" fmla="*/ 3417777 h 4983967"/>
              <a:gd name="connsiteX2498" fmla="*/ 3409885 w 7803300"/>
              <a:gd name="connsiteY2498" fmla="*/ 3397186 h 4983967"/>
              <a:gd name="connsiteX2499" fmla="*/ 3430646 w 7803300"/>
              <a:gd name="connsiteY2499" fmla="*/ 3376596 h 4983967"/>
              <a:gd name="connsiteX2500" fmla="*/ 2356575 w 7803300"/>
              <a:gd name="connsiteY2500" fmla="*/ 3376596 h 4983967"/>
              <a:gd name="connsiteX2501" fmla="*/ 2377327 w 7803300"/>
              <a:gd name="connsiteY2501" fmla="*/ 3397186 h 4983967"/>
              <a:gd name="connsiteX2502" fmla="*/ 2356575 w 7803300"/>
              <a:gd name="connsiteY2502" fmla="*/ 3417777 h 4983967"/>
              <a:gd name="connsiteX2503" fmla="*/ 2335814 w 7803300"/>
              <a:gd name="connsiteY2503" fmla="*/ 3397186 h 4983967"/>
              <a:gd name="connsiteX2504" fmla="*/ 2356575 w 7803300"/>
              <a:gd name="connsiteY2504" fmla="*/ 3376596 h 4983967"/>
              <a:gd name="connsiteX2505" fmla="*/ 2293709 w 7803300"/>
              <a:gd name="connsiteY2505" fmla="*/ 3376596 h 4983967"/>
              <a:gd name="connsiteX2506" fmla="*/ 2314461 w 7803300"/>
              <a:gd name="connsiteY2506" fmla="*/ 3397186 h 4983967"/>
              <a:gd name="connsiteX2507" fmla="*/ 2293709 w 7803300"/>
              <a:gd name="connsiteY2507" fmla="*/ 3417777 h 4983967"/>
              <a:gd name="connsiteX2508" fmla="*/ 2272948 w 7803300"/>
              <a:gd name="connsiteY2508" fmla="*/ 3397186 h 4983967"/>
              <a:gd name="connsiteX2509" fmla="*/ 2293709 w 7803300"/>
              <a:gd name="connsiteY2509" fmla="*/ 3376596 h 4983967"/>
              <a:gd name="connsiteX2510" fmla="*/ 2230063 w 7803300"/>
              <a:gd name="connsiteY2510" fmla="*/ 3376596 h 4983967"/>
              <a:gd name="connsiteX2511" fmla="*/ 2250815 w 7803300"/>
              <a:gd name="connsiteY2511" fmla="*/ 3397186 h 4983967"/>
              <a:gd name="connsiteX2512" fmla="*/ 2230063 w 7803300"/>
              <a:gd name="connsiteY2512" fmla="*/ 3417777 h 4983967"/>
              <a:gd name="connsiteX2513" fmla="*/ 2209302 w 7803300"/>
              <a:gd name="connsiteY2513" fmla="*/ 3397186 h 4983967"/>
              <a:gd name="connsiteX2514" fmla="*/ 2230063 w 7803300"/>
              <a:gd name="connsiteY2514" fmla="*/ 3376596 h 4983967"/>
              <a:gd name="connsiteX2515" fmla="*/ 2167198 w 7803300"/>
              <a:gd name="connsiteY2515" fmla="*/ 3376596 h 4983967"/>
              <a:gd name="connsiteX2516" fmla="*/ 2187950 w 7803300"/>
              <a:gd name="connsiteY2516" fmla="*/ 3397186 h 4983967"/>
              <a:gd name="connsiteX2517" fmla="*/ 2167198 w 7803300"/>
              <a:gd name="connsiteY2517" fmla="*/ 3417777 h 4983967"/>
              <a:gd name="connsiteX2518" fmla="*/ 2146437 w 7803300"/>
              <a:gd name="connsiteY2518" fmla="*/ 3397186 h 4983967"/>
              <a:gd name="connsiteX2519" fmla="*/ 2167198 w 7803300"/>
              <a:gd name="connsiteY2519" fmla="*/ 3376596 h 4983967"/>
              <a:gd name="connsiteX2520" fmla="*/ 2103991 w 7803300"/>
              <a:gd name="connsiteY2520" fmla="*/ 3376596 h 4983967"/>
              <a:gd name="connsiteX2521" fmla="*/ 2124743 w 7803300"/>
              <a:gd name="connsiteY2521" fmla="*/ 3397186 h 4983967"/>
              <a:gd name="connsiteX2522" fmla="*/ 2103991 w 7803300"/>
              <a:gd name="connsiteY2522" fmla="*/ 3417777 h 4983967"/>
              <a:gd name="connsiteX2523" fmla="*/ 2083230 w 7803300"/>
              <a:gd name="connsiteY2523" fmla="*/ 3397186 h 4983967"/>
              <a:gd name="connsiteX2524" fmla="*/ 2103991 w 7803300"/>
              <a:gd name="connsiteY2524" fmla="*/ 3376596 h 4983967"/>
              <a:gd name="connsiteX2525" fmla="*/ 2041206 w 7803300"/>
              <a:gd name="connsiteY2525" fmla="*/ 3376596 h 4983967"/>
              <a:gd name="connsiteX2526" fmla="*/ 2061958 w 7803300"/>
              <a:gd name="connsiteY2526" fmla="*/ 3397186 h 4983967"/>
              <a:gd name="connsiteX2527" fmla="*/ 2041206 w 7803300"/>
              <a:gd name="connsiteY2527" fmla="*/ 3417777 h 4983967"/>
              <a:gd name="connsiteX2528" fmla="*/ 2020445 w 7803300"/>
              <a:gd name="connsiteY2528" fmla="*/ 3397186 h 4983967"/>
              <a:gd name="connsiteX2529" fmla="*/ 2041206 w 7803300"/>
              <a:gd name="connsiteY2529" fmla="*/ 3376596 h 4983967"/>
              <a:gd name="connsiteX2530" fmla="*/ 1977479 w 7803300"/>
              <a:gd name="connsiteY2530" fmla="*/ 3376596 h 4983967"/>
              <a:gd name="connsiteX2531" fmla="*/ 1998231 w 7803300"/>
              <a:gd name="connsiteY2531" fmla="*/ 3397186 h 4983967"/>
              <a:gd name="connsiteX2532" fmla="*/ 1977479 w 7803300"/>
              <a:gd name="connsiteY2532" fmla="*/ 3417777 h 4983967"/>
              <a:gd name="connsiteX2533" fmla="*/ 1956718 w 7803300"/>
              <a:gd name="connsiteY2533" fmla="*/ 3397186 h 4983967"/>
              <a:gd name="connsiteX2534" fmla="*/ 1977479 w 7803300"/>
              <a:gd name="connsiteY2534" fmla="*/ 3376596 h 4983967"/>
              <a:gd name="connsiteX2535" fmla="*/ 1914524 w 7803300"/>
              <a:gd name="connsiteY2535" fmla="*/ 3376596 h 4983967"/>
              <a:gd name="connsiteX2536" fmla="*/ 1935276 w 7803300"/>
              <a:gd name="connsiteY2536" fmla="*/ 3397186 h 4983967"/>
              <a:gd name="connsiteX2537" fmla="*/ 1914524 w 7803300"/>
              <a:gd name="connsiteY2537" fmla="*/ 3417777 h 4983967"/>
              <a:gd name="connsiteX2538" fmla="*/ 1893763 w 7803300"/>
              <a:gd name="connsiteY2538" fmla="*/ 3397186 h 4983967"/>
              <a:gd name="connsiteX2539" fmla="*/ 1914524 w 7803300"/>
              <a:gd name="connsiteY2539" fmla="*/ 3376596 h 4983967"/>
              <a:gd name="connsiteX2540" fmla="*/ 6392257 w 7803300"/>
              <a:gd name="connsiteY2540" fmla="*/ 3314062 h 4983967"/>
              <a:gd name="connsiteX2541" fmla="*/ 6413009 w 7803300"/>
              <a:gd name="connsiteY2541" fmla="*/ 3334652 h 4983967"/>
              <a:gd name="connsiteX2542" fmla="*/ 6392257 w 7803300"/>
              <a:gd name="connsiteY2542" fmla="*/ 3355243 h 4983967"/>
              <a:gd name="connsiteX2543" fmla="*/ 6371496 w 7803300"/>
              <a:gd name="connsiteY2543" fmla="*/ 3334652 h 4983967"/>
              <a:gd name="connsiteX2544" fmla="*/ 6392257 w 7803300"/>
              <a:gd name="connsiteY2544" fmla="*/ 3314062 h 4983967"/>
              <a:gd name="connsiteX2545" fmla="*/ 6265745 w 7803300"/>
              <a:gd name="connsiteY2545" fmla="*/ 3314062 h 4983967"/>
              <a:gd name="connsiteX2546" fmla="*/ 6286497 w 7803300"/>
              <a:gd name="connsiteY2546" fmla="*/ 3334652 h 4983967"/>
              <a:gd name="connsiteX2547" fmla="*/ 6265745 w 7803300"/>
              <a:gd name="connsiteY2547" fmla="*/ 3355243 h 4983967"/>
              <a:gd name="connsiteX2548" fmla="*/ 6244984 w 7803300"/>
              <a:gd name="connsiteY2548" fmla="*/ 3334652 h 4983967"/>
              <a:gd name="connsiteX2549" fmla="*/ 6265745 w 7803300"/>
              <a:gd name="connsiteY2549" fmla="*/ 3314062 h 4983967"/>
              <a:gd name="connsiteX2550" fmla="*/ 6013161 w 7803300"/>
              <a:gd name="connsiteY2550" fmla="*/ 3314062 h 4983967"/>
              <a:gd name="connsiteX2551" fmla="*/ 6033913 w 7803300"/>
              <a:gd name="connsiteY2551" fmla="*/ 3334652 h 4983967"/>
              <a:gd name="connsiteX2552" fmla="*/ 6013161 w 7803300"/>
              <a:gd name="connsiteY2552" fmla="*/ 3355243 h 4983967"/>
              <a:gd name="connsiteX2553" fmla="*/ 5992400 w 7803300"/>
              <a:gd name="connsiteY2553" fmla="*/ 3334652 h 4983967"/>
              <a:gd name="connsiteX2554" fmla="*/ 6013161 w 7803300"/>
              <a:gd name="connsiteY2554" fmla="*/ 3314062 h 4983967"/>
              <a:gd name="connsiteX2555" fmla="*/ 5824295 w 7803300"/>
              <a:gd name="connsiteY2555" fmla="*/ 3314062 h 4983967"/>
              <a:gd name="connsiteX2556" fmla="*/ 5845047 w 7803300"/>
              <a:gd name="connsiteY2556" fmla="*/ 3334652 h 4983967"/>
              <a:gd name="connsiteX2557" fmla="*/ 5824295 w 7803300"/>
              <a:gd name="connsiteY2557" fmla="*/ 3355243 h 4983967"/>
              <a:gd name="connsiteX2558" fmla="*/ 5803534 w 7803300"/>
              <a:gd name="connsiteY2558" fmla="*/ 3334652 h 4983967"/>
              <a:gd name="connsiteX2559" fmla="*/ 5824295 w 7803300"/>
              <a:gd name="connsiteY2559" fmla="*/ 3314062 h 4983967"/>
              <a:gd name="connsiteX2560" fmla="*/ 5381643 w 7803300"/>
              <a:gd name="connsiteY2560" fmla="*/ 3314062 h 4983967"/>
              <a:gd name="connsiteX2561" fmla="*/ 5402395 w 7803300"/>
              <a:gd name="connsiteY2561" fmla="*/ 3334652 h 4983967"/>
              <a:gd name="connsiteX2562" fmla="*/ 5381643 w 7803300"/>
              <a:gd name="connsiteY2562" fmla="*/ 3355243 h 4983967"/>
              <a:gd name="connsiteX2563" fmla="*/ 5360882 w 7803300"/>
              <a:gd name="connsiteY2563" fmla="*/ 3334652 h 4983967"/>
              <a:gd name="connsiteX2564" fmla="*/ 5381643 w 7803300"/>
              <a:gd name="connsiteY2564" fmla="*/ 3314062 h 4983967"/>
              <a:gd name="connsiteX2565" fmla="*/ 4749964 w 7803300"/>
              <a:gd name="connsiteY2565" fmla="*/ 3314062 h 4983967"/>
              <a:gd name="connsiteX2566" fmla="*/ 4770716 w 7803300"/>
              <a:gd name="connsiteY2566" fmla="*/ 3334652 h 4983967"/>
              <a:gd name="connsiteX2567" fmla="*/ 4749964 w 7803300"/>
              <a:gd name="connsiteY2567" fmla="*/ 3355243 h 4983967"/>
              <a:gd name="connsiteX2568" fmla="*/ 4729203 w 7803300"/>
              <a:gd name="connsiteY2568" fmla="*/ 3334652 h 4983967"/>
              <a:gd name="connsiteX2569" fmla="*/ 4749964 w 7803300"/>
              <a:gd name="connsiteY2569" fmla="*/ 3314062 h 4983967"/>
              <a:gd name="connsiteX2570" fmla="*/ 4687099 w 7803300"/>
              <a:gd name="connsiteY2570" fmla="*/ 3314062 h 4983967"/>
              <a:gd name="connsiteX2571" fmla="*/ 4707851 w 7803300"/>
              <a:gd name="connsiteY2571" fmla="*/ 3334652 h 4983967"/>
              <a:gd name="connsiteX2572" fmla="*/ 4687099 w 7803300"/>
              <a:gd name="connsiteY2572" fmla="*/ 3355243 h 4983967"/>
              <a:gd name="connsiteX2573" fmla="*/ 4666338 w 7803300"/>
              <a:gd name="connsiteY2573" fmla="*/ 3334652 h 4983967"/>
              <a:gd name="connsiteX2574" fmla="*/ 4687099 w 7803300"/>
              <a:gd name="connsiteY2574" fmla="*/ 3314062 h 4983967"/>
              <a:gd name="connsiteX2575" fmla="*/ 4623973 w 7803300"/>
              <a:gd name="connsiteY2575" fmla="*/ 3314062 h 4983967"/>
              <a:gd name="connsiteX2576" fmla="*/ 4644725 w 7803300"/>
              <a:gd name="connsiteY2576" fmla="*/ 3334652 h 4983967"/>
              <a:gd name="connsiteX2577" fmla="*/ 4623973 w 7803300"/>
              <a:gd name="connsiteY2577" fmla="*/ 3355243 h 4983967"/>
              <a:gd name="connsiteX2578" fmla="*/ 4603212 w 7803300"/>
              <a:gd name="connsiteY2578" fmla="*/ 3334652 h 4983967"/>
              <a:gd name="connsiteX2579" fmla="*/ 4623973 w 7803300"/>
              <a:gd name="connsiteY2579" fmla="*/ 3314062 h 4983967"/>
              <a:gd name="connsiteX2580" fmla="*/ 4561098 w 7803300"/>
              <a:gd name="connsiteY2580" fmla="*/ 3314062 h 4983967"/>
              <a:gd name="connsiteX2581" fmla="*/ 4581850 w 7803300"/>
              <a:gd name="connsiteY2581" fmla="*/ 3334652 h 4983967"/>
              <a:gd name="connsiteX2582" fmla="*/ 4561098 w 7803300"/>
              <a:gd name="connsiteY2582" fmla="*/ 3355243 h 4983967"/>
              <a:gd name="connsiteX2583" fmla="*/ 4540337 w 7803300"/>
              <a:gd name="connsiteY2583" fmla="*/ 3334652 h 4983967"/>
              <a:gd name="connsiteX2584" fmla="*/ 4561098 w 7803300"/>
              <a:gd name="connsiteY2584" fmla="*/ 3314062 h 4983967"/>
              <a:gd name="connsiteX2585" fmla="*/ 4497381 w 7803300"/>
              <a:gd name="connsiteY2585" fmla="*/ 3314062 h 4983967"/>
              <a:gd name="connsiteX2586" fmla="*/ 4518133 w 7803300"/>
              <a:gd name="connsiteY2586" fmla="*/ 3334652 h 4983967"/>
              <a:gd name="connsiteX2587" fmla="*/ 4497381 w 7803300"/>
              <a:gd name="connsiteY2587" fmla="*/ 3355243 h 4983967"/>
              <a:gd name="connsiteX2588" fmla="*/ 4476620 w 7803300"/>
              <a:gd name="connsiteY2588" fmla="*/ 3334652 h 4983967"/>
              <a:gd name="connsiteX2589" fmla="*/ 4497381 w 7803300"/>
              <a:gd name="connsiteY2589" fmla="*/ 3314062 h 4983967"/>
              <a:gd name="connsiteX2590" fmla="*/ 4434506 w 7803300"/>
              <a:gd name="connsiteY2590" fmla="*/ 3314062 h 4983967"/>
              <a:gd name="connsiteX2591" fmla="*/ 4455258 w 7803300"/>
              <a:gd name="connsiteY2591" fmla="*/ 3334652 h 4983967"/>
              <a:gd name="connsiteX2592" fmla="*/ 4434506 w 7803300"/>
              <a:gd name="connsiteY2592" fmla="*/ 3355243 h 4983967"/>
              <a:gd name="connsiteX2593" fmla="*/ 4413745 w 7803300"/>
              <a:gd name="connsiteY2593" fmla="*/ 3334652 h 4983967"/>
              <a:gd name="connsiteX2594" fmla="*/ 4434506 w 7803300"/>
              <a:gd name="connsiteY2594" fmla="*/ 3314062 h 4983967"/>
              <a:gd name="connsiteX2595" fmla="*/ 4371129 w 7803300"/>
              <a:gd name="connsiteY2595" fmla="*/ 3314062 h 4983967"/>
              <a:gd name="connsiteX2596" fmla="*/ 4391881 w 7803300"/>
              <a:gd name="connsiteY2596" fmla="*/ 3334652 h 4983967"/>
              <a:gd name="connsiteX2597" fmla="*/ 4371129 w 7803300"/>
              <a:gd name="connsiteY2597" fmla="*/ 3355243 h 4983967"/>
              <a:gd name="connsiteX2598" fmla="*/ 4350368 w 7803300"/>
              <a:gd name="connsiteY2598" fmla="*/ 3334652 h 4983967"/>
              <a:gd name="connsiteX2599" fmla="*/ 4371129 w 7803300"/>
              <a:gd name="connsiteY2599" fmla="*/ 3314062 h 4983967"/>
              <a:gd name="connsiteX2600" fmla="*/ 4308254 w 7803300"/>
              <a:gd name="connsiteY2600" fmla="*/ 3314062 h 4983967"/>
              <a:gd name="connsiteX2601" fmla="*/ 4329006 w 7803300"/>
              <a:gd name="connsiteY2601" fmla="*/ 3334652 h 4983967"/>
              <a:gd name="connsiteX2602" fmla="*/ 4308254 w 7803300"/>
              <a:gd name="connsiteY2602" fmla="*/ 3355243 h 4983967"/>
              <a:gd name="connsiteX2603" fmla="*/ 4287493 w 7803300"/>
              <a:gd name="connsiteY2603" fmla="*/ 3334652 h 4983967"/>
              <a:gd name="connsiteX2604" fmla="*/ 4308254 w 7803300"/>
              <a:gd name="connsiteY2604" fmla="*/ 3314062 h 4983967"/>
              <a:gd name="connsiteX2605" fmla="*/ 4244617 w 7803300"/>
              <a:gd name="connsiteY2605" fmla="*/ 3314062 h 4983967"/>
              <a:gd name="connsiteX2606" fmla="*/ 4265369 w 7803300"/>
              <a:gd name="connsiteY2606" fmla="*/ 3334652 h 4983967"/>
              <a:gd name="connsiteX2607" fmla="*/ 4244617 w 7803300"/>
              <a:gd name="connsiteY2607" fmla="*/ 3355243 h 4983967"/>
              <a:gd name="connsiteX2608" fmla="*/ 4223856 w 7803300"/>
              <a:gd name="connsiteY2608" fmla="*/ 3334652 h 4983967"/>
              <a:gd name="connsiteX2609" fmla="*/ 4244617 w 7803300"/>
              <a:gd name="connsiteY2609" fmla="*/ 3314062 h 4983967"/>
              <a:gd name="connsiteX2610" fmla="*/ 4181662 w 7803300"/>
              <a:gd name="connsiteY2610" fmla="*/ 3314062 h 4983967"/>
              <a:gd name="connsiteX2611" fmla="*/ 4202414 w 7803300"/>
              <a:gd name="connsiteY2611" fmla="*/ 3334652 h 4983967"/>
              <a:gd name="connsiteX2612" fmla="*/ 4181662 w 7803300"/>
              <a:gd name="connsiteY2612" fmla="*/ 3355243 h 4983967"/>
              <a:gd name="connsiteX2613" fmla="*/ 4160901 w 7803300"/>
              <a:gd name="connsiteY2613" fmla="*/ 3334652 h 4983967"/>
              <a:gd name="connsiteX2614" fmla="*/ 4181662 w 7803300"/>
              <a:gd name="connsiteY2614" fmla="*/ 3314062 h 4983967"/>
              <a:gd name="connsiteX2615" fmla="*/ 4118536 w 7803300"/>
              <a:gd name="connsiteY2615" fmla="*/ 3314062 h 4983967"/>
              <a:gd name="connsiteX2616" fmla="*/ 4139288 w 7803300"/>
              <a:gd name="connsiteY2616" fmla="*/ 3334652 h 4983967"/>
              <a:gd name="connsiteX2617" fmla="*/ 4118536 w 7803300"/>
              <a:gd name="connsiteY2617" fmla="*/ 3355243 h 4983967"/>
              <a:gd name="connsiteX2618" fmla="*/ 4097775 w 7803300"/>
              <a:gd name="connsiteY2618" fmla="*/ 3334652 h 4983967"/>
              <a:gd name="connsiteX2619" fmla="*/ 4118536 w 7803300"/>
              <a:gd name="connsiteY2619" fmla="*/ 3314062 h 4983967"/>
              <a:gd name="connsiteX2620" fmla="*/ 4055671 w 7803300"/>
              <a:gd name="connsiteY2620" fmla="*/ 3314062 h 4983967"/>
              <a:gd name="connsiteX2621" fmla="*/ 4076423 w 7803300"/>
              <a:gd name="connsiteY2621" fmla="*/ 3334652 h 4983967"/>
              <a:gd name="connsiteX2622" fmla="*/ 4055671 w 7803300"/>
              <a:gd name="connsiteY2622" fmla="*/ 3355243 h 4983967"/>
              <a:gd name="connsiteX2623" fmla="*/ 4034910 w 7803300"/>
              <a:gd name="connsiteY2623" fmla="*/ 3334652 h 4983967"/>
              <a:gd name="connsiteX2624" fmla="*/ 4055671 w 7803300"/>
              <a:gd name="connsiteY2624" fmla="*/ 3314062 h 4983967"/>
              <a:gd name="connsiteX2625" fmla="*/ 3991944 w 7803300"/>
              <a:gd name="connsiteY2625" fmla="*/ 3314062 h 4983967"/>
              <a:gd name="connsiteX2626" fmla="*/ 4012696 w 7803300"/>
              <a:gd name="connsiteY2626" fmla="*/ 3334652 h 4983967"/>
              <a:gd name="connsiteX2627" fmla="*/ 3991944 w 7803300"/>
              <a:gd name="connsiteY2627" fmla="*/ 3355243 h 4983967"/>
              <a:gd name="connsiteX2628" fmla="*/ 3971183 w 7803300"/>
              <a:gd name="connsiteY2628" fmla="*/ 3334652 h 4983967"/>
              <a:gd name="connsiteX2629" fmla="*/ 3991944 w 7803300"/>
              <a:gd name="connsiteY2629" fmla="*/ 3314062 h 4983967"/>
              <a:gd name="connsiteX2630" fmla="*/ 3929078 w 7803300"/>
              <a:gd name="connsiteY2630" fmla="*/ 3314062 h 4983967"/>
              <a:gd name="connsiteX2631" fmla="*/ 3949830 w 7803300"/>
              <a:gd name="connsiteY2631" fmla="*/ 3334652 h 4983967"/>
              <a:gd name="connsiteX2632" fmla="*/ 3929078 w 7803300"/>
              <a:gd name="connsiteY2632" fmla="*/ 3355243 h 4983967"/>
              <a:gd name="connsiteX2633" fmla="*/ 3908317 w 7803300"/>
              <a:gd name="connsiteY2633" fmla="*/ 3334652 h 4983967"/>
              <a:gd name="connsiteX2634" fmla="*/ 3929078 w 7803300"/>
              <a:gd name="connsiteY2634" fmla="*/ 3314062 h 4983967"/>
              <a:gd name="connsiteX2635" fmla="*/ 3872616 w 7803300"/>
              <a:gd name="connsiteY2635" fmla="*/ 3313722 h 4983967"/>
              <a:gd name="connsiteX2636" fmla="*/ 3893368 w 7803300"/>
              <a:gd name="connsiteY2636" fmla="*/ 3334312 h 4983967"/>
              <a:gd name="connsiteX2637" fmla="*/ 3872616 w 7803300"/>
              <a:gd name="connsiteY2637" fmla="*/ 3354903 h 4983967"/>
              <a:gd name="connsiteX2638" fmla="*/ 3851855 w 7803300"/>
              <a:gd name="connsiteY2638" fmla="*/ 3334312 h 4983967"/>
              <a:gd name="connsiteX2639" fmla="*/ 3872616 w 7803300"/>
              <a:gd name="connsiteY2639" fmla="*/ 3313722 h 4983967"/>
              <a:gd name="connsiteX2640" fmla="*/ 3809741 w 7803300"/>
              <a:gd name="connsiteY2640" fmla="*/ 3313722 h 4983967"/>
              <a:gd name="connsiteX2641" fmla="*/ 3830493 w 7803300"/>
              <a:gd name="connsiteY2641" fmla="*/ 3334312 h 4983967"/>
              <a:gd name="connsiteX2642" fmla="*/ 3809741 w 7803300"/>
              <a:gd name="connsiteY2642" fmla="*/ 3354903 h 4983967"/>
              <a:gd name="connsiteX2643" fmla="*/ 3788980 w 7803300"/>
              <a:gd name="connsiteY2643" fmla="*/ 3334312 h 4983967"/>
              <a:gd name="connsiteX2644" fmla="*/ 3809741 w 7803300"/>
              <a:gd name="connsiteY2644" fmla="*/ 3313722 h 4983967"/>
              <a:gd name="connsiteX2645" fmla="*/ 3746023 w 7803300"/>
              <a:gd name="connsiteY2645" fmla="*/ 3313722 h 4983967"/>
              <a:gd name="connsiteX2646" fmla="*/ 3766775 w 7803300"/>
              <a:gd name="connsiteY2646" fmla="*/ 3334312 h 4983967"/>
              <a:gd name="connsiteX2647" fmla="*/ 3746023 w 7803300"/>
              <a:gd name="connsiteY2647" fmla="*/ 3354903 h 4983967"/>
              <a:gd name="connsiteX2648" fmla="*/ 3725262 w 7803300"/>
              <a:gd name="connsiteY2648" fmla="*/ 3334312 h 4983967"/>
              <a:gd name="connsiteX2649" fmla="*/ 3746023 w 7803300"/>
              <a:gd name="connsiteY2649" fmla="*/ 3313722 h 4983967"/>
              <a:gd name="connsiteX2650" fmla="*/ 3683149 w 7803300"/>
              <a:gd name="connsiteY2650" fmla="*/ 3313722 h 4983967"/>
              <a:gd name="connsiteX2651" fmla="*/ 3703901 w 7803300"/>
              <a:gd name="connsiteY2651" fmla="*/ 3334312 h 4983967"/>
              <a:gd name="connsiteX2652" fmla="*/ 3683149 w 7803300"/>
              <a:gd name="connsiteY2652" fmla="*/ 3354903 h 4983967"/>
              <a:gd name="connsiteX2653" fmla="*/ 3662388 w 7803300"/>
              <a:gd name="connsiteY2653" fmla="*/ 3334312 h 4983967"/>
              <a:gd name="connsiteX2654" fmla="*/ 3683149 w 7803300"/>
              <a:gd name="connsiteY2654" fmla="*/ 3313722 h 4983967"/>
              <a:gd name="connsiteX2655" fmla="*/ 3620023 w 7803300"/>
              <a:gd name="connsiteY2655" fmla="*/ 3313722 h 4983967"/>
              <a:gd name="connsiteX2656" fmla="*/ 3640775 w 7803300"/>
              <a:gd name="connsiteY2656" fmla="*/ 3334312 h 4983967"/>
              <a:gd name="connsiteX2657" fmla="*/ 3620023 w 7803300"/>
              <a:gd name="connsiteY2657" fmla="*/ 3354903 h 4983967"/>
              <a:gd name="connsiteX2658" fmla="*/ 3599262 w 7803300"/>
              <a:gd name="connsiteY2658" fmla="*/ 3334312 h 4983967"/>
              <a:gd name="connsiteX2659" fmla="*/ 3620023 w 7803300"/>
              <a:gd name="connsiteY2659" fmla="*/ 3313722 h 4983967"/>
              <a:gd name="connsiteX2660" fmla="*/ 3557157 w 7803300"/>
              <a:gd name="connsiteY2660" fmla="*/ 3313722 h 4983967"/>
              <a:gd name="connsiteX2661" fmla="*/ 3577909 w 7803300"/>
              <a:gd name="connsiteY2661" fmla="*/ 3334312 h 4983967"/>
              <a:gd name="connsiteX2662" fmla="*/ 3557157 w 7803300"/>
              <a:gd name="connsiteY2662" fmla="*/ 3354903 h 4983967"/>
              <a:gd name="connsiteX2663" fmla="*/ 3536396 w 7803300"/>
              <a:gd name="connsiteY2663" fmla="*/ 3334312 h 4983967"/>
              <a:gd name="connsiteX2664" fmla="*/ 3557157 w 7803300"/>
              <a:gd name="connsiteY2664" fmla="*/ 3313722 h 4983967"/>
              <a:gd name="connsiteX2665" fmla="*/ 3493431 w 7803300"/>
              <a:gd name="connsiteY2665" fmla="*/ 3313722 h 4983967"/>
              <a:gd name="connsiteX2666" fmla="*/ 3514183 w 7803300"/>
              <a:gd name="connsiteY2666" fmla="*/ 3334312 h 4983967"/>
              <a:gd name="connsiteX2667" fmla="*/ 3493431 w 7803300"/>
              <a:gd name="connsiteY2667" fmla="*/ 3354903 h 4983967"/>
              <a:gd name="connsiteX2668" fmla="*/ 3472670 w 7803300"/>
              <a:gd name="connsiteY2668" fmla="*/ 3334312 h 4983967"/>
              <a:gd name="connsiteX2669" fmla="*/ 3493431 w 7803300"/>
              <a:gd name="connsiteY2669" fmla="*/ 3313722 h 4983967"/>
              <a:gd name="connsiteX2670" fmla="*/ 3430646 w 7803300"/>
              <a:gd name="connsiteY2670" fmla="*/ 3313722 h 4983967"/>
              <a:gd name="connsiteX2671" fmla="*/ 3451398 w 7803300"/>
              <a:gd name="connsiteY2671" fmla="*/ 3334312 h 4983967"/>
              <a:gd name="connsiteX2672" fmla="*/ 3430646 w 7803300"/>
              <a:gd name="connsiteY2672" fmla="*/ 3354903 h 4983967"/>
              <a:gd name="connsiteX2673" fmla="*/ 3409885 w 7803300"/>
              <a:gd name="connsiteY2673" fmla="*/ 3334312 h 4983967"/>
              <a:gd name="connsiteX2674" fmla="*/ 3430646 w 7803300"/>
              <a:gd name="connsiteY2674" fmla="*/ 3313722 h 4983967"/>
              <a:gd name="connsiteX2675" fmla="*/ 3367179 w 7803300"/>
              <a:gd name="connsiteY2675" fmla="*/ 3313722 h 4983967"/>
              <a:gd name="connsiteX2676" fmla="*/ 3387931 w 7803300"/>
              <a:gd name="connsiteY2676" fmla="*/ 3334312 h 4983967"/>
              <a:gd name="connsiteX2677" fmla="*/ 3367179 w 7803300"/>
              <a:gd name="connsiteY2677" fmla="*/ 3354903 h 4983967"/>
              <a:gd name="connsiteX2678" fmla="*/ 3346418 w 7803300"/>
              <a:gd name="connsiteY2678" fmla="*/ 3334312 h 4983967"/>
              <a:gd name="connsiteX2679" fmla="*/ 3367179 w 7803300"/>
              <a:gd name="connsiteY2679" fmla="*/ 3313722 h 4983967"/>
              <a:gd name="connsiteX2680" fmla="*/ 2293709 w 7803300"/>
              <a:gd name="connsiteY2680" fmla="*/ 3313722 h 4983967"/>
              <a:gd name="connsiteX2681" fmla="*/ 2314461 w 7803300"/>
              <a:gd name="connsiteY2681" fmla="*/ 3334312 h 4983967"/>
              <a:gd name="connsiteX2682" fmla="*/ 2293709 w 7803300"/>
              <a:gd name="connsiteY2682" fmla="*/ 3354903 h 4983967"/>
              <a:gd name="connsiteX2683" fmla="*/ 2272948 w 7803300"/>
              <a:gd name="connsiteY2683" fmla="*/ 3334312 h 4983967"/>
              <a:gd name="connsiteX2684" fmla="*/ 2293709 w 7803300"/>
              <a:gd name="connsiteY2684" fmla="*/ 3313722 h 4983967"/>
              <a:gd name="connsiteX2685" fmla="*/ 2230063 w 7803300"/>
              <a:gd name="connsiteY2685" fmla="*/ 3313722 h 4983967"/>
              <a:gd name="connsiteX2686" fmla="*/ 2250815 w 7803300"/>
              <a:gd name="connsiteY2686" fmla="*/ 3334312 h 4983967"/>
              <a:gd name="connsiteX2687" fmla="*/ 2230063 w 7803300"/>
              <a:gd name="connsiteY2687" fmla="*/ 3354903 h 4983967"/>
              <a:gd name="connsiteX2688" fmla="*/ 2209302 w 7803300"/>
              <a:gd name="connsiteY2688" fmla="*/ 3334312 h 4983967"/>
              <a:gd name="connsiteX2689" fmla="*/ 2230063 w 7803300"/>
              <a:gd name="connsiteY2689" fmla="*/ 3313722 h 4983967"/>
              <a:gd name="connsiteX2690" fmla="*/ 2167198 w 7803300"/>
              <a:gd name="connsiteY2690" fmla="*/ 3313722 h 4983967"/>
              <a:gd name="connsiteX2691" fmla="*/ 2187950 w 7803300"/>
              <a:gd name="connsiteY2691" fmla="*/ 3334312 h 4983967"/>
              <a:gd name="connsiteX2692" fmla="*/ 2167198 w 7803300"/>
              <a:gd name="connsiteY2692" fmla="*/ 3354903 h 4983967"/>
              <a:gd name="connsiteX2693" fmla="*/ 2146437 w 7803300"/>
              <a:gd name="connsiteY2693" fmla="*/ 3334312 h 4983967"/>
              <a:gd name="connsiteX2694" fmla="*/ 2167198 w 7803300"/>
              <a:gd name="connsiteY2694" fmla="*/ 3313722 h 4983967"/>
              <a:gd name="connsiteX2695" fmla="*/ 2103991 w 7803300"/>
              <a:gd name="connsiteY2695" fmla="*/ 3313722 h 4983967"/>
              <a:gd name="connsiteX2696" fmla="*/ 2124743 w 7803300"/>
              <a:gd name="connsiteY2696" fmla="*/ 3334312 h 4983967"/>
              <a:gd name="connsiteX2697" fmla="*/ 2103991 w 7803300"/>
              <a:gd name="connsiteY2697" fmla="*/ 3354903 h 4983967"/>
              <a:gd name="connsiteX2698" fmla="*/ 2083230 w 7803300"/>
              <a:gd name="connsiteY2698" fmla="*/ 3334312 h 4983967"/>
              <a:gd name="connsiteX2699" fmla="*/ 2103991 w 7803300"/>
              <a:gd name="connsiteY2699" fmla="*/ 3313722 h 4983967"/>
              <a:gd name="connsiteX2700" fmla="*/ 2041206 w 7803300"/>
              <a:gd name="connsiteY2700" fmla="*/ 3313722 h 4983967"/>
              <a:gd name="connsiteX2701" fmla="*/ 2061958 w 7803300"/>
              <a:gd name="connsiteY2701" fmla="*/ 3334312 h 4983967"/>
              <a:gd name="connsiteX2702" fmla="*/ 2041206 w 7803300"/>
              <a:gd name="connsiteY2702" fmla="*/ 3354903 h 4983967"/>
              <a:gd name="connsiteX2703" fmla="*/ 2020445 w 7803300"/>
              <a:gd name="connsiteY2703" fmla="*/ 3334312 h 4983967"/>
              <a:gd name="connsiteX2704" fmla="*/ 2041206 w 7803300"/>
              <a:gd name="connsiteY2704" fmla="*/ 3313722 h 4983967"/>
              <a:gd name="connsiteX2705" fmla="*/ 1851488 w 7803300"/>
              <a:gd name="connsiteY2705" fmla="*/ 3313722 h 4983967"/>
              <a:gd name="connsiteX2706" fmla="*/ 1872240 w 7803300"/>
              <a:gd name="connsiteY2706" fmla="*/ 3334312 h 4983967"/>
              <a:gd name="connsiteX2707" fmla="*/ 1851488 w 7803300"/>
              <a:gd name="connsiteY2707" fmla="*/ 3354903 h 4983967"/>
              <a:gd name="connsiteX2708" fmla="*/ 1830727 w 7803300"/>
              <a:gd name="connsiteY2708" fmla="*/ 3334312 h 4983967"/>
              <a:gd name="connsiteX2709" fmla="*/ 1851488 w 7803300"/>
              <a:gd name="connsiteY2709" fmla="*/ 3313722 h 4983967"/>
              <a:gd name="connsiteX2710" fmla="*/ 6392257 w 7803300"/>
              <a:gd name="connsiteY2710" fmla="*/ 3251519 h 4983967"/>
              <a:gd name="connsiteX2711" fmla="*/ 6413009 w 7803300"/>
              <a:gd name="connsiteY2711" fmla="*/ 3272109 h 4983967"/>
              <a:gd name="connsiteX2712" fmla="*/ 6392257 w 7803300"/>
              <a:gd name="connsiteY2712" fmla="*/ 3292700 h 4983967"/>
              <a:gd name="connsiteX2713" fmla="*/ 6371496 w 7803300"/>
              <a:gd name="connsiteY2713" fmla="*/ 3272109 h 4983967"/>
              <a:gd name="connsiteX2714" fmla="*/ 6392257 w 7803300"/>
              <a:gd name="connsiteY2714" fmla="*/ 3251519 h 4983967"/>
              <a:gd name="connsiteX2715" fmla="*/ 6329472 w 7803300"/>
              <a:gd name="connsiteY2715" fmla="*/ 3251519 h 4983967"/>
              <a:gd name="connsiteX2716" fmla="*/ 6350224 w 7803300"/>
              <a:gd name="connsiteY2716" fmla="*/ 3272109 h 4983967"/>
              <a:gd name="connsiteX2717" fmla="*/ 6329472 w 7803300"/>
              <a:gd name="connsiteY2717" fmla="*/ 3292700 h 4983967"/>
              <a:gd name="connsiteX2718" fmla="*/ 6308711 w 7803300"/>
              <a:gd name="connsiteY2718" fmla="*/ 3272109 h 4983967"/>
              <a:gd name="connsiteX2719" fmla="*/ 6329472 w 7803300"/>
              <a:gd name="connsiteY2719" fmla="*/ 3251519 h 4983967"/>
              <a:gd name="connsiteX2720" fmla="*/ 6013161 w 7803300"/>
              <a:gd name="connsiteY2720" fmla="*/ 3251519 h 4983967"/>
              <a:gd name="connsiteX2721" fmla="*/ 6033913 w 7803300"/>
              <a:gd name="connsiteY2721" fmla="*/ 3272109 h 4983967"/>
              <a:gd name="connsiteX2722" fmla="*/ 6013161 w 7803300"/>
              <a:gd name="connsiteY2722" fmla="*/ 3292700 h 4983967"/>
              <a:gd name="connsiteX2723" fmla="*/ 5992400 w 7803300"/>
              <a:gd name="connsiteY2723" fmla="*/ 3272109 h 4983967"/>
              <a:gd name="connsiteX2724" fmla="*/ 6013161 w 7803300"/>
              <a:gd name="connsiteY2724" fmla="*/ 3251519 h 4983967"/>
              <a:gd name="connsiteX2725" fmla="*/ 5950287 w 7803300"/>
              <a:gd name="connsiteY2725" fmla="*/ 3251519 h 4983967"/>
              <a:gd name="connsiteX2726" fmla="*/ 5971039 w 7803300"/>
              <a:gd name="connsiteY2726" fmla="*/ 3272109 h 4983967"/>
              <a:gd name="connsiteX2727" fmla="*/ 5950287 w 7803300"/>
              <a:gd name="connsiteY2727" fmla="*/ 3292700 h 4983967"/>
              <a:gd name="connsiteX2728" fmla="*/ 5929526 w 7803300"/>
              <a:gd name="connsiteY2728" fmla="*/ 3272109 h 4983967"/>
              <a:gd name="connsiteX2729" fmla="*/ 5950287 w 7803300"/>
              <a:gd name="connsiteY2729" fmla="*/ 3251519 h 4983967"/>
              <a:gd name="connsiteX2730" fmla="*/ 5887080 w 7803300"/>
              <a:gd name="connsiteY2730" fmla="*/ 3251519 h 4983967"/>
              <a:gd name="connsiteX2731" fmla="*/ 5907832 w 7803300"/>
              <a:gd name="connsiteY2731" fmla="*/ 3272109 h 4983967"/>
              <a:gd name="connsiteX2732" fmla="*/ 5887080 w 7803300"/>
              <a:gd name="connsiteY2732" fmla="*/ 3292700 h 4983967"/>
              <a:gd name="connsiteX2733" fmla="*/ 5866319 w 7803300"/>
              <a:gd name="connsiteY2733" fmla="*/ 3272109 h 4983967"/>
              <a:gd name="connsiteX2734" fmla="*/ 5887080 w 7803300"/>
              <a:gd name="connsiteY2734" fmla="*/ 3251519 h 4983967"/>
              <a:gd name="connsiteX2735" fmla="*/ 5824295 w 7803300"/>
              <a:gd name="connsiteY2735" fmla="*/ 3251519 h 4983967"/>
              <a:gd name="connsiteX2736" fmla="*/ 5845047 w 7803300"/>
              <a:gd name="connsiteY2736" fmla="*/ 3272109 h 4983967"/>
              <a:gd name="connsiteX2737" fmla="*/ 5824295 w 7803300"/>
              <a:gd name="connsiteY2737" fmla="*/ 3292700 h 4983967"/>
              <a:gd name="connsiteX2738" fmla="*/ 5803534 w 7803300"/>
              <a:gd name="connsiteY2738" fmla="*/ 3272109 h 4983967"/>
              <a:gd name="connsiteX2739" fmla="*/ 5824295 w 7803300"/>
              <a:gd name="connsiteY2739" fmla="*/ 3251519 h 4983967"/>
              <a:gd name="connsiteX2740" fmla="*/ 5381643 w 7803300"/>
              <a:gd name="connsiteY2740" fmla="*/ 3251519 h 4983967"/>
              <a:gd name="connsiteX2741" fmla="*/ 5402395 w 7803300"/>
              <a:gd name="connsiteY2741" fmla="*/ 3272109 h 4983967"/>
              <a:gd name="connsiteX2742" fmla="*/ 5381643 w 7803300"/>
              <a:gd name="connsiteY2742" fmla="*/ 3292700 h 4983967"/>
              <a:gd name="connsiteX2743" fmla="*/ 5360882 w 7803300"/>
              <a:gd name="connsiteY2743" fmla="*/ 3272109 h 4983967"/>
              <a:gd name="connsiteX2744" fmla="*/ 5381643 w 7803300"/>
              <a:gd name="connsiteY2744" fmla="*/ 3251519 h 4983967"/>
              <a:gd name="connsiteX2745" fmla="*/ 5318859 w 7803300"/>
              <a:gd name="connsiteY2745" fmla="*/ 3251519 h 4983967"/>
              <a:gd name="connsiteX2746" fmla="*/ 5339611 w 7803300"/>
              <a:gd name="connsiteY2746" fmla="*/ 3272109 h 4983967"/>
              <a:gd name="connsiteX2747" fmla="*/ 5318859 w 7803300"/>
              <a:gd name="connsiteY2747" fmla="*/ 3292700 h 4983967"/>
              <a:gd name="connsiteX2748" fmla="*/ 5298098 w 7803300"/>
              <a:gd name="connsiteY2748" fmla="*/ 3272109 h 4983967"/>
              <a:gd name="connsiteX2749" fmla="*/ 5318859 w 7803300"/>
              <a:gd name="connsiteY2749" fmla="*/ 3251519 h 4983967"/>
              <a:gd name="connsiteX2750" fmla="*/ 4561098 w 7803300"/>
              <a:gd name="connsiteY2750" fmla="*/ 3251519 h 4983967"/>
              <a:gd name="connsiteX2751" fmla="*/ 4581850 w 7803300"/>
              <a:gd name="connsiteY2751" fmla="*/ 3272109 h 4983967"/>
              <a:gd name="connsiteX2752" fmla="*/ 4561098 w 7803300"/>
              <a:gd name="connsiteY2752" fmla="*/ 3292700 h 4983967"/>
              <a:gd name="connsiteX2753" fmla="*/ 4540337 w 7803300"/>
              <a:gd name="connsiteY2753" fmla="*/ 3272109 h 4983967"/>
              <a:gd name="connsiteX2754" fmla="*/ 4561098 w 7803300"/>
              <a:gd name="connsiteY2754" fmla="*/ 3251519 h 4983967"/>
              <a:gd name="connsiteX2755" fmla="*/ 4497381 w 7803300"/>
              <a:gd name="connsiteY2755" fmla="*/ 3251519 h 4983967"/>
              <a:gd name="connsiteX2756" fmla="*/ 4518133 w 7803300"/>
              <a:gd name="connsiteY2756" fmla="*/ 3272109 h 4983967"/>
              <a:gd name="connsiteX2757" fmla="*/ 4497381 w 7803300"/>
              <a:gd name="connsiteY2757" fmla="*/ 3292700 h 4983967"/>
              <a:gd name="connsiteX2758" fmla="*/ 4476620 w 7803300"/>
              <a:gd name="connsiteY2758" fmla="*/ 3272109 h 4983967"/>
              <a:gd name="connsiteX2759" fmla="*/ 4497381 w 7803300"/>
              <a:gd name="connsiteY2759" fmla="*/ 3251519 h 4983967"/>
              <a:gd name="connsiteX2760" fmla="*/ 4434506 w 7803300"/>
              <a:gd name="connsiteY2760" fmla="*/ 3251519 h 4983967"/>
              <a:gd name="connsiteX2761" fmla="*/ 4455258 w 7803300"/>
              <a:gd name="connsiteY2761" fmla="*/ 3272109 h 4983967"/>
              <a:gd name="connsiteX2762" fmla="*/ 4434506 w 7803300"/>
              <a:gd name="connsiteY2762" fmla="*/ 3292700 h 4983967"/>
              <a:gd name="connsiteX2763" fmla="*/ 4413745 w 7803300"/>
              <a:gd name="connsiteY2763" fmla="*/ 3272109 h 4983967"/>
              <a:gd name="connsiteX2764" fmla="*/ 4434506 w 7803300"/>
              <a:gd name="connsiteY2764" fmla="*/ 3251519 h 4983967"/>
              <a:gd name="connsiteX2765" fmla="*/ 4371129 w 7803300"/>
              <a:gd name="connsiteY2765" fmla="*/ 3251519 h 4983967"/>
              <a:gd name="connsiteX2766" fmla="*/ 4391881 w 7803300"/>
              <a:gd name="connsiteY2766" fmla="*/ 3272109 h 4983967"/>
              <a:gd name="connsiteX2767" fmla="*/ 4371129 w 7803300"/>
              <a:gd name="connsiteY2767" fmla="*/ 3292700 h 4983967"/>
              <a:gd name="connsiteX2768" fmla="*/ 4350368 w 7803300"/>
              <a:gd name="connsiteY2768" fmla="*/ 3272109 h 4983967"/>
              <a:gd name="connsiteX2769" fmla="*/ 4371129 w 7803300"/>
              <a:gd name="connsiteY2769" fmla="*/ 3251519 h 4983967"/>
              <a:gd name="connsiteX2770" fmla="*/ 4308254 w 7803300"/>
              <a:gd name="connsiteY2770" fmla="*/ 3251519 h 4983967"/>
              <a:gd name="connsiteX2771" fmla="*/ 4329006 w 7803300"/>
              <a:gd name="connsiteY2771" fmla="*/ 3272109 h 4983967"/>
              <a:gd name="connsiteX2772" fmla="*/ 4308254 w 7803300"/>
              <a:gd name="connsiteY2772" fmla="*/ 3292700 h 4983967"/>
              <a:gd name="connsiteX2773" fmla="*/ 4287493 w 7803300"/>
              <a:gd name="connsiteY2773" fmla="*/ 3272109 h 4983967"/>
              <a:gd name="connsiteX2774" fmla="*/ 4308254 w 7803300"/>
              <a:gd name="connsiteY2774" fmla="*/ 3251519 h 4983967"/>
              <a:gd name="connsiteX2775" fmla="*/ 4244617 w 7803300"/>
              <a:gd name="connsiteY2775" fmla="*/ 3251519 h 4983967"/>
              <a:gd name="connsiteX2776" fmla="*/ 4265369 w 7803300"/>
              <a:gd name="connsiteY2776" fmla="*/ 3272109 h 4983967"/>
              <a:gd name="connsiteX2777" fmla="*/ 4244617 w 7803300"/>
              <a:gd name="connsiteY2777" fmla="*/ 3292700 h 4983967"/>
              <a:gd name="connsiteX2778" fmla="*/ 4223856 w 7803300"/>
              <a:gd name="connsiteY2778" fmla="*/ 3272109 h 4983967"/>
              <a:gd name="connsiteX2779" fmla="*/ 4244617 w 7803300"/>
              <a:gd name="connsiteY2779" fmla="*/ 3251519 h 4983967"/>
              <a:gd name="connsiteX2780" fmla="*/ 4181662 w 7803300"/>
              <a:gd name="connsiteY2780" fmla="*/ 3251519 h 4983967"/>
              <a:gd name="connsiteX2781" fmla="*/ 4202414 w 7803300"/>
              <a:gd name="connsiteY2781" fmla="*/ 3272109 h 4983967"/>
              <a:gd name="connsiteX2782" fmla="*/ 4181662 w 7803300"/>
              <a:gd name="connsiteY2782" fmla="*/ 3292700 h 4983967"/>
              <a:gd name="connsiteX2783" fmla="*/ 4160901 w 7803300"/>
              <a:gd name="connsiteY2783" fmla="*/ 3272109 h 4983967"/>
              <a:gd name="connsiteX2784" fmla="*/ 4181662 w 7803300"/>
              <a:gd name="connsiteY2784" fmla="*/ 3251519 h 4983967"/>
              <a:gd name="connsiteX2785" fmla="*/ 4118536 w 7803300"/>
              <a:gd name="connsiteY2785" fmla="*/ 3251519 h 4983967"/>
              <a:gd name="connsiteX2786" fmla="*/ 4139288 w 7803300"/>
              <a:gd name="connsiteY2786" fmla="*/ 3272109 h 4983967"/>
              <a:gd name="connsiteX2787" fmla="*/ 4118536 w 7803300"/>
              <a:gd name="connsiteY2787" fmla="*/ 3292700 h 4983967"/>
              <a:gd name="connsiteX2788" fmla="*/ 4097775 w 7803300"/>
              <a:gd name="connsiteY2788" fmla="*/ 3272109 h 4983967"/>
              <a:gd name="connsiteX2789" fmla="*/ 4118536 w 7803300"/>
              <a:gd name="connsiteY2789" fmla="*/ 3251519 h 4983967"/>
              <a:gd name="connsiteX2790" fmla="*/ 4055671 w 7803300"/>
              <a:gd name="connsiteY2790" fmla="*/ 3251519 h 4983967"/>
              <a:gd name="connsiteX2791" fmla="*/ 4076423 w 7803300"/>
              <a:gd name="connsiteY2791" fmla="*/ 3272109 h 4983967"/>
              <a:gd name="connsiteX2792" fmla="*/ 4055671 w 7803300"/>
              <a:gd name="connsiteY2792" fmla="*/ 3292700 h 4983967"/>
              <a:gd name="connsiteX2793" fmla="*/ 4034910 w 7803300"/>
              <a:gd name="connsiteY2793" fmla="*/ 3272109 h 4983967"/>
              <a:gd name="connsiteX2794" fmla="*/ 4055671 w 7803300"/>
              <a:gd name="connsiteY2794" fmla="*/ 3251519 h 4983967"/>
              <a:gd name="connsiteX2795" fmla="*/ 3991944 w 7803300"/>
              <a:gd name="connsiteY2795" fmla="*/ 3251519 h 4983967"/>
              <a:gd name="connsiteX2796" fmla="*/ 4012696 w 7803300"/>
              <a:gd name="connsiteY2796" fmla="*/ 3272109 h 4983967"/>
              <a:gd name="connsiteX2797" fmla="*/ 3991944 w 7803300"/>
              <a:gd name="connsiteY2797" fmla="*/ 3292700 h 4983967"/>
              <a:gd name="connsiteX2798" fmla="*/ 3971183 w 7803300"/>
              <a:gd name="connsiteY2798" fmla="*/ 3272109 h 4983967"/>
              <a:gd name="connsiteX2799" fmla="*/ 3991944 w 7803300"/>
              <a:gd name="connsiteY2799" fmla="*/ 3251519 h 4983967"/>
              <a:gd name="connsiteX2800" fmla="*/ 3929078 w 7803300"/>
              <a:gd name="connsiteY2800" fmla="*/ 3251519 h 4983967"/>
              <a:gd name="connsiteX2801" fmla="*/ 3949830 w 7803300"/>
              <a:gd name="connsiteY2801" fmla="*/ 3272109 h 4983967"/>
              <a:gd name="connsiteX2802" fmla="*/ 3929078 w 7803300"/>
              <a:gd name="connsiteY2802" fmla="*/ 3292700 h 4983967"/>
              <a:gd name="connsiteX2803" fmla="*/ 3908317 w 7803300"/>
              <a:gd name="connsiteY2803" fmla="*/ 3272109 h 4983967"/>
              <a:gd name="connsiteX2804" fmla="*/ 3929078 w 7803300"/>
              <a:gd name="connsiteY2804" fmla="*/ 3251519 h 4983967"/>
              <a:gd name="connsiteX2805" fmla="*/ 3872616 w 7803300"/>
              <a:gd name="connsiteY2805" fmla="*/ 3251098 h 4983967"/>
              <a:gd name="connsiteX2806" fmla="*/ 3893368 w 7803300"/>
              <a:gd name="connsiteY2806" fmla="*/ 3271688 h 4983967"/>
              <a:gd name="connsiteX2807" fmla="*/ 3872616 w 7803300"/>
              <a:gd name="connsiteY2807" fmla="*/ 3292279 h 4983967"/>
              <a:gd name="connsiteX2808" fmla="*/ 3851855 w 7803300"/>
              <a:gd name="connsiteY2808" fmla="*/ 3271688 h 4983967"/>
              <a:gd name="connsiteX2809" fmla="*/ 3872616 w 7803300"/>
              <a:gd name="connsiteY2809" fmla="*/ 3251098 h 4983967"/>
              <a:gd name="connsiteX2810" fmla="*/ 3809741 w 7803300"/>
              <a:gd name="connsiteY2810" fmla="*/ 3251098 h 4983967"/>
              <a:gd name="connsiteX2811" fmla="*/ 3830493 w 7803300"/>
              <a:gd name="connsiteY2811" fmla="*/ 3271688 h 4983967"/>
              <a:gd name="connsiteX2812" fmla="*/ 3809741 w 7803300"/>
              <a:gd name="connsiteY2812" fmla="*/ 3292279 h 4983967"/>
              <a:gd name="connsiteX2813" fmla="*/ 3788980 w 7803300"/>
              <a:gd name="connsiteY2813" fmla="*/ 3271688 h 4983967"/>
              <a:gd name="connsiteX2814" fmla="*/ 3809741 w 7803300"/>
              <a:gd name="connsiteY2814" fmla="*/ 3251098 h 4983967"/>
              <a:gd name="connsiteX2815" fmla="*/ 3746023 w 7803300"/>
              <a:gd name="connsiteY2815" fmla="*/ 3251098 h 4983967"/>
              <a:gd name="connsiteX2816" fmla="*/ 3766775 w 7803300"/>
              <a:gd name="connsiteY2816" fmla="*/ 3271688 h 4983967"/>
              <a:gd name="connsiteX2817" fmla="*/ 3746023 w 7803300"/>
              <a:gd name="connsiteY2817" fmla="*/ 3292279 h 4983967"/>
              <a:gd name="connsiteX2818" fmla="*/ 3725262 w 7803300"/>
              <a:gd name="connsiteY2818" fmla="*/ 3271688 h 4983967"/>
              <a:gd name="connsiteX2819" fmla="*/ 3746023 w 7803300"/>
              <a:gd name="connsiteY2819" fmla="*/ 3251098 h 4983967"/>
              <a:gd name="connsiteX2820" fmla="*/ 3683149 w 7803300"/>
              <a:gd name="connsiteY2820" fmla="*/ 3251098 h 4983967"/>
              <a:gd name="connsiteX2821" fmla="*/ 3703901 w 7803300"/>
              <a:gd name="connsiteY2821" fmla="*/ 3271688 h 4983967"/>
              <a:gd name="connsiteX2822" fmla="*/ 3683149 w 7803300"/>
              <a:gd name="connsiteY2822" fmla="*/ 3292279 h 4983967"/>
              <a:gd name="connsiteX2823" fmla="*/ 3662388 w 7803300"/>
              <a:gd name="connsiteY2823" fmla="*/ 3271688 h 4983967"/>
              <a:gd name="connsiteX2824" fmla="*/ 3683149 w 7803300"/>
              <a:gd name="connsiteY2824" fmla="*/ 3251098 h 4983967"/>
              <a:gd name="connsiteX2825" fmla="*/ 3620023 w 7803300"/>
              <a:gd name="connsiteY2825" fmla="*/ 3251098 h 4983967"/>
              <a:gd name="connsiteX2826" fmla="*/ 3640775 w 7803300"/>
              <a:gd name="connsiteY2826" fmla="*/ 3271688 h 4983967"/>
              <a:gd name="connsiteX2827" fmla="*/ 3620023 w 7803300"/>
              <a:gd name="connsiteY2827" fmla="*/ 3292279 h 4983967"/>
              <a:gd name="connsiteX2828" fmla="*/ 3599262 w 7803300"/>
              <a:gd name="connsiteY2828" fmla="*/ 3271688 h 4983967"/>
              <a:gd name="connsiteX2829" fmla="*/ 3620023 w 7803300"/>
              <a:gd name="connsiteY2829" fmla="*/ 3251098 h 4983967"/>
              <a:gd name="connsiteX2830" fmla="*/ 3557157 w 7803300"/>
              <a:gd name="connsiteY2830" fmla="*/ 3251098 h 4983967"/>
              <a:gd name="connsiteX2831" fmla="*/ 3577909 w 7803300"/>
              <a:gd name="connsiteY2831" fmla="*/ 3271688 h 4983967"/>
              <a:gd name="connsiteX2832" fmla="*/ 3557157 w 7803300"/>
              <a:gd name="connsiteY2832" fmla="*/ 3292279 h 4983967"/>
              <a:gd name="connsiteX2833" fmla="*/ 3536396 w 7803300"/>
              <a:gd name="connsiteY2833" fmla="*/ 3271688 h 4983967"/>
              <a:gd name="connsiteX2834" fmla="*/ 3557157 w 7803300"/>
              <a:gd name="connsiteY2834" fmla="*/ 3251098 h 4983967"/>
              <a:gd name="connsiteX2835" fmla="*/ 3493431 w 7803300"/>
              <a:gd name="connsiteY2835" fmla="*/ 3251098 h 4983967"/>
              <a:gd name="connsiteX2836" fmla="*/ 3514183 w 7803300"/>
              <a:gd name="connsiteY2836" fmla="*/ 3271688 h 4983967"/>
              <a:gd name="connsiteX2837" fmla="*/ 3493431 w 7803300"/>
              <a:gd name="connsiteY2837" fmla="*/ 3292279 h 4983967"/>
              <a:gd name="connsiteX2838" fmla="*/ 3472670 w 7803300"/>
              <a:gd name="connsiteY2838" fmla="*/ 3271688 h 4983967"/>
              <a:gd name="connsiteX2839" fmla="*/ 3493431 w 7803300"/>
              <a:gd name="connsiteY2839" fmla="*/ 3251098 h 4983967"/>
              <a:gd name="connsiteX2840" fmla="*/ 3430646 w 7803300"/>
              <a:gd name="connsiteY2840" fmla="*/ 3251098 h 4983967"/>
              <a:gd name="connsiteX2841" fmla="*/ 3451398 w 7803300"/>
              <a:gd name="connsiteY2841" fmla="*/ 3271688 h 4983967"/>
              <a:gd name="connsiteX2842" fmla="*/ 3430646 w 7803300"/>
              <a:gd name="connsiteY2842" fmla="*/ 3292279 h 4983967"/>
              <a:gd name="connsiteX2843" fmla="*/ 3409885 w 7803300"/>
              <a:gd name="connsiteY2843" fmla="*/ 3271688 h 4983967"/>
              <a:gd name="connsiteX2844" fmla="*/ 3430646 w 7803300"/>
              <a:gd name="connsiteY2844" fmla="*/ 3251098 h 4983967"/>
              <a:gd name="connsiteX2845" fmla="*/ 3367179 w 7803300"/>
              <a:gd name="connsiteY2845" fmla="*/ 3251098 h 4983967"/>
              <a:gd name="connsiteX2846" fmla="*/ 3387931 w 7803300"/>
              <a:gd name="connsiteY2846" fmla="*/ 3271688 h 4983967"/>
              <a:gd name="connsiteX2847" fmla="*/ 3367179 w 7803300"/>
              <a:gd name="connsiteY2847" fmla="*/ 3292279 h 4983967"/>
              <a:gd name="connsiteX2848" fmla="*/ 3346418 w 7803300"/>
              <a:gd name="connsiteY2848" fmla="*/ 3271688 h 4983967"/>
              <a:gd name="connsiteX2849" fmla="*/ 3367179 w 7803300"/>
              <a:gd name="connsiteY2849" fmla="*/ 3251098 h 4983967"/>
              <a:gd name="connsiteX2850" fmla="*/ 3304313 w 7803300"/>
              <a:gd name="connsiteY2850" fmla="*/ 3251098 h 4983967"/>
              <a:gd name="connsiteX2851" fmla="*/ 3325065 w 7803300"/>
              <a:gd name="connsiteY2851" fmla="*/ 3271688 h 4983967"/>
              <a:gd name="connsiteX2852" fmla="*/ 3304313 w 7803300"/>
              <a:gd name="connsiteY2852" fmla="*/ 3292279 h 4983967"/>
              <a:gd name="connsiteX2853" fmla="*/ 3283552 w 7803300"/>
              <a:gd name="connsiteY2853" fmla="*/ 3271688 h 4983967"/>
              <a:gd name="connsiteX2854" fmla="*/ 3304313 w 7803300"/>
              <a:gd name="connsiteY2854" fmla="*/ 3251098 h 4983967"/>
              <a:gd name="connsiteX2855" fmla="*/ 2356575 w 7803300"/>
              <a:gd name="connsiteY2855" fmla="*/ 3251098 h 4983967"/>
              <a:gd name="connsiteX2856" fmla="*/ 2377327 w 7803300"/>
              <a:gd name="connsiteY2856" fmla="*/ 3271688 h 4983967"/>
              <a:gd name="connsiteX2857" fmla="*/ 2356575 w 7803300"/>
              <a:gd name="connsiteY2857" fmla="*/ 3292279 h 4983967"/>
              <a:gd name="connsiteX2858" fmla="*/ 2335814 w 7803300"/>
              <a:gd name="connsiteY2858" fmla="*/ 3271688 h 4983967"/>
              <a:gd name="connsiteX2859" fmla="*/ 2356575 w 7803300"/>
              <a:gd name="connsiteY2859" fmla="*/ 3251098 h 4983967"/>
              <a:gd name="connsiteX2860" fmla="*/ 2103991 w 7803300"/>
              <a:gd name="connsiteY2860" fmla="*/ 3251098 h 4983967"/>
              <a:gd name="connsiteX2861" fmla="*/ 2124743 w 7803300"/>
              <a:gd name="connsiteY2861" fmla="*/ 3271688 h 4983967"/>
              <a:gd name="connsiteX2862" fmla="*/ 2103991 w 7803300"/>
              <a:gd name="connsiteY2862" fmla="*/ 3292279 h 4983967"/>
              <a:gd name="connsiteX2863" fmla="*/ 2083230 w 7803300"/>
              <a:gd name="connsiteY2863" fmla="*/ 3271688 h 4983967"/>
              <a:gd name="connsiteX2864" fmla="*/ 2103991 w 7803300"/>
              <a:gd name="connsiteY2864" fmla="*/ 3251098 h 4983967"/>
              <a:gd name="connsiteX2865" fmla="*/ 1851488 w 7803300"/>
              <a:gd name="connsiteY2865" fmla="*/ 3251098 h 4983967"/>
              <a:gd name="connsiteX2866" fmla="*/ 1872240 w 7803300"/>
              <a:gd name="connsiteY2866" fmla="*/ 3271688 h 4983967"/>
              <a:gd name="connsiteX2867" fmla="*/ 1851488 w 7803300"/>
              <a:gd name="connsiteY2867" fmla="*/ 3292279 h 4983967"/>
              <a:gd name="connsiteX2868" fmla="*/ 1830727 w 7803300"/>
              <a:gd name="connsiteY2868" fmla="*/ 3271688 h 4983967"/>
              <a:gd name="connsiteX2869" fmla="*/ 1851488 w 7803300"/>
              <a:gd name="connsiteY2869" fmla="*/ 3251098 h 4983967"/>
              <a:gd name="connsiteX2870" fmla="*/ 1788613 w 7803300"/>
              <a:gd name="connsiteY2870" fmla="*/ 3251098 h 4983967"/>
              <a:gd name="connsiteX2871" fmla="*/ 1809365 w 7803300"/>
              <a:gd name="connsiteY2871" fmla="*/ 3271688 h 4983967"/>
              <a:gd name="connsiteX2872" fmla="*/ 1788613 w 7803300"/>
              <a:gd name="connsiteY2872" fmla="*/ 3292279 h 4983967"/>
              <a:gd name="connsiteX2873" fmla="*/ 1767852 w 7803300"/>
              <a:gd name="connsiteY2873" fmla="*/ 3271688 h 4983967"/>
              <a:gd name="connsiteX2874" fmla="*/ 1788613 w 7803300"/>
              <a:gd name="connsiteY2874" fmla="*/ 3251098 h 4983967"/>
              <a:gd name="connsiteX2875" fmla="*/ 6329472 w 7803300"/>
              <a:gd name="connsiteY2875" fmla="*/ 3189246 h 4983967"/>
              <a:gd name="connsiteX2876" fmla="*/ 6350224 w 7803300"/>
              <a:gd name="connsiteY2876" fmla="*/ 3209836 h 4983967"/>
              <a:gd name="connsiteX2877" fmla="*/ 6329472 w 7803300"/>
              <a:gd name="connsiteY2877" fmla="*/ 3230427 h 4983967"/>
              <a:gd name="connsiteX2878" fmla="*/ 6308711 w 7803300"/>
              <a:gd name="connsiteY2878" fmla="*/ 3209836 h 4983967"/>
              <a:gd name="connsiteX2879" fmla="*/ 6329472 w 7803300"/>
              <a:gd name="connsiteY2879" fmla="*/ 3189246 h 4983967"/>
              <a:gd name="connsiteX2880" fmla="*/ 6013161 w 7803300"/>
              <a:gd name="connsiteY2880" fmla="*/ 3189246 h 4983967"/>
              <a:gd name="connsiteX2881" fmla="*/ 6033913 w 7803300"/>
              <a:gd name="connsiteY2881" fmla="*/ 3209836 h 4983967"/>
              <a:gd name="connsiteX2882" fmla="*/ 6013161 w 7803300"/>
              <a:gd name="connsiteY2882" fmla="*/ 3230427 h 4983967"/>
              <a:gd name="connsiteX2883" fmla="*/ 5992400 w 7803300"/>
              <a:gd name="connsiteY2883" fmla="*/ 3209836 h 4983967"/>
              <a:gd name="connsiteX2884" fmla="*/ 6013161 w 7803300"/>
              <a:gd name="connsiteY2884" fmla="*/ 3189246 h 4983967"/>
              <a:gd name="connsiteX2885" fmla="*/ 5950287 w 7803300"/>
              <a:gd name="connsiteY2885" fmla="*/ 3189246 h 4983967"/>
              <a:gd name="connsiteX2886" fmla="*/ 5971039 w 7803300"/>
              <a:gd name="connsiteY2886" fmla="*/ 3209836 h 4983967"/>
              <a:gd name="connsiteX2887" fmla="*/ 5950287 w 7803300"/>
              <a:gd name="connsiteY2887" fmla="*/ 3230427 h 4983967"/>
              <a:gd name="connsiteX2888" fmla="*/ 5929526 w 7803300"/>
              <a:gd name="connsiteY2888" fmla="*/ 3209836 h 4983967"/>
              <a:gd name="connsiteX2889" fmla="*/ 5950287 w 7803300"/>
              <a:gd name="connsiteY2889" fmla="*/ 3189246 h 4983967"/>
              <a:gd name="connsiteX2890" fmla="*/ 5887080 w 7803300"/>
              <a:gd name="connsiteY2890" fmla="*/ 3189246 h 4983967"/>
              <a:gd name="connsiteX2891" fmla="*/ 5907832 w 7803300"/>
              <a:gd name="connsiteY2891" fmla="*/ 3209836 h 4983967"/>
              <a:gd name="connsiteX2892" fmla="*/ 5887080 w 7803300"/>
              <a:gd name="connsiteY2892" fmla="*/ 3230427 h 4983967"/>
              <a:gd name="connsiteX2893" fmla="*/ 5866319 w 7803300"/>
              <a:gd name="connsiteY2893" fmla="*/ 3209836 h 4983967"/>
              <a:gd name="connsiteX2894" fmla="*/ 5887080 w 7803300"/>
              <a:gd name="connsiteY2894" fmla="*/ 3189246 h 4983967"/>
              <a:gd name="connsiteX2895" fmla="*/ 5824295 w 7803300"/>
              <a:gd name="connsiteY2895" fmla="*/ 3189246 h 4983967"/>
              <a:gd name="connsiteX2896" fmla="*/ 5845047 w 7803300"/>
              <a:gd name="connsiteY2896" fmla="*/ 3209836 h 4983967"/>
              <a:gd name="connsiteX2897" fmla="*/ 5824295 w 7803300"/>
              <a:gd name="connsiteY2897" fmla="*/ 3230427 h 4983967"/>
              <a:gd name="connsiteX2898" fmla="*/ 5803534 w 7803300"/>
              <a:gd name="connsiteY2898" fmla="*/ 3209836 h 4983967"/>
              <a:gd name="connsiteX2899" fmla="*/ 5824295 w 7803300"/>
              <a:gd name="connsiteY2899" fmla="*/ 3189246 h 4983967"/>
              <a:gd name="connsiteX2900" fmla="*/ 5760568 w 7803300"/>
              <a:gd name="connsiteY2900" fmla="*/ 3189246 h 4983967"/>
              <a:gd name="connsiteX2901" fmla="*/ 5781320 w 7803300"/>
              <a:gd name="connsiteY2901" fmla="*/ 3209836 h 4983967"/>
              <a:gd name="connsiteX2902" fmla="*/ 5760568 w 7803300"/>
              <a:gd name="connsiteY2902" fmla="*/ 3230427 h 4983967"/>
              <a:gd name="connsiteX2903" fmla="*/ 5739807 w 7803300"/>
              <a:gd name="connsiteY2903" fmla="*/ 3209836 h 4983967"/>
              <a:gd name="connsiteX2904" fmla="*/ 5760568 w 7803300"/>
              <a:gd name="connsiteY2904" fmla="*/ 3189246 h 4983967"/>
              <a:gd name="connsiteX2905" fmla="*/ 5381643 w 7803300"/>
              <a:gd name="connsiteY2905" fmla="*/ 3189246 h 4983967"/>
              <a:gd name="connsiteX2906" fmla="*/ 5402395 w 7803300"/>
              <a:gd name="connsiteY2906" fmla="*/ 3209836 h 4983967"/>
              <a:gd name="connsiteX2907" fmla="*/ 5381643 w 7803300"/>
              <a:gd name="connsiteY2907" fmla="*/ 3230427 h 4983967"/>
              <a:gd name="connsiteX2908" fmla="*/ 5360882 w 7803300"/>
              <a:gd name="connsiteY2908" fmla="*/ 3209836 h 4983967"/>
              <a:gd name="connsiteX2909" fmla="*/ 5381643 w 7803300"/>
              <a:gd name="connsiteY2909" fmla="*/ 3189246 h 4983967"/>
              <a:gd name="connsiteX2910" fmla="*/ 5318859 w 7803300"/>
              <a:gd name="connsiteY2910" fmla="*/ 3189246 h 4983967"/>
              <a:gd name="connsiteX2911" fmla="*/ 5339611 w 7803300"/>
              <a:gd name="connsiteY2911" fmla="*/ 3209836 h 4983967"/>
              <a:gd name="connsiteX2912" fmla="*/ 5318859 w 7803300"/>
              <a:gd name="connsiteY2912" fmla="*/ 3230427 h 4983967"/>
              <a:gd name="connsiteX2913" fmla="*/ 5298098 w 7803300"/>
              <a:gd name="connsiteY2913" fmla="*/ 3209836 h 4983967"/>
              <a:gd name="connsiteX2914" fmla="*/ 5318859 w 7803300"/>
              <a:gd name="connsiteY2914" fmla="*/ 3189246 h 4983967"/>
              <a:gd name="connsiteX2915" fmla="*/ 4813691 w 7803300"/>
              <a:gd name="connsiteY2915" fmla="*/ 3189246 h 4983967"/>
              <a:gd name="connsiteX2916" fmla="*/ 4834443 w 7803300"/>
              <a:gd name="connsiteY2916" fmla="*/ 3209836 h 4983967"/>
              <a:gd name="connsiteX2917" fmla="*/ 4813691 w 7803300"/>
              <a:gd name="connsiteY2917" fmla="*/ 3230427 h 4983967"/>
              <a:gd name="connsiteX2918" fmla="*/ 4792930 w 7803300"/>
              <a:gd name="connsiteY2918" fmla="*/ 3209836 h 4983967"/>
              <a:gd name="connsiteX2919" fmla="*/ 4813691 w 7803300"/>
              <a:gd name="connsiteY2919" fmla="*/ 3189246 h 4983967"/>
              <a:gd name="connsiteX2920" fmla="*/ 4749964 w 7803300"/>
              <a:gd name="connsiteY2920" fmla="*/ 3189246 h 4983967"/>
              <a:gd name="connsiteX2921" fmla="*/ 4770716 w 7803300"/>
              <a:gd name="connsiteY2921" fmla="*/ 3209836 h 4983967"/>
              <a:gd name="connsiteX2922" fmla="*/ 4749964 w 7803300"/>
              <a:gd name="connsiteY2922" fmla="*/ 3230427 h 4983967"/>
              <a:gd name="connsiteX2923" fmla="*/ 4729203 w 7803300"/>
              <a:gd name="connsiteY2923" fmla="*/ 3209836 h 4983967"/>
              <a:gd name="connsiteX2924" fmla="*/ 4749964 w 7803300"/>
              <a:gd name="connsiteY2924" fmla="*/ 3189246 h 4983967"/>
              <a:gd name="connsiteX2925" fmla="*/ 4687099 w 7803300"/>
              <a:gd name="connsiteY2925" fmla="*/ 3189246 h 4983967"/>
              <a:gd name="connsiteX2926" fmla="*/ 4707851 w 7803300"/>
              <a:gd name="connsiteY2926" fmla="*/ 3209836 h 4983967"/>
              <a:gd name="connsiteX2927" fmla="*/ 4687099 w 7803300"/>
              <a:gd name="connsiteY2927" fmla="*/ 3230427 h 4983967"/>
              <a:gd name="connsiteX2928" fmla="*/ 4666338 w 7803300"/>
              <a:gd name="connsiteY2928" fmla="*/ 3209836 h 4983967"/>
              <a:gd name="connsiteX2929" fmla="*/ 4687099 w 7803300"/>
              <a:gd name="connsiteY2929" fmla="*/ 3189246 h 4983967"/>
              <a:gd name="connsiteX2930" fmla="*/ 4623973 w 7803300"/>
              <a:gd name="connsiteY2930" fmla="*/ 3189246 h 4983967"/>
              <a:gd name="connsiteX2931" fmla="*/ 4644725 w 7803300"/>
              <a:gd name="connsiteY2931" fmla="*/ 3209836 h 4983967"/>
              <a:gd name="connsiteX2932" fmla="*/ 4623973 w 7803300"/>
              <a:gd name="connsiteY2932" fmla="*/ 3230427 h 4983967"/>
              <a:gd name="connsiteX2933" fmla="*/ 4603212 w 7803300"/>
              <a:gd name="connsiteY2933" fmla="*/ 3209836 h 4983967"/>
              <a:gd name="connsiteX2934" fmla="*/ 4623973 w 7803300"/>
              <a:gd name="connsiteY2934" fmla="*/ 3189246 h 4983967"/>
              <a:gd name="connsiteX2935" fmla="*/ 4497461 w 7803300"/>
              <a:gd name="connsiteY2935" fmla="*/ 3189246 h 4983967"/>
              <a:gd name="connsiteX2936" fmla="*/ 4518213 w 7803300"/>
              <a:gd name="connsiteY2936" fmla="*/ 3209836 h 4983967"/>
              <a:gd name="connsiteX2937" fmla="*/ 4497461 w 7803300"/>
              <a:gd name="connsiteY2937" fmla="*/ 3230427 h 4983967"/>
              <a:gd name="connsiteX2938" fmla="*/ 4476700 w 7803300"/>
              <a:gd name="connsiteY2938" fmla="*/ 3209836 h 4983967"/>
              <a:gd name="connsiteX2939" fmla="*/ 4497461 w 7803300"/>
              <a:gd name="connsiteY2939" fmla="*/ 3189246 h 4983967"/>
              <a:gd name="connsiteX2940" fmla="*/ 4434506 w 7803300"/>
              <a:gd name="connsiteY2940" fmla="*/ 3189246 h 4983967"/>
              <a:gd name="connsiteX2941" fmla="*/ 4455258 w 7803300"/>
              <a:gd name="connsiteY2941" fmla="*/ 3209836 h 4983967"/>
              <a:gd name="connsiteX2942" fmla="*/ 4434506 w 7803300"/>
              <a:gd name="connsiteY2942" fmla="*/ 3230427 h 4983967"/>
              <a:gd name="connsiteX2943" fmla="*/ 4413745 w 7803300"/>
              <a:gd name="connsiteY2943" fmla="*/ 3209836 h 4983967"/>
              <a:gd name="connsiteX2944" fmla="*/ 4434506 w 7803300"/>
              <a:gd name="connsiteY2944" fmla="*/ 3189246 h 4983967"/>
              <a:gd name="connsiteX2945" fmla="*/ 4371129 w 7803300"/>
              <a:gd name="connsiteY2945" fmla="*/ 3189246 h 4983967"/>
              <a:gd name="connsiteX2946" fmla="*/ 4391881 w 7803300"/>
              <a:gd name="connsiteY2946" fmla="*/ 3209836 h 4983967"/>
              <a:gd name="connsiteX2947" fmla="*/ 4371129 w 7803300"/>
              <a:gd name="connsiteY2947" fmla="*/ 3230427 h 4983967"/>
              <a:gd name="connsiteX2948" fmla="*/ 4350368 w 7803300"/>
              <a:gd name="connsiteY2948" fmla="*/ 3209836 h 4983967"/>
              <a:gd name="connsiteX2949" fmla="*/ 4371129 w 7803300"/>
              <a:gd name="connsiteY2949" fmla="*/ 3189246 h 4983967"/>
              <a:gd name="connsiteX2950" fmla="*/ 4308254 w 7803300"/>
              <a:gd name="connsiteY2950" fmla="*/ 3189246 h 4983967"/>
              <a:gd name="connsiteX2951" fmla="*/ 4329006 w 7803300"/>
              <a:gd name="connsiteY2951" fmla="*/ 3209836 h 4983967"/>
              <a:gd name="connsiteX2952" fmla="*/ 4308254 w 7803300"/>
              <a:gd name="connsiteY2952" fmla="*/ 3230427 h 4983967"/>
              <a:gd name="connsiteX2953" fmla="*/ 4287493 w 7803300"/>
              <a:gd name="connsiteY2953" fmla="*/ 3209836 h 4983967"/>
              <a:gd name="connsiteX2954" fmla="*/ 4308254 w 7803300"/>
              <a:gd name="connsiteY2954" fmla="*/ 3189246 h 4983967"/>
              <a:gd name="connsiteX2955" fmla="*/ 4244617 w 7803300"/>
              <a:gd name="connsiteY2955" fmla="*/ 3189246 h 4983967"/>
              <a:gd name="connsiteX2956" fmla="*/ 4265369 w 7803300"/>
              <a:gd name="connsiteY2956" fmla="*/ 3209836 h 4983967"/>
              <a:gd name="connsiteX2957" fmla="*/ 4244617 w 7803300"/>
              <a:gd name="connsiteY2957" fmla="*/ 3230427 h 4983967"/>
              <a:gd name="connsiteX2958" fmla="*/ 4223856 w 7803300"/>
              <a:gd name="connsiteY2958" fmla="*/ 3209836 h 4983967"/>
              <a:gd name="connsiteX2959" fmla="*/ 4244617 w 7803300"/>
              <a:gd name="connsiteY2959" fmla="*/ 3189246 h 4983967"/>
              <a:gd name="connsiteX2960" fmla="*/ 4181662 w 7803300"/>
              <a:gd name="connsiteY2960" fmla="*/ 3189246 h 4983967"/>
              <a:gd name="connsiteX2961" fmla="*/ 4202414 w 7803300"/>
              <a:gd name="connsiteY2961" fmla="*/ 3209836 h 4983967"/>
              <a:gd name="connsiteX2962" fmla="*/ 4181662 w 7803300"/>
              <a:gd name="connsiteY2962" fmla="*/ 3230427 h 4983967"/>
              <a:gd name="connsiteX2963" fmla="*/ 4160901 w 7803300"/>
              <a:gd name="connsiteY2963" fmla="*/ 3209836 h 4983967"/>
              <a:gd name="connsiteX2964" fmla="*/ 4181662 w 7803300"/>
              <a:gd name="connsiteY2964" fmla="*/ 3189246 h 4983967"/>
              <a:gd name="connsiteX2965" fmla="*/ 4118536 w 7803300"/>
              <a:gd name="connsiteY2965" fmla="*/ 3189246 h 4983967"/>
              <a:gd name="connsiteX2966" fmla="*/ 4139288 w 7803300"/>
              <a:gd name="connsiteY2966" fmla="*/ 3209836 h 4983967"/>
              <a:gd name="connsiteX2967" fmla="*/ 4118536 w 7803300"/>
              <a:gd name="connsiteY2967" fmla="*/ 3230427 h 4983967"/>
              <a:gd name="connsiteX2968" fmla="*/ 4097775 w 7803300"/>
              <a:gd name="connsiteY2968" fmla="*/ 3209836 h 4983967"/>
              <a:gd name="connsiteX2969" fmla="*/ 4118536 w 7803300"/>
              <a:gd name="connsiteY2969" fmla="*/ 3189246 h 4983967"/>
              <a:gd name="connsiteX2970" fmla="*/ 4055751 w 7803300"/>
              <a:gd name="connsiteY2970" fmla="*/ 3189246 h 4983967"/>
              <a:gd name="connsiteX2971" fmla="*/ 4076503 w 7803300"/>
              <a:gd name="connsiteY2971" fmla="*/ 3209836 h 4983967"/>
              <a:gd name="connsiteX2972" fmla="*/ 4055751 w 7803300"/>
              <a:gd name="connsiteY2972" fmla="*/ 3230427 h 4983967"/>
              <a:gd name="connsiteX2973" fmla="*/ 4034990 w 7803300"/>
              <a:gd name="connsiteY2973" fmla="*/ 3209836 h 4983967"/>
              <a:gd name="connsiteX2974" fmla="*/ 4055751 w 7803300"/>
              <a:gd name="connsiteY2974" fmla="*/ 3189246 h 4983967"/>
              <a:gd name="connsiteX2975" fmla="*/ 3992034 w 7803300"/>
              <a:gd name="connsiteY2975" fmla="*/ 3189246 h 4983967"/>
              <a:gd name="connsiteX2976" fmla="*/ 4012786 w 7803300"/>
              <a:gd name="connsiteY2976" fmla="*/ 3209836 h 4983967"/>
              <a:gd name="connsiteX2977" fmla="*/ 3992034 w 7803300"/>
              <a:gd name="connsiteY2977" fmla="*/ 3230427 h 4983967"/>
              <a:gd name="connsiteX2978" fmla="*/ 3971273 w 7803300"/>
              <a:gd name="connsiteY2978" fmla="*/ 3209836 h 4983967"/>
              <a:gd name="connsiteX2979" fmla="*/ 3992034 w 7803300"/>
              <a:gd name="connsiteY2979" fmla="*/ 3189246 h 4983967"/>
              <a:gd name="connsiteX2980" fmla="*/ 3929159 w 7803300"/>
              <a:gd name="connsiteY2980" fmla="*/ 3189246 h 4983967"/>
              <a:gd name="connsiteX2981" fmla="*/ 3949911 w 7803300"/>
              <a:gd name="connsiteY2981" fmla="*/ 3209836 h 4983967"/>
              <a:gd name="connsiteX2982" fmla="*/ 3929159 w 7803300"/>
              <a:gd name="connsiteY2982" fmla="*/ 3230427 h 4983967"/>
              <a:gd name="connsiteX2983" fmla="*/ 3908398 w 7803300"/>
              <a:gd name="connsiteY2983" fmla="*/ 3209836 h 4983967"/>
              <a:gd name="connsiteX2984" fmla="*/ 3929159 w 7803300"/>
              <a:gd name="connsiteY2984" fmla="*/ 3189246 h 4983967"/>
              <a:gd name="connsiteX2985" fmla="*/ 3872696 w 7803300"/>
              <a:gd name="connsiteY2985" fmla="*/ 3188815 h 4983967"/>
              <a:gd name="connsiteX2986" fmla="*/ 3893448 w 7803300"/>
              <a:gd name="connsiteY2986" fmla="*/ 3209405 h 4983967"/>
              <a:gd name="connsiteX2987" fmla="*/ 3872696 w 7803300"/>
              <a:gd name="connsiteY2987" fmla="*/ 3229996 h 4983967"/>
              <a:gd name="connsiteX2988" fmla="*/ 3851935 w 7803300"/>
              <a:gd name="connsiteY2988" fmla="*/ 3209405 h 4983967"/>
              <a:gd name="connsiteX2989" fmla="*/ 3872696 w 7803300"/>
              <a:gd name="connsiteY2989" fmla="*/ 3188815 h 4983967"/>
              <a:gd name="connsiteX2990" fmla="*/ 3809831 w 7803300"/>
              <a:gd name="connsiteY2990" fmla="*/ 3188815 h 4983967"/>
              <a:gd name="connsiteX2991" fmla="*/ 3830583 w 7803300"/>
              <a:gd name="connsiteY2991" fmla="*/ 3209405 h 4983967"/>
              <a:gd name="connsiteX2992" fmla="*/ 3809831 w 7803300"/>
              <a:gd name="connsiteY2992" fmla="*/ 3229996 h 4983967"/>
              <a:gd name="connsiteX2993" fmla="*/ 3789070 w 7803300"/>
              <a:gd name="connsiteY2993" fmla="*/ 3209405 h 4983967"/>
              <a:gd name="connsiteX2994" fmla="*/ 3809831 w 7803300"/>
              <a:gd name="connsiteY2994" fmla="*/ 3188815 h 4983967"/>
              <a:gd name="connsiteX2995" fmla="*/ 3746104 w 7803300"/>
              <a:gd name="connsiteY2995" fmla="*/ 3188815 h 4983967"/>
              <a:gd name="connsiteX2996" fmla="*/ 3766856 w 7803300"/>
              <a:gd name="connsiteY2996" fmla="*/ 3209405 h 4983967"/>
              <a:gd name="connsiteX2997" fmla="*/ 3746104 w 7803300"/>
              <a:gd name="connsiteY2997" fmla="*/ 3229996 h 4983967"/>
              <a:gd name="connsiteX2998" fmla="*/ 3725343 w 7803300"/>
              <a:gd name="connsiteY2998" fmla="*/ 3209405 h 4983967"/>
              <a:gd name="connsiteX2999" fmla="*/ 3746104 w 7803300"/>
              <a:gd name="connsiteY2999" fmla="*/ 3188815 h 4983967"/>
              <a:gd name="connsiteX3000" fmla="*/ 3683238 w 7803300"/>
              <a:gd name="connsiteY3000" fmla="*/ 3188815 h 4983967"/>
              <a:gd name="connsiteX3001" fmla="*/ 3703990 w 7803300"/>
              <a:gd name="connsiteY3001" fmla="*/ 3209405 h 4983967"/>
              <a:gd name="connsiteX3002" fmla="*/ 3683238 w 7803300"/>
              <a:gd name="connsiteY3002" fmla="*/ 3229996 h 4983967"/>
              <a:gd name="connsiteX3003" fmla="*/ 3662477 w 7803300"/>
              <a:gd name="connsiteY3003" fmla="*/ 3209405 h 4983967"/>
              <a:gd name="connsiteX3004" fmla="*/ 3683238 w 7803300"/>
              <a:gd name="connsiteY3004" fmla="*/ 3188815 h 4983967"/>
              <a:gd name="connsiteX3005" fmla="*/ 3620113 w 7803300"/>
              <a:gd name="connsiteY3005" fmla="*/ 3188815 h 4983967"/>
              <a:gd name="connsiteX3006" fmla="*/ 3640865 w 7803300"/>
              <a:gd name="connsiteY3006" fmla="*/ 3209405 h 4983967"/>
              <a:gd name="connsiteX3007" fmla="*/ 3620113 w 7803300"/>
              <a:gd name="connsiteY3007" fmla="*/ 3229996 h 4983967"/>
              <a:gd name="connsiteX3008" fmla="*/ 3599352 w 7803300"/>
              <a:gd name="connsiteY3008" fmla="*/ 3209405 h 4983967"/>
              <a:gd name="connsiteX3009" fmla="*/ 3620113 w 7803300"/>
              <a:gd name="connsiteY3009" fmla="*/ 3188815 h 4983967"/>
              <a:gd name="connsiteX3010" fmla="*/ 3557238 w 7803300"/>
              <a:gd name="connsiteY3010" fmla="*/ 3188815 h 4983967"/>
              <a:gd name="connsiteX3011" fmla="*/ 3577990 w 7803300"/>
              <a:gd name="connsiteY3011" fmla="*/ 3209405 h 4983967"/>
              <a:gd name="connsiteX3012" fmla="*/ 3557238 w 7803300"/>
              <a:gd name="connsiteY3012" fmla="*/ 3229996 h 4983967"/>
              <a:gd name="connsiteX3013" fmla="*/ 3536477 w 7803300"/>
              <a:gd name="connsiteY3013" fmla="*/ 3209405 h 4983967"/>
              <a:gd name="connsiteX3014" fmla="*/ 3557238 w 7803300"/>
              <a:gd name="connsiteY3014" fmla="*/ 3188815 h 4983967"/>
              <a:gd name="connsiteX3015" fmla="*/ 3493431 w 7803300"/>
              <a:gd name="connsiteY3015" fmla="*/ 3188815 h 4983967"/>
              <a:gd name="connsiteX3016" fmla="*/ 3514183 w 7803300"/>
              <a:gd name="connsiteY3016" fmla="*/ 3209405 h 4983967"/>
              <a:gd name="connsiteX3017" fmla="*/ 3493431 w 7803300"/>
              <a:gd name="connsiteY3017" fmla="*/ 3229996 h 4983967"/>
              <a:gd name="connsiteX3018" fmla="*/ 3472670 w 7803300"/>
              <a:gd name="connsiteY3018" fmla="*/ 3209405 h 4983967"/>
              <a:gd name="connsiteX3019" fmla="*/ 3493431 w 7803300"/>
              <a:gd name="connsiteY3019" fmla="*/ 3188815 h 4983967"/>
              <a:gd name="connsiteX3020" fmla="*/ 3430646 w 7803300"/>
              <a:gd name="connsiteY3020" fmla="*/ 3188815 h 4983967"/>
              <a:gd name="connsiteX3021" fmla="*/ 3451398 w 7803300"/>
              <a:gd name="connsiteY3021" fmla="*/ 3209405 h 4983967"/>
              <a:gd name="connsiteX3022" fmla="*/ 3430646 w 7803300"/>
              <a:gd name="connsiteY3022" fmla="*/ 3229996 h 4983967"/>
              <a:gd name="connsiteX3023" fmla="*/ 3409885 w 7803300"/>
              <a:gd name="connsiteY3023" fmla="*/ 3209405 h 4983967"/>
              <a:gd name="connsiteX3024" fmla="*/ 3430646 w 7803300"/>
              <a:gd name="connsiteY3024" fmla="*/ 3188815 h 4983967"/>
              <a:gd name="connsiteX3025" fmla="*/ 3367269 w 7803300"/>
              <a:gd name="connsiteY3025" fmla="*/ 3188815 h 4983967"/>
              <a:gd name="connsiteX3026" fmla="*/ 3388021 w 7803300"/>
              <a:gd name="connsiteY3026" fmla="*/ 3209405 h 4983967"/>
              <a:gd name="connsiteX3027" fmla="*/ 3367269 w 7803300"/>
              <a:gd name="connsiteY3027" fmla="*/ 3229996 h 4983967"/>
              <a:gd name="connsiteX3028" fmla="*/ 3346508 w 7803300"/>
              <a:gd name="connsiteY3028" fmla="*/ 3209405 h 4983967"/>
              <a:gd name="connsiteX3029" fmla="*/ 3367269 w 7803300"/>
              <a:gd name="connsiteY3029" fmla="*/ 3188815 h 4983967"/>
              <a:gd name="connsiteX3030" fmla="*/ 3304394 w 7803300"/>
              <a:gd name="connsiteY3030" fmla="*/ 3188815 h 4983967"/>
              <a:gd name="connsiteX3031" fmla="*/ 3325146 w 7803300"/>
              <a:gd name="connsiteY3031" fmla="*/ 3209405 h 4983967"/>
              <a:gd name="connsiteX3032" fmla="*/ 3304394 w 7803300"/>
              <a:gd name="connsiteY3032" fmla="*/ 3229996 h 4983967"/>
              <a:gd name="connsiteX3033" fmla="*/ 3283633 w 7803300"/>
              <a:gd name="connsiteY3033" fmla="*/ 3209405 h 4983967"/>
              <a:gd name="connsiteX3034" fmla="*/ 3304394 w 7803300"/>
              <a:gd name="connsiteY3034" fmla="*/ 3188815 h 4983967"/>
              <a:gd name="connsiteX3035" fmla="*/ 1788613 w 7803300"/>
              <a:gd name="connsiteY3035" fmla="*/ 3188815 h 4983967"/>
              <a:gd name="connsiteX3036" fmla="*/ 1809365 w 7803300"/>
              <a:gd name="connsiteY3036" fmla="*/ 3209405 h 4983967"/>
              <a:gd name="connsiteX3037" fmla="*/ 1788613 w 7803300"/>
              <a:gd name="connsiteY3037" fmla="*/ 3229996 h 4983967"/>
              <a:gd name="connsiteX3038" fmla="*/ 1767852 w 7803300"/>
              <a:gd name="connsiteY3038" fmla="*/ 3209405 h 4983967"/>
              <a:gd name="connsiteX3039" fmla="*/ 1788613 w 7803300"/>
              <a:gd name="connsiteY3039" fmla="*/ 3188815 h 4983967"/>
              <a:gd name="connsiteX3040" fmla="*/ 1724896 w 7803300"/>
              <a:gd name="connsiteY3040" fmla="*/ 3188815 h 4983967"/>
              <a:gd name="connsiteX3041" fmla="*/ 1745648 w 7803300"/>
              <a:gd name="connsiteY3041" fmla="*/ 3209405 h 4983967"/>
              <a:gd name="connsiteX3042" fmla="*/ 1724896 w 7803300"/>
              <a:gd name="connsiteY3042" fmla="*/ 3229996 h 4983967"/>
              <a:gd name="connsiteX3043" fmla="*/ 1704135 w 7803300"/>
              <a:gd name="connsiteY3043" fmla="*/ 3209405 h 4983967"/>
              <a:gd name="connsiteX3044" fmla="*/ 1724896 w 7803300"/>
              <a:gd name="connsiteY3044" fmla="*/ 3188815 h 4983967"/>
              <a:gd name="connsiteX3045" fmla="*/ 1662021 w 7803300"/>
              <a:gd name="connsiteY3045" fmla="*/ 3188815 h 4983967"/>
              <a:gd name="connsiteX3046" fmla="*/ 1682773 w 7803300"/>
              <a:gd name="connsiteY3046" fmla="*/ 3209405 h 4983967"/>
              <a:gd name="connsiteX3047" fmla="*/ 1662021 w 7803300"/>
              <a:gd name="connsiteY3047" fmla="*/ 3229996 h 4983967"/>
              <a:gd name="connsiteX3048" fmla="*/ 1641260 w 7803300"/>
              <a:gd name="connsiteY3048" fmla="*/ 3209405 h 4983967"/>
              <a:gd name="connsiteX3049" fmla="*/ 1662021 w 7803300"/>
              <a:gd name="connsiteY3049" fmla="*/ 3188815 h 4983967"/>
              <a:gd name="connsiteX3050" fmla="*/ 1598895 w 7803300"/>
              <a:gd name="connsiteY3050" fmla="*/ 3188815 h 4983967"/>
              <a:gd name="connsiteX3051" fmla="*/ 1619647 w 7803300"/>
              <a:gd name="connsiteY3051" fmla="*/ 3209405 h 4983967"/>
              <a:gd name="connsiteX3052" fmla="*/ 1598895 w 7803300"/>
              <a:gd name="connsiteY3052" fmla="*/ 3229996 h 4983967"/>
              <a:gd name="connsiteX3053" fmla="*/ 1578134 w 7803300"/>
              <a:gd name="connsiteY3053" fmla="*/ 3209405 h 4983967"/>
              <a:gd name="connsiteX3054" fmla="*/ 1598895 w 7803300"/>
              <a:gd name="connsiteY3054" fmla="*/ 3188815 h 4983967"/>
              <a:gd name="connsiteX3055" fmla="*/ 6329472 w 7803300"/>
              <a:gd name="connsiteY3055" fmla="*/ 3126703 h 4983967"/>
              <a:gd name="connsiteX3056" fmla="*/ 6350224 w 7803300"/>
              <a:gd name="connsiteY3056" fmla="*/ 3147293 h 4983967"/>
              <a:gd name="connsiteX3057" fmla="*/ 6329472 w 7803300"/>
              <a:gd name="connsiteY3057" fmla="*/ 3167884 h 4983967"/>
              <a:gd name="connsiteX3058" fmla="*/ 6308711 w 7803300"/>
              <a:gd name="connsiteY3058" fmla="*/ 3147293 h 4983967"/>
              <a:gd name="connsiteX3059" fmla="*/ 6329472 w 7803300"/>
              <a:gd name="connsiteY3059" fmla="*/ 3126703 h 4983967"/>
              <a:gd name="connsiteX3060" fmla="*/ 6076879 w 7803300"/>
              <a:gd name="connsiteY3060" fmla="*/ 3126703 h 4983967"/>
              <a:gd name="connsiteX3061" fmla="*/ 6097631 w 7803300"/>
              <a:gd name="connsiteY3061" fmla="*/ 3147293 h 4983967"/>
              <a:gd name="connsiteX3062" fmla="*/ 6076879 w 7803300"/>
              <a:gd name="connsiteY3062" fmla="*/ 3167884 h 4983967"/>
              <a:gd name="connsiteX3063" fmla="*/ 6056118 w 7803300"/>
              <a:gd name="connsiteY3063" fmla="*/ 3147293 h 4983967"/>
              <a:gd name="connsiteX3064" fmla="*/ 6076879 w 7803300"/>
              <a:gd name="connsiteY3064" fmla="*/ 3126703 h 4983967"/>
              <a:gd name="connsiteX3065" fmla="*/ 5950287 w 7803300"/>
              <a:gd name="connsiteY3065" fmla="*/ 3126703 h 4983967"/>
              <a:gd name="connsiteX3066" fmla="*/ 5971039 w 7803300"/>
              <a:gd name="connsiteY3066" fmla="*/ 3147293 h 4983967"/>
              <a:gd name="connsiteX3067" fmla="*/ 5950287 w 7803300"/>
              <a:gd name="connsiteY3067" fmla="*/ 3167884 h 4983967"/>
              <a:gd name="connsiteX3068" fmla="*/ 5929526 w 7803300"/>
              <a:gd name="connsiteY3068" fmla="*/ 3147293 h 4983967"/>
              <a:gd name="connsiteX3069" fmla="*/ 5950287 w 7803300"/>
              <a:gd name="connsiteY3069" fmla="*/ 3126703 h 4983967"/>
              <a:gd name="connsiteX3070" fmla="*/ 5887080 w 7803300"/>
              <a:gd name="connsiteY3070" fmla="*/ 3126703 h 4983967"/>
              <a:gd name="connsiteX3071" fmla="*/ 5907832 w 7803300"/>
              <a:gd name="connsiteY3071" fmla="*/ 3147293 h 4983967"/>
              <a:gd name="connsiteX3072" fmla="*/ 5887080 w 7803300"/>
              <a:gd name="connsiteY3072" fmla="*/ 3167884 h 4983967"/>
              <a:gd name="connsiteX3073" fmla="*/ 5866319 w 7803300"/>
              <a:gd name="connsiteY3073" fmla="*/ 3147293 h 4983967"/>
              <a:gd name="connsiteX3074" fmla="*/ 5887080 w 7803300"/>
              <a:gd name="connsiteY3074" fmla="*/ 3126703 h 4983967"/>
              <a:gd name="connsiteX3075" fmla="*/ 5824295 w 7803300"/>
              <a:gd name="connsiteY3075" fmla="*/ 3126703 h 4983967"/>
              <a:gd name="connsiteX3076" fmla="*/ 5845047 w 7803300"/>
              <a:gd name="connsiteY3076" fmla="*/ 3147293 h 4983967"/>
              <a:gd name="connsiteX3077" fmla="*/ 5824295 w 7803300"/>
              <a:gd name="connsiteY3077" fmla="*/ 3167884 h 4983967"/>
              <a:gd name="connsiteX3078" fmla="*/ 5803534 w 7803300"/>
              <a:gd name="connsiteY3078" fmla="*/ 3147293 h 4983967"/>
              <a:gd name="connsiteX3079" fmla="*/ 5824295 w 7803300"/>
              <a:gd name="connsiteY3079" fmla="*/ 3126703 h 4983967"/>
              <a:gd name="connsiteX3080" fmla="*/ 5760568 w 7803300"/>
              <a:gd name="connsiteY3080" fmla="*/ 3126703 h 4983967"/>
              <a:gd name="connsiteX3081" fmla="*/ 5781320 w 7803300"/>
              <a:gd name="connsiteY3081" fmla="*/ 3147293 h 4983967"/>
              <a:gd name="connsiteX3082" fmla="*/ 5760568 w 7803300"/>
              <a:gd name="connsiteY3082" fmla="*/ 3167884 h 4983967"/>
              <a:gd name="connsiteX3083" fmla="*/ 5739807 w 7803300"/>
              <a:gd name="connsiteY3083" fmla="*/ 3147293 h 4983967"/>
              <a:gd name="connsiteX3084" fmla="*/ 5760568 w 7803300"/>
              <a:gd name="connsiteY3084" fmla="*/ 3126703 h 4983967"/>
              <a:gd name="connsiteX3085" fmla="*/ 5508065 w 7803300"/>
              <a:gd name="connsiteY3085" fmla="*/ 3126703 h 4983967"/>
              <a:gd name="connsiteX3086" fmla="*/ 5528817 w 7803300"/>
              <a:gd name="connsiteY3086" fmla="*/ 3147293 h 4983967"/>
              <a:gd name="connsiteX3087" fmla="*/ 5508065 w 7803300"/>
              <a:gd name="connsiteY3087" fmla="*/ 3167884 h 4983967"/>
              <a:gd name="connsiteX3088" fmla="*/ 5487304 w 7803300"/>
              <a:gd name="connsiteY3088" fmla="*/ 3147293 h 4983967"/>
              <a:gd name="connsiteX3089" fmla="*/ 5508065 w 7803300"/>
              <a:gd name="connsiteY3089" fmla="*/ 3126703 h 4983967"/>
              <a:gd name="connsiteX3090" fmla="*/ 5445200 w 7803300"/>
              <a:gd name="connsiteY3090" fmla="*/ 3126703 h 4983967"/>
              <a:gd name="connsiteX3091" fmla="*/ 5465952 w 7803300"/>
              <a:gd name="connsiteY3091" fmla="*/ 3147293 h 4983967"/>
              <a:gd name="connsiteX3092" fmla="*/ 5445200 w 7803300"/>
              <a:gd name="connsiteY3092" fmla="*/ 3167884 h 4983967"/>
              <a:gd name="connsiteX3093" fmla="*/ 5424439 w 7803300"/>
              <a:gd name="connsiteY3093" fmla="*/ 3147293 h 4983967"/>
              <a:gd name="connsiteX3094" fmla="*/ 5445200 w 7803300"/>
              <a:gd name="connsiteY3094" fmla="*/ 3126703 h 4983967"/>
              <a:gd name="connsiteX3095" fmla="*/ 5381643 w 7803300"/>
              <a:gd name="connsiteY3095" fmla="*/ 3126703 h 4983967"/>
              <a:gd name="connsiteX3096" fmla="*/ 5402395 w 7803300"/>
              <a:gd name="connsiteY3096" fmla="*/ 3147293 h 4983967"/>
              <a:gd name="connsiteX3097" fmla="*/ 5381643 w 7803300"/>
              <a:gd name="connsiteY3097" fmla="*/ 3167884 h 4983967"/>
              <a:gd name="connsiteX3098" fmla="*/ 5360882 w 7803300"/>
              <a:gd name="connsiteY3098" fmla="*/ 3147293 h 4983967"/>
              <a:gd name="connsiteX3099" fmla="*/ 5381643 w 7803300"/>
              <a:gd name="connsiteY3099" fmla="*/ 3126703 h 4983967"/>
              <a:gd name="connsiteX3100" fmla="*/ 5318859 w 7803300"/>
              <a:gd name="connsiteY3100" fmla="*/ 3126703 h 4983967"/>
              <a:gd name="connsiteX3101" fmla="*/ 5339611 w 7803300"/>
              <a:gd name="connsiteY3101" fmla="*/ 3147293 h 4983967"/>
              <a:gd name="connsiteX3102" fmla="*/ 5318859 w 7803300"/>
              <a:gd name="connsiteY3102" fmla="*/ 3167884 h 4983967"/>
              <a:gd name="connsiteX3103" fmla="*/ 5298098 w 7803300"/>
              <a:gd name="connsiteY3103" fmla="*/ 3147293 h 4983967"/>
              <a:gd name="connsiteX3104" fmla="*/ 5318859 w 7803300"/>
              <a:gd name="connsiteY3104" fmla="*/ 3126703 h 4983967"/>
              <a:gd name="connsiteX3105" fmla="*/ 4876467 w 7803300"/>
              <a:gd name="connsiteY3105" fmla="*/ 3126703 h 4983967"/>
              <a:gd name="connsiteX3106" fmla="*/ 4897219 w 7803300"/>
              <a:gd name="connsiteY3106" fmla="*/ 3147293 h 4983967"/>
              <a:gd name="connsiteX3107" fmla="*/ 4876467 w 7803300"/>
              <a:gd name="connsiteY3107" fmla="*/ 3167884 h 4983967"/>
              <a:gd name="connsiteX3108" fmla="*/ 4855706 w 7803300"/>
              <a:gd name="connsiteY3108" fmla="*/ 3147293 h 4983967"/>
              <a:gd name="connsiteX3109" fmla="*/ 4876467 w 7803300"/>
              <a:gd name="connsiteY3109" fmla="*/ 3126703 h 4983967"/>
              <a:gd name="connsiteX3110" fmla="*/ 4813691 w 7803300"/>
              <a:gd name="connsiteY3110" fmla="*/ 3126703 h 4983967"/>
              <a:gd name="connsiteX3111" fmla="*/ 4834443 w 7803300"/>
              <a:gd name="connsiteY3111" fmla="*/ 3147293 h 4983967"/>
              <a:gd name="connsiteX3112" fmla="*/ 4813691 w 7803300"/>
              <a:gd name="connsiteY3112" fmla="*/ 3167884 h 4983967"/>
              <a:gd name="connsiteX3113" fmla="*/ 4792930 w 7803300"/>
              <a:gd name="connsiteY3113" fmla="*/ 3147293 h 4983967"/>
              <a:gd name="connsiteX3114" fmla="*/ 4813691 w 7803300"/>
              <a:gd name="connsiteY3114" fmla="*/ 3126703 h 4983967"/>
              <a:gd name="connsiteX3115" fmla="*/ 4749964 w 7803300"/>
              <a:gd name="connsiteY3115" fmla="*/ 3126703 h 4983967"/>
              <a:gd name="connsiteX3116" fmla="*/ 4770716 w 7803300"/>
              <a:gd name="connsiteY3116" fmla="*/ 3147293 h 4983967"/>
              <a:gd name="connsiteX3117" fmla="*/ 4749964 w 7803300"/>
              <a:gd name="connsiteY3117" fmla="*/ 3167884 h 4983967"/>
              <a:gd name="connsiteX3118" fmla="*/ 4729203 w 7803300"/>
              <a:gd name="connsiteY3118" fmla="*/ 3147293 h 4983967"/>
              <a:gd name="connsiteX3119" fmla="*/ 4749964 w 7803300"/>
              <a:gd name="connsiteY3119" fmla="*/ 3126703 h 4983967"/>
              <a:gd name="connsiteX3120" fmla="*/ 4687099 w 7803300"/>
              <a:gd name="connsiteY3120" fmla="*/ 3126703 h 4983967"/>
              <a:gd name="connsiteX3121" fmla="*/ 4707851 w 7803300"/>
              <a:gd name="connsiteY3121" fmla="*/ 3147293 h 4983967"/>
              <a:gd name="connsiteX3122" fmla="*/ 4687099 w 7803300"/>
              <a:gd name="connsiteY3122" fmla="*/ 3167884 h 4983967"/>
              <a:gd name="connsiteX3123" fmla="*/ 4666338 w 7803300"/>
              <a:gd name="connsiteY3123" fmla="*/ 3147293 h 4983967"/>
              <a:gd name="connsiteX3124" fmla="*/ 4687099 w 7803300"/>
              <a:gd name="connsiteY3124" fmla="*/ 3126703 h 4983967"/>
              <a:gd name="connsiteX3125" fmla="*/ 4623973 w 7803300"/>
              <a:gd name="connsiteY3125" fmla="*/ 3126703 h 4983967"/>
              <a:gd name="connsiteX3126" fmla="*/ 4644725 w 7803300"/>
              <a:gd name="connsiteY3126" fmla="*/ 3147293 h 4983967"/>
              <a:gd name="connsiteX3127" fmla="*/ 4623973 w 7803300"/>
              <a:gd name="connsiteY3127" fmla="*/ 3167884 h 4983967"/>
              <a:gd name="connsiteX3128" fmla="*/ 4603212 w 7803300"/>
              <a:gd name="connsiteY3128" fmla="*/ 3147293 h 4983967"/>
              <a:gd name="connsiteX3129" fmla="*/ 4623973 w 7803300"/>
              <a:gd name="connsiteY3129" fmla="*/ 3126703 h 4983967"/>
              <a:gd name="connsiteX3130" fmla="*/ 4497461 w 7803300"/>
              <a:gd name="connsiteY3130" fmla="*/ 3126703 h 4983967"/>
              <a:gd name="connsiteX3131" fmla="*/ 4518213 w 7803300"/>
              <a:gd name="connsiteY3131" fmla="*/ 3147293 h 4983967"/>
              <a:gd name="connsiteX3132" fmla="*/ 4497461 w 7803300"/>
              <a:gd name="connsiteY3132" fmla="*/ 3167884 h 4983967"/>
              <a:gd name="connsiteX3133" fmla="*/ 4476700 w 7803300"/>
              <a:gd name="connsiteY3133" fmla="*/ 3147293 h 4983967"/>
              <a:gd name="connsiteX3134" fmla="*/ 4497461 w 7803300"/>
              <a:gd name="connsiteY3134" fmla="*/ 3126703 h 4983967"/>
              <a:gd name="connsiteX3135" fmla="*/ 4434506 w 7803300"/>
              <a:gd name="connsiteY3135" fmla="*/ 3126703 h 4983967"/>
              <a:gd name="connsiteX3136" fmla="*/ 4455258 w 7803300"/>
              <a:gd name="connsiteY3136" fmla="*/ 3147293 h 4983967"/>
              <a:gd name="connsiteX3137" fmla="*/ 4434506 w 7803300"/>
              <a:gd name="connsiteY3137" fmla="*/ 3167884 h 4983967"/>
              <a:gd name="connsiteX3138" fmla="*/ 4413745 w 7803300"/>
              <a:gd name="connsiteY3138" fmla="*/ 3147293 h 4983967"/>
              <a:gd name="connsiteX3139" fmla="*/ 4434506 w 7803300"/>
              <a:gd name="connsiteY3139" fmla="*/ 3126703 h 4983967"/>
              <a:gd name="connsiteX3140" fmla="*/ 4371129 w 7803300"/>
              <a:gd name="connsiteY3140" fmla="*/ 3126703 h 4983967"/>
              <a:gd name="connsiteX3141" fmla="*/ 4391881 w 7803300"/>
              <a:gd name="connsiteY3141" fmla="*/ 3147293 h 4983967"/>
              <a:gd name="connsiteX3142" fmla="*/ 4371129 w 7803300"/>
              <a:gd name="connsiteY3142" fmla="*/ 3167884 h 4983967"/>
              <a:gd name="connsiteX3143" fmla="*/ 4350368 w 7803300"/>
              <a:gd name="connsiteY3143" fmla="*/ 3147293 h 4983967"/>
              <a:gd name="connsiteX3144" fmla="*/ 4371129 w 7803300"/>
              <a:gd name="connsiteY3144" fmla="*/ 3126703 h 4983967"/>
              <a:gd name="connsiteX3145" fmla="*/ 4308254 w 7803300"/>
              <a:gd name="connsiteY3145" fmla="*/ 3126703 h 4983967"/>
              <a:gd name="connsiteX3146" fmla="*/ 4329006 w 7803300"/>
              <a:gd name="connsiteY3146" fmla="*/ 3147293 h 4983967"/>
              <a:gd name="connsiteX3147" fmla="*/ 4308254 w 7803300"/>
              <a:gd name="connsiteY3147" fmla="*/ 3167884 h 4983967"/>
              <a:gd name="connsiteX3148" fmla="*/ 4287493 w 7803300"/>
              <a:gd name="connsiteY3148" fmla="*/ 3147293 h 4983967"/>
              <a:gd name="connsiteX3149" fmla="*/ 4308254 w 7803300"/>
              <a:gd name="connsiteY3149" fmla="*/ 3126703 h 4983967"/>
              <a:gd name="connsiteX3150" fmla="*/ 4244617 w 7803300"/>
              <a:gd name="connsiteY3150" fmla="*/ 3126703 h 4983967"/>
              <a:gd name="connsiteX3151" fmla="*/ 4265369 w 7803300"/>
              <a:gd name="connsiteY3151" fmla="*/ 3147293 h 4983967"/>
              <a:gd name="connsiteX3152" fmla="*/ 4244617 w 7803300"/>
              <a:gd name="connsiteY3152" fmla="*/ 3167884 h 4983967"/>
              <a:gd name="connsiteX3153" fmla="*/ 4223856 w 7803300"/>
              <a:gd name="connsiteY3153" fmla="*/ 3147293 h 4983967"/>
              <a:gd name="connsiteX3154" fmla="*/ 4244617 w 7803300"/>
              <a:gd name="connsiteY3154" fmla="*/ 3126703 h 4983967"/>
              <a:gd name="connsiteX3155" fmla="*/ 4181662 w 7803300"/>
              <a:gd name="connsiteY3155" fmla="*/ 3126703 h 4983967"/>
              <a:gd name="connsiteX3156" fmla="*/ 4202414 w 7803300"/>
              <a:gd name="connsiteY3156" fmla="*/ 3147293 h 4983967"/>
              <a:gd name="connsiteX3157" fmla="*/ 4181662 w 7803300"/>
              <a:gd name="connsiteY3157" fmla="*/ 3167884 h 4983967"/>
              <a:gd name="connsiteX3158" fmla="*/ 4160901 w 7803300"/>
              <a:gd name="connsiteY3158" fmla="*/ 3147293 h 4983967"/>
              <a:gd name="connsiteX3159" fmla="*/ 4181662 w 7803300"/>
              <a:gd name="connsiteY3159" fmla="*/ 3126703 h 4983967"/>
              <a:gd name="connsiteX3160" fmla="*/ 4118536 w 7803300"/>
              <a:gd name="connsiteY3160" fmla="*/ 3126703 h 4983967"/>
              <a:gd name="connsiteX3161" fmla="*/ 4139288 w 7803300"/>
              <a:gd name="connsiteY3161" fmla="*/ 3147293 h 4983967"/>
              <a:gd name="connsiteX3162" fmla="*/ 4118536 w 7803300"/>
              <a:gd name="connsiteY3162" fmla="*/ 3167884 h 4983967"/>
              <a:gd name="connsiteX3163" fmla="*/ 4097775 w 7803300"/>
              <a:gd name="connsiteY3163" fmla="*/ 3147293 h 4983967"/>
              <a:gd name="connsiteX3164" fmla="*/ 4118536 w 7803300"/>
              <a:gd name="connsiteY3164" fmla="*/ 3126703 h 4983967"/>
              <a:gd name="connsiteX3165" fmla="*/ 4055751 w 7803300"/>
              <a:gd name="connsiteY3165" fmla="*/ 3126703 h 4983967"/>
              <a:gd name="connsiteX3166" fmla="*/ 4076503 w 7803300"/>
              <a:gd name="connsiteY3166" fmla="*/ 3147293 h 4983967"/>
              <a:gd name="connsiteX3167" fmla="*/ 4055751 w 7803300"/>
              <a:gd name="connsiteY3167" fmla="*/ 3167884 h 4983967"/>
              <a:gd name="connsiteX3168" fmla="*/ 4034990 w 7803300"/>
              <a:gd name="connsiteY3168" fmla="*/ 3147293 h 4983967"/>
              <a:gd name="connsiteX3169" fmla="*/ 4055751 w 7803300"/>
              <a:gd name="connsiteY3169" fmla="*/ 3126703 h 4983967"/>
              <a:gd name="connsiteX3170" fmla="*/ 3992034 w 7803300"/>
              <a:gd name="connsiteY3170" fmla="*/ 3126703 h 4983967"/>
              <a:gd name="connsiteX3171" fmla="*/ 4012786 w 7803300"/>
              <a:gd name="connsiteY3171" fmla="*/ 3147293 h 4983967"/>
              <a:gd name="connsiteX3172" fmla="*/ 3992034 w 7803300"/>
              <a:gd name="connsiteY3172" fmla="*/ 3167884 h 4983967"/>
              <a:gd name="connsiteX3173" fmla="*/ 3971273 w 7803300"/>
              <a:gd name="connsiteY3173" fmla="*/ 3147293 h 4983967"/>
              <a:gd name="connsiteX3174" fmla="*/ 3992034 w 7803300"/>
              <a:gd name="connsiteY3174" fmla="*/ 3126703 h 4983967"/>
              <a:gd name="connsiteX3175" fmla="*/ 3929159 w 7803300"/>
              <a:gd name="connsiteY3175" fmla="*/ 3126703 h 4983967"/>
              <a:gd name="connsiteX3176" fmla="*/ 3949911 w 7803300"/>
              <a:gd name="connsiteY3176" fmla="*/ 3147293 h 4983967"/>
              <a:gd name="connsiteX3177" fmla="*/ 3929159 w 7803300"/>
              <a:gd name="connsiteY3177" fmla="*/ 3167884 h 4983967"/>
              <a:gd name="connsiteX3178" fmla="*/ 3908398 w 7803300"/>
              <a:gd name="connsiteY3178" fmla="*/ 3147293 h 4983967"/>
              <a:gd name="connsiteX3179" fmla="*/ 3929159 w 7803300"/>
              <a:gd name="connsiteY3179" fmla="*/ 3126703 h 4983967"/>
              <a:gd name="connsiteX3180" fmla="*/ 3872696 w 7803300"/>
              <a:gd name="connsiteY3180" fmla="*/ 3126201 h 4983967"/>
              <a:gd name="connsiteX3181" fmla="*/ 3893448 w 7803300"/>
              <a:gd name="connsiteY3181" fmla="*/ 3146791 h 4983967"/>
              <a:gd name="connsiteX3182" fmla="*/ 3872696 w 7803300"/>
              <a:gd name="connsiteY3182" fmla="*/ 3167382 h 4983967"/>
              <a:gd name="connsiteX3183" fmla="*/ 3851935 w 7803300"/>
              <a:gd name="connsiteY3183" fmla="*/ 3146791 h 4983967"/>
              <a:gd name="connsiteX3184" fmla="*/ 3872696 w 7803300"/>
              <a:gd name="connsiteY3184" fmla="*/ 3126201 h 4983967"/>
              <a:gd name="connsiteX3185" fmla="*/ 3809831 w 7803300"/>
              <a:gd name="connsiteY3185" fmla="*/ 3126201 h 4983967"/>
              <a:gd name="connsiteX3186" fmla="*/ 3830583 w 7803300"/>
              <a:gd name="connsiteY3186" fmla="*/ 3146791 h 4983967"/>
              <a:gd name="connsiteX3187" fmla="*/ 3809831 w 7803300"/>
              <a:gd name="connsiteY3187" fmla="*/ 3167382 h 4983967"/>
              <a:gd name="connsiteX3188" fmla="*/ 3789070 w 7803300"/>
              <a:gd name="connsiteY3188" fmla="*/ 3146791 h 4983967"/>
              <a:gd name="connsiteX3189" fmla="*/ 3809831 w 7803300"/>
              <a:gd name="connsiteY3189" fmla="*/ 3126201 h 4983967"/>
              <a:gd name="connsiteX3190" fmla="*/ 3746104 w 7803300"/>
              <a:gd name="connsiteY3190" fmla="*/ 3126201 h 4983967"/>
              <a:gd name="connsiteX3191" fmla="*/ 3766856 w 7803300"/>
              <a:gd name="connsiteY3191" fmla="*/ 3146791 h 4983967"/>
              <a:gd name="connsiteX3192" fmla="*/ 3746104 w 7803300"/>
              <a:gd name="connsiteY3192" fmla="*/ 3167382 h 4983967"/>
              <a:gd name="connsiteX3193" fmla="*/ 3725343 w 7803300"/>
              <a:gd name="connsiteY3193" fmla="*/ 3146791 h 4983967"/>
              <a:gd name="connsiteX3194" fmla="*/ 3746104 w 7803300"/>
              <a:gd name="connsiteY3194" fmla="*/ 3126201 h 4983967"/>
              <a:gd name="connsiteX3195" fmla="*/ 3683238 w 7803300"/>
              <a:gd name="connsiteY3195" fmla="*/ 3126201 h 4983967"/>
              <a:gd name="connsiteX3196" fmla="*/ 3703990 w 7803300"/>
              <a:gd name="connsiteY3196" fmla="*/ 3146791 h 4983967"/>
              <a:gd name="connsiteX3197" fmla="*/ 3683238 w 7803300"/>
              <a:gd name="connsiteY3197" fmla="*/ 3167382 h 4983967"/>
              <a:gd name="connsiteX3198" fmla="*/ 3662477 w 7803300"/>
              <a:gd name="connsiteY3198" fmla="*/ 3146791 h 4983967"/>
              <a:gd name="connsiteX3199" fmla="*/ 3683238 w 7803300"/>
              <a:gd name="connsiteY3199" fmla="*/ 3126201 h 4983967"/>
              <a:gd name="connsiteX3200" fmla="*/ 3620113 w 7803300"/>
              <a:gd name="connsiteY3200" fmla="*/ 3126201 h 4983967"/>
              <a:gd name="connsiteX3201" fmla="*/ 3640865 w 7803300"/>
              <a:gd name="connsiteY3201" fmla="*/ 3146791 h 4983967"/>
              <a:gd name="connsiteX3202" fmla="*/ 3620113 w 7803300"/>
              <a:gd name="connsiteY3202" fmla="*/ 3167382 h 4983967"/>
              <a:gd name="connsiteX3203" fmla="*/ 3599352 w 7803300"/>
              <a:gd name="connsiteY3203" fmla="*/ 3146791 h 4983967"/>
              <a:gd name="connsiteX3204" fmla="*/ 3620113 w 7803300"/>
              <a:gd name="connsiteY3204" fmla="*/ 3126201 h 4983967"/>
              <a:gd name="connsiteX3205" fmla="*/ 3557238 w 7803300"/>
              <a:gd name="connsiteY3205" fmla="*/ 3126201 h 4983967"/>
              <a:gd name="connsiteX3206" fmla="*/ 3577990 w 7803300"/>
              <a:gd name="connsiteY3206" fmla="*/ 3146791 h 4983967"/>
              <a:gd name="connsiteX3207" fmla="*/ 3557238 w 7803300"/>
              <a:gd name="connsiteY3207" fmla="*/ 3167382 h 4983967"/>
              <a:gd name="connsiteX3208" fmla="*/ 3536477 w 7803300"/>
              <a:gd name="connsiteY3208" fmla="*/ 3146791 h 4983967"/>
              <a:gd name="connsiteX3209" fmla="*/ 3557238 w 7803300"/>
              <a:gd name="connsiteY3209" fmla="*/ 3126201 h 4983967"/>
              <a:gd name="connsiteX3210" fmla="*/ 3493431 w 7803300"/>
              <a:gd name="connsiteY3210" fmla="*/ 3126201 h 4983967"/>
              <a:gd name="connsiteX3211" fmla="*/ 3514183 w 7803300"/>
              <a:gd name="connsiteY3211" fmla="*/ 3146791 h 4983967"/>
              <a:gd name="connsiteX3212" fmla="*/ 3493431 w 7803300"/>
              <a:gd name="connsiteY3212" fmla="*/ 3167382 h 4983967"/>
              <a:gd name="connsiteX3213" fmla="*/ 3472670 w 7803300"/>
              <a:gd name="connsiteY3213" fmla="*/ 3146791 h 4983967"/>
              <a:gd name="connsiteX3214" fmla="*/ 3493431 w 7803300"/>
              <a:gd name="connsiteY3214" fmla="*/ 3126201 h 4983967"/>
              <a:gd name="connsiteX3215" fmla="*/ 3430646 w 7803300"/>
              <a:gd name="connsiteY3215" fmla="*/ 3126201 h 4983967"/>
              <a:gd name="connsiteX3216" fmla="*/ 3451398 w 7803300"/>
              <a:gd name="connsiteY3216" fmla="*/ 3146791 h 4983967"/>
              <a:gd name="connsiteX3217" fmla="*/ 3430646 w 7803300"/>
              <a:gd name="connsiteY3217" fmla="*/ 3167382 h 4983967"/>
              <a:gd name="connsiteX3218" fmla="*/ 3409885 w 7803300"/>
              <a:gd name="connsiteY3218" fmla="*/ 3146791 h 4983967"/>
              <a:gd name="connsiteX3219" fmla="*/ 3430646 w 7803300"/>
              <a:gd name="connsiteY3219" fmla="*/ 3126201 h 4983967"/>
              <a:gd name="connsiteX3220" fmla="*/ 3367269 w 7803300"/>
              <a:gd name="connsiteY3220" fmla="*/ 3126201 h 4983967"/>
              <a:gd name="connsiteX3221" fmla="*/ 3388021 w 7803300"/>
              <a:gd name="connsiteY3221" fmla="*/ 3146791 h 4983967"/>
              <a:gd name="connsiteX3222" fmla="*/ 3367269 w 7803300"/>
              <a:gd name="connsiteY3222" fmla="*/ 3167382 h 4983967"/>
              <a:gd name="connsiteX3223" fmla="*/ 3346508 w 7803300"/>
              <a:gd name="connsiteY3223" fmla="*/ 3146791 h 4983967"/>
              <a:gd name="connsiteX3224" fmla="*/ 3367269 w 7803300"/>
              <a:gd name="connsiteY3224" fmla="*/ 3126201 h 4983967"/>
              <a:gd name="connsiteX3225" fmla="*/ 2230063 w 7803300"/>
              <a:gd name="connsiteY3225" fmla="*/ 3126201 h 4983967"/>
              <a:gd name="connsiteX3226" fmla="*/ 2250815 w 7803300"/>
              <a:gd name="connsiteY3226" fmla="*/ 3146791 h 4983967"/>
              <a:gd name="connsiteX3227" fmla="*/ 2230063 w 7803300"/>
              <a:gd name="connsiteY3227" fmla="*/ 3167382 h 4983967"/>
              <a:gd name="connsiteX3228" fmla="*/ 2209302 w 7803300"/>
              <a:gd name="connsiteY3228" fmla="*/ 3146791 h 4983967"/>
              <a:gd name="connsiteX3229" fmla="*/ 2230063 w 7803300"/>
              <a:gd name="connsiteY3229" fmla="*/ 3126201 h 4983967"/>
              <a:gd name="connsiteX3230" fmla="*/ 2167198 w 7803300"/>
              <a:gd name="connsiteY3230" fmla="*/ 3126201 h 4983967"/>
              <a:gd name="connsiteX3231" fmla="*/ 2187950 w 7803300"/>
              <a:gd name="connsiteY3231" fmla="*/ 3146791 h 4983967"/>
              <a:gd name="connsiteX3232" fmla="*/ 2167198 w 7803300"/>
              <a:gd name="connsiteY3232" fmla="*/ 3167382 h 4983967"/>
              <a:gd name="connsiteX3233" fmla="*/ 2146437 w 7803300"/>
              <a:gd name="connsiteY3233" fmla="*/ 3146791 h 4983967"/>
              <a:gd name="connsiteX3234" fmla="*/ 2167198 w 7803300"/>
              <a:gd name="connsiteY3234" fmla="*/ 3126201 h 4983967"/>
              <a:gd name="connsiteX3235" fmla="*/ 2104072 w 7803300"/>
              <a:gd name="connsiteY3235" fmla="*/ 3126201 h 4983967"/>
              <a:gd name="connsiteX3236" fmla="*/ 2124824 w 7803300"/>
              <a:gd name="connsiteY3236" fmla="*/ 3146791 h 4983967"/>
              <a:gd name="connsiteX3237" fmla="*/ 2104072 w 7803300"/>
              <a:gd name="connsiteY3237" fmla="*/ 3167382 h 4983967"/>
              <a:gd name="connsiteX3238" fmla="*/ 2083311 w 7803300"/>
              <a:gd name="connsiteY3238" fmla="*/ 3146791 h 4983967"/>
              <a:gd name="connsiteX3239" fmla="*/ 2104072 w 7803300"/>
              <a:gd name="connsiteY3239" fmla="*/ 3126201 h 4983967"/>
              <a:gd name="connsiteX3240" fmla="*/ 1724896 w 7803300"/>
              <a:gd name="connsiteY3240" fmla="*/ 3126201 h 4983967"/>
              <a:gd name="connsiteX3241" fmla="*/ 1745648 w 7803300"/>
              <a:gd name="connsiteY3241" fmla="*/ 3146791 h 4983967"/>
              <a:gd name="connsiteX3242" fmla="*/ 1724896 w 7803300"/>
              <a:gd name="connsiteY3242" fmla="*/ 3167382 h 4983967"/>
              <a:gd name="connsiteX3243" fmla="*/ 1704135 w 7803300"/>
              <a:gd name="connsiteY3243" fmla="*/ 3146791 h 4983967"/>
              <a:gd name="connsiteX3244" fmla="*/ 1724896 w 7803300"/>
              <a:gd name="connsiteY3244" fmla="*/ 3126201 h 4983967"/>
              <a:gd name="connsiteX3245" fmla="*/ 1662021 w 7803300"/>
              <a:gd name="connsiteY3245" fmla="*/ 3126201 h 4983967"/>
              <a:gd name="connsiteX3246" fmla="*/ 1682773 w 7803300"/>
              <a:gd name="connsiteY3246" fmla="*/ 3146791 h 4983967"/>
              <a:gd name="connsiteX3247" fmla="*/ 1662021 w 7803300"/>
              <a:gd name="connsiteY3247" fmla="*/ 3167382 h 4983967"/>
              <a:gd name="connsiteX3248" fmla="*/ 1641260 w 7803300"/>
              <a:gd name="connsiteY3248" fmla="*/ 3146791 h 4983967"/>
              <a:gd name="connsiteX3249" fmla="*/ 1662021 w 7803300"/>
              <a:gd name="connsiteY3249" fmla="*/ 3126201 h 4983967"/>
              <a:gd name="connsiteX3250" fmla="*/ 1598895 w 7803300"/>
              <a:gd name="connsiteY3250" fmla="*/ 3126201 h 4983967"/>
              <a:gd name="connsiteX3251" fmla="*/ 1619647 w 7803300"/>
              <a:gd name="connsiteY3251" fmla="*/ 3146791 h 4983967"/>
              <a:gd name="connsiteX3252" fmla="*/ 1598895 w 7803300"/>
              <a:gd name="connsiteY3252" fmla="*/ 3167382 h 4983967"/>
              <a:gd name="connsiteX3253" fmla="*/ 1578134 w 7803300"/>
              <a:gd name="connsiteY3253" fmla="*/ 3146791 h 4983967"/>
              <a:gd name="connsiteX3254" fmla="*/ 1598895 w 7803300"/>
              <a:gd name="connsiteY3254" fmla="*/ 3126201 h 4983967"/>
              <a:gd name="connsiteX3255" fmla="*/ 1536030 w 7803300"/>
              <a:gd name="connsiteY3255" fmla="*/ 3126201 h 4983967"/>
              <a:gd name="connsiteX3256" fmla="*/ 1556782 w 7803300"/>
              <a:gd name="connsiteY3256" fmla="*/ 3146791 h 4983967"/>
              <a:gd name="connsiteX3257" fmla="*/ 1536030 w 7803300"/>
              <a:gd name="connsiteY3257" fmla="*/ 3167382 h 4983967"/>
              <a:gd name="connsiteX3258" fmla="*/ 1515269 w 7803300"/>
              <a:gd name="connsiteY3258" fmla="*/ 3146791 h 4983967"/>
              <a:gd name="connsiteX3259" fmla="*/ 1536030 w 7803300"/>
              <a:gd name="connsiteY3259" fmla="*/ 3126201 h 4983967"/>
              <a:gd name="connsiteX3260" fmla="*/ 1472303 w 7803300"/>
              <a:gd name="connsiteY3260" fmla="*/ 3126201 h 4983967"/>
              <a:gd name="connsiteX3261" fmla="*/ 1493055 w 7803300"/>
              <a:gd name="connsiteY3261" fmla="*/ 3146791 h 4983967"/>
              <a:gd name="connsiteX3262" fmla="*/ 1472303 w 7803300"/>
              <a:gd name="connsiteY3262" fmla="*/ 3167382 h 4983967"/>
              <a:gd name="connsiteX3263" fmla="*/ 1451542 w 7803300"/>
              <a:gd name="connsiteY3263" fmla="*/ 3146791 h 4983967"/>
              <a:gd name="connsiteX3264" fmla="*/ 1472303 w 7803300"/>
              <a:gd name="connsiteY3264" fmla="*/ 3126201 h 4983967"/>
              <a:gd name="connsiteX3265" fmla="*/ 1409437 w 7803300"/>
              <a:gd name="connsiteY3265" fmla="*/ 3126201 h 4983967"/>
              <a:gd name="connsiteX3266" fmla="*/ 1430189 w 7803300"/>
              <a:gd name="connsiteY3266" fmla="*/ 3146791 h 4983967"/>
              <a:gd name="connsiteX3267" fmla="*/ 1409437 w 7803300"/>
              <a:gd name="connsiteY3267" fmla="*/ 3167382 h 4983967"/>
              <a:gd name="connsiteX3268" fmla="*/ 1388676 w 7803300"/>
              <a:gd name="connsiteY3268" fmla="*/ 3146791 h 4983967"/>
              <a:gd name="connsiteX3269" fmla="*/ 1409437 w 7803300"/>
              <a:gd name="connsiteY3269" fmla="*/ 3126201 h 4983967"/>
              <a:gd name="connsiteX3270" fmla="*/ 6076879 w 7803300"/>
              <a:gd name="connsiteY3270" fmla="*/ 3063747 h 4983967"/>
              <a:gd name="connsiteX3271" fmla="*/ 6097631 w 7803300"/>
              <a:gd name="connsiteY3271" fmla="*/ 3084337 h 4983967"/>
              <a:gd name="connsiteX3272" fmla="*/ 6076879 w 7803300"/>
              <a:gd name="connsiteY3272" fmla="*/ 3104928 h 4983967"/>
              <a:gd name="connsiteX3273" fmla="*/ 6056118 w 7803300"/>
              <a:gd name="connsiteY3273" fmla="*/ 3084337 h 4983967"/>
              <a:gd name="connsiteX3274" fmla="*/ 6076879 w 7803300"/>
              <a:gd name="connsiteY3274" fmla="*/ 3063747 h 4983967"/>
              <a:gd name="connsiteX3275" fmla="*/ 5950287 w 7803300"/>
              <a:gd name="connsiteY3275" fmla="*/ 3063747 h 4983967"/>
              <a:gd name="connsiteX3276" fmla="*/ 5971039 w 7803300"/>
              <a:gd name="connsiteY3276" fmla="*/ 3084337 h 4983967"/>
              <a:gd name="connsiteX3277" fmla="*/ 5950287 w 7803300"/>
              <a:gd name="connsiteY3277" fmla="*/ 3104928 h 4983967"/>
              <a:gd name="connsiteX3278" fmla="*/ 5929526 w 7803300"/>
              <a:gd name="connsiteY3278" fmla="*/ 3084337 h 4983967"/>
              <a:gd name="connsiteX3279" fmla="*/ 5950287 w 7803300"/>
              <a:gd name="connsiteY3279" fmla="*/ 3063747 h 4983967"/>
              <a:gd name="connsiteX3280" fmla="*/ 5887080 w 7803300"/>
              <a:gd name="connsiteY3280" fmla="*/ 3063747 h 4983967"/>
              <a:gd name="connsiteX3281" fmla="*/ 5907832 w 7803300"/>
              <a:gd name="connsiteY3281" fmla="*/ 3084337 h 4983967"/>
              <a:gd name="connsiteX3282" fmla="*/ 5887080 w 7803300"/>
              <a:gd name="connsiteY3282" fmla="*/ 3104928 h 4983967"/>
              <a:gd name="connsiteX3283" fmla="*/ 5866319 w 7803300"/>
              <a:gd name="connsiteY3283" fmla="*/ 3084337 h 4983967"/>
              <a:gd name="connsiteX3284" fmla="*/ 5887080 w 7803300"/>
              <a:gd name="connsiteY3284" fmla="*/ 3063747 h 4983967"/>
              <a:gd name="connsiteX3285" fmla="*/ 5824295 w 7803300"/>
              <a:gd name="connsiteY3285" fmla="*/ 3063747 h 4983967"/>
              <a:gd name="connsiteX3286" fmla="*/ 5845047 w 7803300"/>
              <a:gd name="connsiteY3286" fmla="*/ 3084337 h 4983967"/>
              <a:gd name="connsiteX3287" fmla="*/ 5824295 w 7803300"/>
              <a:gd name="connsiteY3287" fmla="*/ 3104928 h 4983967"/>
              <a:gd name="connsiteX3288" fmla="*/ 5803534 w 7803300"/>
              <a:gd name="connsiteY3288" fmla="*/ 3084337 h 4983967"/>
              <a:gd name="connsiteX3289" fmla="*/ 5824295 w 7803300"/>
              <a:gd name="connsiteY3289" fmla="*/ 3063747 h 4983967"/>
              <a:gd name="connsiteX3290" fmla="*/ 5760568 w 7803300"/>
              <a:gd name="connsiteY3290" fmla="*/ 3063747 h 4983967"/>
              <a:gd name="connsiteX3291" fmla="*/ 5781320 w 7803300"/>
              <a:gd name="connsiteY3291" fmla="*/ 3084337 h 4983967"/>
              <a:gd name="connsiteX3292" fmla="*/ 5760568 w 7803300"/>
              <a:gd name="connsiteY3292" fmla="*/ 3104928 h 4983967"/>
              <a:gd name="connsiteX3293" fmla="*/ 5739807 w 7803300"/>
              <a:gd name="connsiteY3293" fmla="*/ 3084337 h 4983967"/>
              <a:gd name="connsiteX3294" fmla="*/ 5760568 w 7803300"/>
              <a:gd name="connsiteY3294" fmla="*/ 3063747 h 4983967"/>
              <a:gd name="connsiteX3295" fmla="*/ 5697703 w 7803300"/>
              <a:gd name="connsiteY3295" fmla="*/ 3063747 h 4983967"/>
              <a:gd name="connsiteX3296" fmla="*/ 5718455 w 7803300"/>
              <a:gd name="connsiteY3296" fmla="*/ 3084337 h 4983967"/>
              <a:gd name="connsiteX3297" fmla="*/ 5697703 w 7803300"/>
              <a:gd name="connsiteY3297" fmla="*/ 3104928 h 4983967"/>
              <a:gd name="connsiteX3298" fmla="*/ 5676942 w 7803300"/>
              <a:gd name="connsiteY3298" fmla="*/ 3084337 h 4983967"/>
              <a:gd name="connsiteX3299" fmla="*/ 5697703 w 7803300"/>
              <a:gd name="connsiteY3299" fmla="*/ 3063747 h 4983967"/>
              <a:gd name="connsiteX3300" fmla="*/ 5571792 w 7803300"/>
              <a:gd name="connsiteY3300" fmla="*/ 3063747 h 4983967"/>
              <a:gd name="connsiteX3301" fmla="*/ 5592544 w 7803300"/>
              <a:gd name="connsiteY3301" fmla="*/ 3084337 h 4983967"/>
              <a:gd name="connsiteX3302" fmla="*/ 5571792 w 7803300"/>
              <a:gd name="connsiteY3302" fmla="*/ 3104928 h 4983967"/>
              <a:gd name="connsiteX3303" fmla="*/ 5551031 w 7803300"/>
              <a:gd name="connsiteY3303" fmla="*/ 3084337 h 4983967"/>
              <a:gd name="connsiteX3304" fmla="*/ 5571792 w 7803300"/>
              <a:gd name="connsiteY3304" fmla="*/ 3063747 h 4983967"/>
              <a:gd name="connsiteX3305" fmla="*/ 5508065 w 7803300"/>
              <a:gd name="connsiteY3305" fmla="*/ 3063747 h 4983967"/>
              <a:gd name="connsiteX3306" fmla="*/ 5528817 w 7803300"/>
              <a:gd name="connsiteY3306" fmla="*/ 3084337 h 4983967"/>
              <a:gd name="connsiteX3307" fmla="*/ 5508065 w 7803300"/>
              <a:gd name="connsiteY3307" fmla="*/ 3104928 h 4983967"/>
              <a:gd name="connsiteX3308" fmla="*/ 5487304 w 7803300"/>
              <a:gd name="connsiteY3308" fmla="*/ 3084337 h 4983967"/>
              <a:gd name="connsiteX3309" fmla="*/ 5508065 w 7803300"/>
              <a:gd name="connsiteY3309" fmla="*/ 3063747 h 4983967"/>
              <a:gd name="connsiteX3310" fmla="*/ 5445200 w 7803300"/>
              <a:gd name="connsiteY3310" fmla="*/ 3063747 h 4983967"/>
              <a:gd name="connsiteX3311" fmla="*/ 5465952 w 7803300"/>
              <a:gd name="connsiteY3311" fmla="*/ 3084337 h 4983967"/>
              <a:gd name="connsiteX3312" fmla="*/ 5445200 w 7803300"/>
              <a:gd name="connsiteY3312" fmla="*/ 3104928 h 4983967"/>
              <a:gd name="connsiteX3313" fmla="*/ 5424439 w 7803300"/>
              <a:gd name="connsiteY3313" fmla="*/ 3084337 h 4983967"/>
              <a:gd name="connsiteX3314" fmla="*/ 5445200 w 7803300"/>
              <a:gd name="connsiteY3314" fmla="*/ 3063747 h 4983967"/>
              <a:gd name="connsiteX3315" fmla="*/ 5381643 w 7803300"/>
              <a:gd name="connsiteY3315" fmla="*/ 3063747 h 4983967"/>
              <a:gd name="connsiteX3316" fmla="*/ 5402395 w 7803300"/>
              <a:gd name="connsiteY3316" fmla="*/ 3084337 h 4983967"/>
              <a:gd name="connsiteX3317" fmla="*/ 5381643 w 7803300"/>
              <a:gd name="connsiteY3317" fmla="*/ 3104928 h 4983967"/>
              <a:gd name="connsiteX3318" fmla="*/ 5360882 w 7803300"/>
              <a:gd name="connsiteY3318" fmla="*/ 3084337 h 4983967"/>
              <a:gd name="connsiteX3319" fmla="*/ 5381643 w 7803300"/>
              <a:gd name="connsiteY3319" fmla="*/ 3063747 h 4983967"/>
              <a:gd name="connsiteX3320" fmla="*/ 5318859 w 7803300"/>
              <a:gd name="connsiteY3320" fmla="*/ 3063747 h 4983967"/>
              <a:gd name="connsiteX3321" fmla="*/ 5339611 w 7803300"/>
              <a:gd name="connsiteY3321" fmla="*/ 3084337 h 4983967"/>
              <a:gd name="connsiteX3322" fmla="*/ 5318859 w 7803300"/>
              <a:gd name="connsiteY3322" fmla="*/ 3104928 h 4983967"/>
              <a:gd name="connsiteX3323" fmla="*/ 5298098 w 7803300"/>
              <a:gd name="connsiteY3323" fmla="*/ 3084337 h 4983967"/>
              <a:gd name="connsiteX3324" fmla="*/ 5318859 w 7803300"/>
              <a:gd name="connsiteY3324" fmla="*/ 3063747 h 4983967"/>
              <a:gd name="connsiteX3325" fmla="*/ 5192266 w 7803300"/>
              <a:gd name="connsiteY3325" fmla="*/ 3063747 h 4983967"/>
              <a:gd name="connsiteX3326" fmla="*/ 5213018 w 7803300"/>
              <a:gd name="connsiteY3326" fmla="*/ 3084337 h 4983967"/>
              <a:gd name="connsiteX3327" fmla="*/ 5192266 w 7803300"/>
              <a:gd name="connsiteY3327" fmla="*/ 3104928 h 4983967"/>
              <a:gd name="connsiteX3328" fmla="*/ 5171505 w 7803300"/>
              <a:gd name="connsiteY3328" fmla="*/ 3084337 h 4983967"/>
              <a:gd name="connsiteX3329" fmla="*/ 5192266 w 7803300"/>
              <a:gd name="connsiteY3329" fmla="*/ 3063747 h 4983967"/>
              <a:gd name="connsiteX3330" fmla="*/ 4939682 w 7803300"/>
              <a:gd name="connsiteY3330" fmla="*/ 3063747 h 4983967"/>
              <a:gd name="connsiteX3331" fmla="*/ 4960434 w 7803300"/>
              <a:gd name="connsiteY3331" fmla="*/ 3084337 h 4983967"/>
              <a:gd name="connsiteX3332" fmla="*/ 4939682 w 7803300"/>
              <a:gd name="connsiteY3332" fmla="*/ 3104928 h 4983967"/>
              <a:gd name="connsiteX3333" fmla="*/ 4918921 w 7803300"/>
              <a:gd name="connsiteY3333" fmla="*/ 3084337 h 4983967"/>
              <a:gd name="connsiteX3334" fmla="*/ 4939682 w 7803300"/>
              <a:gd name="connsiteY3334" fmla="*/ 3063747 h 4983967"/>
              <a:gd name="connsiteX3335" fmla="*/ 4876467 w 7803300"/>
              <a:gd name="connsiteY3335" fmla="*/ 3063747 h 4983967"/>
              <a:gd name="connsiteX3336" fmla="*/ 4897219 w 7803300"/>
              <a:gd name="connsiteY3336" fmla="*/ 3084337 h 4983967"/>
              <a:gd name="connsiteX3337" fmla="*/ 4876467 w 7803300"/>
              <a:gd name="connsiteY3337" fmla="*/ 3104928 h 4983967"/>
              <a:gd name="connsiteX3338" fmla="*/ 4855706 w 7803300"/>
              <a:gd name="connsiteY3338" fmla="*/ 3084337 h 4983967"/>
              <a:gd name="connsiteX3339" fmla="*/ 4876467 w 7803300"/>
              <a:gd name="connsiteY3339" fmla="*/ 3063747 h 4983967"/>
              <a:gd name="connsiteX3340" fmla="*/ 4813691 w 7803300"/>
              <a:gd name="connsiteY3340" fmla="*/ 3063747 h 4983967"/>
              <a:gd name="connsiteX3341" fmla="*/ 4834443 w 7803300"/>
              <a:gd name="connsiteY3341" fmla="*/ 3084337 h 4983967"/>
              <a:gd name="connsiteX3342" fmla="*/ 4813691 w 7803300"/>
              <a:gd name="connsiteY3342" fmla="*/ 3104928 h 4983967"/>
              <a:gd name="connsiteX3343" fmla="*/ 4792930 w 7803300"/>
              <a:gd name="connsiteY3343" fmla="*/ 3084337 h 4983967"/>
              <a:gd name="connsiteX3344" fmla="*/ 4813691 w 7803300"/>
              <a:gd name="connsiteY3344" fmla="*/ 3063747 h 4983967"/>
              <a:gd name="connsiteX3345" fmla="*/ 4749964 w 7803300"/>
              <a:gd name="connsiteY3345" fmla="*/ 3063747 h 4983967"/>
              <a:gd name="connsiteX3346" fmla="*/ 4770716 w 7803300"/>
              <a:gd name="connsiteY3346" fmla="*/ 3084337 h 4983967"/>
              <a:gd name="connsiteX3347" fmla="*/ 4749964 w 7803300"/>
              <a:gd name="connsiteY3347" fmla="*/ 3104928 h 4983967"/>
              <a:gd name="connsiteX3348" fmla="*/ 4729203 w 7803300"/>
              <a:gd name="connsiteY3348" fmla="*/ 3084337 h 4983967"/>
              <a:gd name="connsiteX3349" fmla="*/ 4749964 w 7803300"/>
              <a:gd name="connsiteY3349" fmla="*/ 3063747 h 4983967"/>
              <a:gd name="connsiteX3350" fmla="*/ 4687099 w 7803300"/>
              <a:gd name="connsiteY3350" fmla="*/ 3063747 h 4983967"/>
              <a:gd name="connsiteX3351" fmla="*/ 4707851 w 7803300"/>
              <a:gd name="connsiteY3351" fmla="*/ 3084337 h 4983967"/>
              <a:gd name="connsiteX3352" fmla="*/ 4687099 w 7803300"/>
              <a:gd name="connsiteY3352" fmla="*/ 3104928 h 4983967"/>
              <a:gd name="connsiteX3353" fmla="*/ 4666338 w 7803300"/>
              <a:gd name="connsiteY3353" fmla="*/ 3084337 h 4983967"/>
              <a:gd name="connsiteX3354" fmla="*/ 4687099 w 7803300"/>
              <a:gd name="connsiteY3354" fmla="*/ 3063747 h 4983967"/>
              <a:gd name="connsiteX3355" fmla="*/ 4623973 w 7803300"/>
              <a:gd name="connsiteY3355" fmla="*/ 3063747 h 4983967"/>
              <a:gd name="connsiteX3356" fmla="*/ 4644725 w 7803300"/>
              <a:gd name="connsiteY3356" fmla="*/ 3084337 h 4983967"/>
              <a:gd name="connsiteX3357" fmla="*/ 4623973 w 7803300"/>
              <a:gd name="connsiteY3357" fmla="*/ 3104928 h 4983967"/>
              <a:gd name="connsiteX3358" fmla="*/ 4603212 w 7803300"/>
              <a:gd name="connsiteY3358" fmla="*/ 3084337 h 4983967"/>
              <a:gd name="connsiteX3359" fmla="*/ 4623973 w 7803300"/>
              <a:gd name="connsiteY3359" fmla="*/ 3063747 h 4983967"/>
              <a:gd name="connsiteX3360" fmla="*/ 4561188 w 7803300"/>
              <a:gd name="connsiteY3360" fmla="*/ 3063747 h 4983967"/>
              <a:gd name="connsiteX3361" fmla="*/ 4581940 w 7803300"/>
              <a:gd name="connsiteY3361" fmla="*/ 3084337 h 4983967"/>
              <a:gd name="connsiteX3362" fmla="*/ 4561188 w 7803300"/>
              <a:gd name="connsiteY3362" fmla="*/ 3104928 h 4983967"/>
              <a:gd name="connsiteX3363" fmla="*/ 4540427 w 7803300"/>
              <a:gd name="connsiteY3363" fmla="*/ 3084337 h 4983967"/>
              <a:gd name="connsiteX3364" fmla="*/ 4561188 w 7803300"/>
              <a:gd name="connsiteY3364" fmla="*/ 3063747 h 4983967"/>
              <a:gd name="connsiteX3365" fmla="*/ 4434506 w 7803300"/>
              <a:gd name="connsiteY3365" fmla="*/ 3063747 h 4983967"/>
              <a:gd name="connsiteX3366" fmla="*/ 4455258 w 7803300"/>
              <a:gd name="connsiteY3366" fmla="*/ 3084337 h 4983967"/>
              <a:gd name="connsiteX3367" fmla="*/ 4434506 w 7803300"/>
              <a:gd name="connsiteY3367" fmla="*/ 3104928 h 4983967"/>
              <a:gd name="connsiteX3368" fmla="*/ 4413745 w 7803300"/>
              <a:gd name="connsiteY3368" fmla="*/ 3084337 h 4983967"/>
              <a:gd name="connsiteX3369" fmla="*/ 4434506 w 7803300"/>
              <a:gd name="connsiteY3369" fmla="*/ 3063747 h 4983967"/>
              <a:gd name="connsiteX3370" fmla="*/ 4371129 w 7803300"/>
              <a:gd name="connsiteY3370" fmla="*/ 3063747 h 4983967"/>
              <a:gd name="connsiteX3371" fmla="*/ 4391881 w 7803300"/>
              <a:gd name="connsiteY3371" fmla="*/ 3084337 h 4983967"/>
              <a:gd name="connsiteX3372" fmla="*/ 4371129 w 7803300"/>
              <a:gd name="connsiteY3372" fmla="*/ 3104928 h 4983967"/>
              <a:gd name="connsiteX3373" fmla="*/ 4350368 w 7803300"/>
              <a:gd name="connsiteY3373" fmla="*/ 3084337 h 4983967"/>
              <a:gd name="connsiteX3374" fmla="*/ 4371129 w 7803300"/>
              <a:gd name="connsiteY3374" fmla="*/ 3063747 h 4983967"/>
              <a:gd name="connsiteX3375" fmla="*/ 4308254 w 7803300"/>
              <a:gd name="connsiteY3375" fmla="*/ 3063747 h 4983967"/>
              <a:gd name="connsiteX3376" fmla="*/ 4329006 w 7803300"/>
              <a:gd name="connsiteY3376" fmla="*/ 3084337 h 4983967"/>
              <a:gd name="connsiteX3377" fmla="*/ 4308254 w 7803300"/>
              <a:gd name="connsiteY3377" fmla="*/ 3104928 h 4983967"/>
              <a:gd name="connsiteX3378" fmla="*/ 4287493 w 7803300"/>
              <a:gd name="connsiteY3378" fmla="*/ 3084337 h 4983967"/>
              <a:gd name="connsiteX3379" fmla="*/ 4308254 w 7803300"/>
              <a:gd name="connsiteY3379" fmla="*/ 3063747 h 4983967"/>
              <a:gd name="connsiteX3380" fmla="*/ 4244617 w 7803300"/>
              <a:gd name="connsiteY3380" fmla="*/ 3063747 h 4983967"/>
              <a:gd name="connsiteX3381" fmla="*/ 4265369 w 7803300"/>
              <a:gd name="connsiteY3381" fmla="*/ 3084337 h 4983967"/>
              <a:gd name="connsiteX3382" fmla="*/ 4244617 w 7803300"/>
              <a:gd name="connsiteY3382" fmla="*/ 3104928 h 4983967"/>
              <a:gd name="connsiteX3383" fmla="*/ 4223856 w 7803300"/>
              <a:gd name="connsiteY3383" fmla="*/ 3084337 h 4983967"/>
              <a:gd name="connsiteX3384" fmla="*/ 4244617 w 7803300"/>
              <a:gd name="connsiteY3384" fmla="*/ 3063747 h 4983967"/>
              <a:gd name="connsiteX3385" fmla="*/ 4181662 w 7803300"/>
              <a:gd name="connsiteY3385" fmla="*/ 3063747 h 4983967"/>
              <a:gd name="connsiteX3386" fmla="*/ 4202414 w 7803300"/>
              <a:gd name="connsiteY3386" fmla="*/ 3084337 h 4983967"/>
              <a:gd name="connsiteX3387" fmla="*/ 4181662 w 7803300"/>
              <a:gd name="connsiteY3387" fmla="*/ 3104928 h 4983967"/>
              <a:gd name="connsiteX3388" fmla="*/ 4160901 w 7803300"/>
              <a:gd name="connsiteY3388" fmla="*/ 3084337 h 4983967"/>
              <a:gd name="connsiteX3389" fmla="*/ 4181662 w 7803300"/>
              <a:gd name="connsiteY3389" fmla="*/ 3063747 h 4983967"/>
              <a:gd name="connsiteX3390" fmla="*/ 4118536 w 7803300"/>
              <a:gd name="connsiteY3390" fmla="*/ 3063747 h 4983967"/>
              <a:gd name="connsiteX3391" fmla="*/ 4139288 w 7803300"/>
              <a:gd name="connsiteY3391" fmla="*/ 3084337 h 4983967"/>
              <a:gd name="connsiteX3392" fmla="*/ 4118536 w 7803300"/>
              <a:gd name="connsiteY3392" fmla="*/ 3104928 h 4983967"/>
              <a:gd name="connsiteX3393" fmla="*/ 4097775 w 7803300"/>
              <a:gd name="connsiteY3393" fmla="*/ 3084337 h 4983967"/>
              <a:gd name="connsiteX3394" fmla="*/ 4118536 w 7803300"/>
              <a:gd name="connsiteY3394" fmla="*/ 3063747 h 4983967"/>
              <a:gd name="connsiteX3395" fmla="*/ 4055751 w 7803300"/>
              <a:gd name="connsiteY3395" fmla="*/ 3063747 h 4983967"/>
              <a:gd name="connsiteX3396" fmla="*/ 4076503 w 7803300"/>
              <a:gd name="connsiteY3396" fmla="*/ 3084337 h 4983967"/>
              <a:gd name="connsiteX3397" fmla="*/ 4055751 w 7803300"/>
              <a:gd name="connsiteY3397" fmla="*/ 3104928 h 4983967"/>
              <a:gd name="connsiteX3398" fmla="*/ 4034990 w 7803300"/>
              <a:gd name="connsiteY3398" fmla="*/ 3084337 h 4983967"/>
              <a:gd name="connsiteX3399" fmla="*/ 4055751 w 7803300"/>
              <a:gd name="connsiteY3399" fmla="*/ 3063747 h 4983967"/>
              <a:gd name="connsiteX3400" fmla="*/ 3992034 w 7803300"/>
              <a:gd name="connsiteY3400" fmla="*/ 3063747 h 4983967"/>
              <a:gd name="connsiteX3401" fmla="*/ 4012786 w 7803300"/>
              <a:gd name="connsiteY3401" fmla="*/ 3084337 h 4983967"/>
              <a:gd name="connsiteX3402" fmla="*/ 3992034 w 7803300"/>
              <a:gd name="connsiteY3402" fmla="*/ 3104928 h 4983967"/>
              <a:gd name="connsiteX3403" fmla="*/ 3971273 w 7803300"/>
              <a:gd name="connsiteY3403" fmla="*/ 3084337 h 4983967"/>
              <a:gd name="connsiteX3404" fmla="*/ 3992034 w 7803300"/>
              <a:gd name="connsiteY3404" fmla="*/ 3063747 h 4983967"/>
              <a:gd name="connsiteX3405" fmla="*/ 3929159 w 7803300"/>
              <a:gd name="connsiteY3405" fmla="*/ 3063747 h 4983967"/>
              <a:gd name="connsiteX3406" fmla="*/ 3949911 w 7803300"/>
              <a:gd name="connsiteY3406" fmla="*/ 3084337 h 4983967"/>
              <a:gd name="connsiteX3407" fmla="*/ 3929159 w 7803300"/>
              <a:gd name="connsiteY3407" fmla="*/ 3104928 h 4983967"/>
              <a:gd name="connsiteX3408" fmla="*/ 3908398 w 7803300"/>
              <a:gd name="connsiteY3408" fmla="*/ 3084337 h 4983967"/>
              <a:gd name="connsiteX3409" fmla="*/ 3929159 w 7803300"/>
              <a:gd name="connsiteY3409" fmla="*/ 3063747 h 4983967"/>
              <a:gd name="connsiteX3410" fmla="*/ 3872696 w 7803300"/>
              <a:gd name="connsiteY3410" fmla="*/ 3063326 h 4983967"/>
              <a:gd name="connsiteX3411" fmla="*/ 3893448 w 7803300"/>
              <a:gd name="connsiteY3411" fmla="*/ 3083916 h 4983967"/>
              <a:gd name="connsiteX3412" fmla="*/ 3872696 w 7803300"/>
              <a:gd name="connsiteY3412" fmla="*/ 3104507 h 4983967"/>
              <a:gd name="connsiteX3413" fmla="*/ 3851935 w 7803300"/>
              <a:gd name="connsiteY3413" fmla="*/ 3083916 h 4983967"/>
              <a:gd name="connsiteX3414" fmla="*/ 3872696 w 7803300"/>
              <a:gd name="connsiteY3414" fmla="*/ 3063326 h 4983967"/>
              <a:gd name="connsiteX3415" fmla="*/ 3809831 w 7803300"/>
              <a:gd name="connsiteY3415" fmla="*/ 3063326 h 4983967"/>
              <a:gd name="connsiteX3416" fmla="*/ 3830583 w 7803300"/>
              <a:gd name="connsiteY3416" fmla="*/ 3083916 h 4983967"/>
              <a:gd name="connsiteX3417" fmla="*/ 3809831 w 7803300"/>
              <a:gd name="connsiteY3417" fmla="*/ 3104507 h 4983967"/>
              <a:gd name="connsiteX3418" fmla="*/ 3789070 w 7803300"/>
              <a:gd name="connsiteY3418" fmla="*/ 3083916 h 4983967"/>
              <a:gd name="connsiteX3419" fmla="*/ 3809831 w 7803300"/>
              <a:gd name="connsiteY3419" fmla="*/ 3063326 h 4983967"/>
              <a:gd name="connsiteX3420" fmla="*/ 3746104 w 7803300"/>
              <a:gd name="connsiteY3420" fmla="*/ 3063326 h 4983967"/>
              <a:gd name="connsiteX3421" fmla="*/ 3766856 w 7803300"/>
              <a:gd name="connsiteY3421" fmla="*/ 3083916 h 4983967"/>
              <a:gd name="connsiteX3422" fmla="*/ 3746104 w 7803300"/>
              <a:gd name="connsiteY3422" fmla="*/ 3104507 h 4983967"/>
              <a:gd name="connsiteX3423" fmla="*/ 3725343 w 7803300"/>
              <a:gd name="connsiteY3423" fmla="*/ 3083916 h 4983967"/>
              <a:gd name="connsiteX3424" fmla="*/ 3746104 w 7803300"/>
              <a:gd name="connsiteY3424" fmla="*/ 3063326 h 4983967"/>
              <a:gd name="connsiteX3425" fmla="*/ 3683238 w 7803300"/>
              <a:gd name="connsiteY3425" fmla="*/ 3063326 h 4983967"/>
              <a:gd name="connsiteX3426" fmla="*/ 3703990 w 7803300"/>
              <a:gd name="connsiteY3426" fmla="*/ 3083916 h 4983967"/>
              <a:gd name="connsiteX3427" fmla="*/ 3683238 w 7803300"/>
              <a:gd name="connsiteY3427" fmla="*/ 3104507 h 4983967"/>
              <a:gd name="connsiteX3428" fmla="*/ 3662477 w 7803300"/>
              <a:gd name="connsiteY3428" fmla="*/ 3083916 h 4983967"/>
              <a:gd name="connsiteX3429" fmla="*/ 3683238 w 7803300"/>
              <a:gd name="connsiteY3429" fmla="*/ 3063326 h 4983967"/>
              <a:gd name="connsiteX3430" fmla="*/ 3620113 w 7803300"/>
              <a:gd name="connsiteY3430" fmla="*/ 3063326 h 4983967"/>
              <a:gd name="connsiteX3431" fmla="*/ 3640865 w 7803300"/>
              <a:gd name="connsiteY3431" fmla="*/ 3083916 h 4983967"/>
              <a:gd name="connsiteX3432" fmla="*/ 3620113 w 7803300"/>
              <a:gd name="connsiteY3432" fmla="*/ 3104507 h 4983967"/>
              <a:gd name="connsiteX3433" fmla="*/ 3599352 w 7803300"/>
              <a:gd name="connsiteY3433" fmla="*/ 3083916 h 4983967"/>
              <a:gd name="connsiteX3434" fmla="*/ 3620113 w 7803300"/>
              <a:gd name="connsiteY3434" fmla="*/ 3063326 h 4983967"/>
              <a:gd name="connsiteX3435" fmla="*/ 3557238 w 7803300"/>
              <a:gd name="connsiteY3435" fmla="*/ 3063326 h 4983967"/>
              <a:gd name="connsiteX3436" fmla="*/ 3577990 w 7803300"/>
              <a:gd name="connsiteY3436" fmla="*/ 3083916 h 4983967"/>
              <a:gd name="connsiteX3437" fmla="*/ 3557238 w 7803300"/>
              <a:gd name="connsiteY3437" fmla="*/ 3104507 h 4983967"/>
              <a:gd name="connsiteX3438" fmla="*/ 3536477 w 7803300"/>
              <a:gd name="connsiteY3438" fmla="*/ 3083916 h 4983967"/>
              <a:gd name="connsiteX3439" fmla="*/ 3557238 w 7803300"/>
              <a:gd name="connsiteY3439" fmla="*/ 3063326 h 4983967"/>
              <a:gd name="connsiteX3440" fmla="*/ 3493431 w 7803300"/>
              <a:gd name="connsiteY3440" fmla="*/ 3063326 h 4983967"/>
              <a:gd name="connsiteX3441" fmla="*/ 3514183 w 7803300"/>
              <a:gd name="connsiteY3441" fmla="*/ 3083916 h 4983967"/>
              <a:gd name="connsiteX3442" fmla="*/ 3493431 w 7803300"/>
              <a:gd name="connsiteY3442" fmla="*/ 3104507 h 4983967"/>
              <a:gd name="connsiteX3443" fmla="*/ 3472670 w 7803300"/>
              <a:gd name="connsiteY3443" fmla="*/ 3083916 h 4983967"/>
              <a:gd name="connsiteX3444" fmla="*/ 3493431 w 7803300"/>
              <a:gd name="connsiteY3444" fmla="*/ 3063326 h 4983967"/>
              <a:gd name="connsiteX3445" fmla="*/ 3430646 w 7803300"/>
              <a:gd name="connsiteY3445" fmla="*/ 3063326 h 4983967"/>
              <a:gd name="connsiteX3446" fmla="*/ 3451398 w 7803300"/>
              <a:gd name="connsiteY3446" fmla="*/ 3083916 h 4983967"/>
              <a:gd name="connsiteX3447" fmla="*/ 3430646 w 7803300"/>
              <a:gd name="connsiteY3447" fmla="*/ 3104507 h 4983967"/>
              <a:gd name="connsiteX3448" fmla="*/ 3409885 w 7803300"/>
              <a:gd name="connsiteY3448" fmla="*/ 3083916 h 4983967"/>
              <a:gd name="connsiteX3449" fmla="*/ 3430646 w 7803300"/>
              <a:gd name="connsiteY3449" fmla="*/ 3063326 h 4983967"/>
              <a:gd name="connsiteX3450" fmla="*/ 3367269 w 7803300"/>
              <a:gd name="connsiteY3450" fmla="*/ 3063326 h 4983967"/>
              <a:gd name="connsiteX3451" fmla="*/ 3388021 w 7803300"/>
              <a:gd name="connsiteY3451" fmla="*/ 3083916 h 4983967"/>
              <a:gd name="connsiteX3452" fmla="*/ 3367269 w 7803300"/>
              <a:gd name="connsiteY3452" fmla="*/ 3104507 h 4983967"/>
              <a:gd name="connsiteX3453" fmla="*/ 3346508 w 7803300"/>
              <a:gd name="connsiteY3453" fmla="*/ 3083916 h 4983967"/>
              <a:gd name="connsiteX3454" fmla="*/ 3367269 w 7803300"/>
              <a:gd name="connsiteY3454" fmla="*/ 3063326 h 4983967"/>
              <a:gd name="connsiteX3455" fmla="*/ 3304394 w 7803300"/>
              <a:gd name="connsiteY3455" fmla="*/ 3063326 h 4983967"/>
              <a:gd name="connsiteX3456" fmla="*/ 3325146 w 7803300"/>
              <a:gd name="connsiteY3456" fmla="*/ 3083916 h 4983967"/>
              <a:gd name="connsiteX3457" fmla="*/ 3304394 w 7803300"/>
              <a:gd name="connsiteY3457" fmla="*/ 3104507 h 4983967"/>
              <a:gd name="connsiteX3458" fmla="*/ 3283633 w 7803300"/>
              <a:gd name="connsiteY3458" fmla="*/ 3083916 h 4983967"/>
              <a:gd name="connsiteX3459" fmla="*/ 3304394 w 7803300"/>
              <a:gd name="connsiteY3459" fmla="*/ 3063326 h 4983967"/>
              <a:gd name="connsiteX3460" fmla="*/ 1977479 w 7803300"/>
              <a:gd name="connsiteY3460" fmla="*/ 3063326 h 4983967"/>
              <a:gd name="connsiteX3461" fmla="*/ 1998231 w 7803300"/>
              <a:gd name="connsiteY3461" fmla="*/ 3083916 h 4983967"/>
              <a:gd name="connsiteX3462" fmla="*/ 1977479 w 7803300"/>
              <a:gd name="connsiteY3462" fmla="*/ 3104507 h 4983967"/>
              <a:gd name="connsiteX3463" fmla="*/ 1956718 w 7803300"/>
              <a:gd name="connsiteY3463" fmla="*/ 3083916 h 4983967"/>
              <a:gd name="connsiteX3464" fmla="*/ 1977479 w 7803300"/>
              <a:gd name="connsiteY3464" fmla="*/ 3063326 h 4983967"/>
              <a:gd name="connsiteX3465" fmla="*/ 1914614 w 7803300"/>
              <a:gd name="connsiteY3465" fmla="*/ 3063326 h 4983967"/>
              <a:gd name="connsiteX3466" fmla="*/ 1935366 w 7803300"/>
              <a:gd name="connsiteY3466" fmla="*/ 3083916 h 4983967"/>
              <a:gd name="connsiteX3467" fmla="*/ 1914614 w 7803300"/>
              <a:gd name="connsiteY3467" fmla="*/ 3104507 h 4983967"/>
              <a:gd name="connsiteX3468" fmla="*/ 1893853 w 7803300"/>
              <a:gd name="connsiteY3468" fmla="*/ 3083916 h 4983967"/>
              <a:gd name="connsiteX3469" fmla="*/ 1914614 w 7803300"/>
              <a:gd name="connsiteY3469" fmla="*/ 3063326 h 4983967"/>
              <a:gd name="connsiteX3470" fmla="*/ 1724896 w 7803300"/>
              <a:gd name="connsiteY3470" fmla="*/ 3063326 h 4983967"/>
              <a:gd name="connsiteX3471" fmla="*/ 1745648 w 7803300"/>
              <a:gd name="connsiteY3471" fmla="*/ 3083916 h 4983967"/>
              <a:gd name="connsiteX3472" fmla="*/ 1724896 w 7803300"/>
              <a:gd name="connsiteY3472" fmla="*/ 3104507 h 4983967"/>
              <a:gd name="connsiteX3473" fmla="*/ 1704135 w 7803300"/>
              <a:gd name="connsiteY3473" fmla="*/ 3083916 h 4983967"/>
              <a:gd name="connsiteX3474" fmla="*/ 1724896 w 7803300"/>
              <a:gd name="connsiteY3474" fmla="*/ 3063326 h 4983967"/>
              <a:gd name="connsiteX3475" fmla="*/ 1536030 w 7803300"/>
              <a:gd name="connsiteY3475" fmla="*/ 3063326 h 4983967"/>
              <a:gd name="connsiteX3476" fmla="*/ 1556782 w 7803300"/>
              <a:gd name="connsiteY3476" fmla="*/ 3083916 h 4983967"/>
              <a:gd name="connsiteX3477" fmla="*/ 1536030 w 7803300"/>
              <a:gd name="connsiteY3477" fmla="*/ 3104507 h 4983967"/>
              <a:gd name="connsiteX3478" fmla="*/ 1515269 w 7803300"/>
              <a:gd name="connsiteY3478" fmla="*/ 3083916 h 4983967"/>
              <a:gd name="connsiteX3479" fmla="*/ 1536030 w 7803300"/>
              <a:gd name="connsiteY3479" fmla="*/ 3063326 h 4983967"/>
              <a:gd name="connsiteX3480" fmla="*/ 1472303 w 7803300"/>
              <a:gd name="connsiteY3480" fmla="*/ 3063326 h 4983967"/>
              <a:gd name="connsiteX3481" fmla="*/ 1493055 w 7803300"/>
              <a:gd name="connsiteY3481" fmla="*/ 3083916 h 4983967"/>
              <a:gd name="connsiteX3482" fmla="*/ 1472303 w 7803300"/>
              <a:gd name="connsiteY3482" fmla="*/ 3104507 h 4983967"/>
              <a:gd name="connsiteX3483" fmla="*/ 1451542 w 7803300"/>
              <a:gd name="connsiteY3483" fmla="*/ 3083916 h 4983967"/>
              <a:gd name="connsiteX3484" fmla="*/ 1472303 w 7803300"/>
              <a:gd name="connsiteY3484" fmla="*/ 3063326 h 4983967"/>
              <a:gd name="connsiteX3485" fmla="*/ 1409437 w 7803300"/>
              <a:gd name="connsiteY3485" fmla="*/ 3063326 h 4983967"/>
              <a:gd name="connsiteX3486" fmla="*/ 1430189 w 7803300"/>
              <a:gd name="connsiteY3486" fmla="*/ 3083916 h 4983967"/>
              <a:gd name="connsiteX3487" fmla="*/ 1409437 w 7803300"/>
              <a:gd name="connsiteY3487" fmla="*/ 3104507 h 4983967"/>
              <a:gd name="connsiteX3488" fmla="*/ 1388676 w 7803300"/>
              <a:gd name="connsiteY3488" fmla="*/ 3083916 h 4983967"/>
              <a:gd name="connsiteX3489" fmla="*/ 1409437 w 7803300"/>
              <a:gd name="connsiteY3489" fmla="*/ 3063326 h 4983967"/>
              <a:gd name="connsiteX3490" fmla="*/ 6329472 w 7803300"/>
              <a:gd name="connsiteY3490" fmla="*/ 3001124 h 4983967"/>
              <a:gd name="connsiteX3491" fmla="*/ 6350224 w 7803300"/>
              <a:gd name="connsiteY3491" fmla="*/ 3021714 h 4983967"/>
              <a:gd name="connsiteX3492" fmla="*/ 6329472 w 7803300"/>
              <a:gd name="connsiteY3492" fmla="*/ 3042305 h 4983967"/>
              <a:gd name="connsiteX3493" fmla="*/ 6308711 w 7803300"/>
              <a:gd name="connsiteY3493" fmla="*/ 3021714 h 4983967"/>
              <a:gd name="connsiteX3494" fmla="*/ 6329472 w 7803300"/>
              <a:gd name="connsiteY3494" fmla="*/ 3001124 h 4983967"/>
              <a:gd name="connsiteX3495" fmla="*/ 6202879 w 7803300"/>
              <a:gd name="connsiteY3495" fmla="*/ 3001124 h 4983967"/>
              <a:gd name="connsiteX3496" fmla="*/ 6223631 w 7803300"/>
              <a:gd name="connsiteY3496" fmla="*/ 3021714 h 4983967"/>
              <a:gd name="connsiteX3497" fmla="*/ 6202879 w 7803300"/>
              <a:gd name="connsiteY3497" fmla="*/ 3042305 h 4983967"/>
              <a:gd name="connsiteX3498" fmla="*/ 6182118 w 7803300"/>
              <a:gd name="connsiteY3498" fmla="*/ 3021714 h 4983967"/>
              <a:gd name="connsiteX3499" fmla="*/ 6202879 w 7803300"/>
              <a:gd name="connsiteY3499" fmla="*/ 3001124 h 4983967"/>
              <a:gd name="connsiteX3500" fmla="*/ 6139754 w 7803300"/>
              <a:gd name="connsiteY3500" fmla="*/ 3001124 h 4983967"/>
              <a:gd name="connsiteX3501" fmla="*/ 6160506 w 7803300"/>
              <a:gd name="connsiteY3501" fmla="*/ 3021714 h 4983967"/>
              <a:gd name="connsiteX3502" fmla="*/ 6139754 w 7803300"/>
              <a:gd name="connsiteY3502" fmla="*/ 3042305 h 4983967"/>
              <a:gd name="connsiteX3503" fmla="*/ 6118993 w 7803300"/>
              <a:gd name="connsiteY3503" fmla="*/ 3021714 h 4983967"/>
              <a:gd name="connsiteX3504" fmla="*/ 6139754 w 7803300"/>
              <a:gd name="connsiteY3504" fmla="*/ 3001124 h 4983967"/>
              <a:gd name="connsiteX3505" fmla="*/ 6076879 w 7803300"/>
              <a:gd name="connsiteY3505" fmla="*/ 3001124 h 4983967"/>
              <a:gd name="connsiteX3506" fmla="*/ 6097631 w 7803300"/>
              <a:gd name="connsiteY3506" fmla="*/ 3021714 h 4983967"/>
              <a:gd name="connsiteX3507" fmla="*/ 6076879 w 7803300"/>
              <a:gd name="connsiteY3507" fmla="*/ 3042305 h 4983967"/>
              <a:gd name="connsiteX3508" fmla="*/ 6056118 w 7803300"/>
              <a:gd name="connsiteY3508" fmla="*/ 3021714 h 4983967"/>
              <a:gd name="connsiteX3509" fmla="*/ 6076879 w 7803300"/>
              <a:gd name="connsiteY3509" fmla="*/ 3001124 h 4983967"/>
              <a:gd name="connsiteX3510" fmla="*/ 6013161 w 7803300"/>
              <a:gd name="connsiteY3510" fmla="*/ 3001124 h 4983967"/>
              <a:gd name="connsiteX3511" fmla="*/ 6033913 w 7803300"/>
              <a:gd name="connsiteY3511" fmla="*/ 3021714 h 4983967"/>
              <a:gd name="connsiteX3512" fmla="*/ 6013161 w 7803300"/>
              <a:gd name="connsiteY3512" fmla="*/ 3042305 h 4983967"/>
              <a:gd name="connsiteX3513" fmla="*/ 5992400 w 7803300"/>
              <a:gd name="connsiteY3513" fmla="*/ 3021714 h 4983967"/>
              <a:gd name="connsiteX3514" fmla="*/ 6013161 w 7803300"/>
              <a:gd name="connsiteY3514" fmla="*/ 3001124 h 4983967"/>
              <a:gd name="connsiteX3515" fmla="*/ 5950287 w 7803300"/>
              <a:gd name="connsiteY3515" fmla="*/ 3001124 h 4983967"/>
              <a:gd name="connsiteX3516" fmla="*/ 5971039 w 7803300"/>
              <a:gd name="connsiteY3516" fmla="*/ 3021714 h 4983967"/>
              <a:gd name="connsiteX3517" fmla="*/ 5950287 w 7803300"/>
              <a:gd name="connsiteY3517" fmla="*/ 3042305 h 4983967"/>
              <a:gd name="connsiteX3518" fmla="*/ 5929526 w 7803300"/>
              <a:gd name="connsiteY3518" fmla="*/ 3021714 h 4983967"/>
              <a:gd name="connsiteX3519" fmla="*/ 5950287 w 7803300"/>
              <a:gd name="connsiteY3519" fmla="*/ 3001124 h 4983967"/>
              <a:gd name="connsiteX3520" fmla="*/ 5887080 w 7803300"/>
              <a:gd name="connsiteY3520" fmla="*/ 3001124 h 4983967"/>
              <a:gd name="connsiteX3521" fmla="*/ 5907832 w 7803300"/>
              <a:gd name="connsiteY3521" fmla="*/ 3021714 h 4983967"/>
              <a:gd name="connsiteX3522" fmla="*/ 5887080 w 7803300"/>
              <a:gd name="connsiteY3522" fmla="*/ 3042305 h 4983967"/>
              <a:gd name="connsiteX3523" fmla="*/ 5866319 w 7803300"/>
              <a:gd name="connsiteY3523" fmla="*/ 3021714 h 4983967"/>
              <a:gd name="connsiteX3524" fmla="*/ 5887080 w 7803300"/>
              <a:gd name="connsiteY3524" fmla="*/ 3001124 h 4983967"/>
              <a:gd name="connsiteX3525" fmla="*/ 5824295 w 7803300"/>
              <a:gd name="connsiteY3525" fmla="*/ 3001124 h 4983967"/>
              <a:gd name="connsiteX3526" fmla="*/ 5845047 w 7803300"/>
              <a:gd name="connsiteY3526" fmla="*/ 3021714 h 4983967"/>
              <a:gd name="connsiteX3527" fmla="*/ 5824295 w 7803300"/>
              <a:gd name="connsiteY3527" fmla="*/ 3042305 h 4983967"/>
              <a:gd name="connsiteX3528" fmla="*/ 5803534 w 7803300"/>
              <a:gd name="connsiteY3528" fmla="*/ 3021714 h 4983967"/>
              <a:gd name="connsiteX3529" fmla="*/ 5824295 w 7803300"/>
              <a:gd name="connsiteY3529" fmla="*/ 3001124 h 4983967"/>
              <a:gd name="connsiteX3530" fmla="*/ 5760568 w 7803300"/>
              <a:gd name="connsiteY3530" fmla="*/ 3001124 h 4983967"/>
              <a:gd name="connsiteX3531" fmla="*/ 5781320 w 7803300"/>
              <a:gd name="connsiteY3531" fmla="*/ 3021714 h 4983967"/>
              <a:gd name="connsiteX3532" fmla="*/ 5760568 w 7803300"/>
              <a:gd name="connsiteY3532" fmla="*/ 3042305 h 4983967"/>
              <a:gd name="connsiteX3533" fmla="*/ 5739807 w 7803300"/>
              <a:gd name="connsiteY3533" fmla="*/ 3021714 h 4983967"/>
              <a:gd name="connsiteX3534" fmla="*/ 5760568 w 7803300"/>
              <a:gd name="connsiteY3534" fmla="*/ 3001124 h 4983967"/>
              <a:gd name="connsiteX3535" fmla="*/ 5697703 w 7803300"/>
              <a:gd name="connsiteY3535" fmla="*/ 3001124 h 4983967"/>
              <a:gd name="connsiteX3536" fmla="*/ 5718455 w 7803300"/>
              <a:gd name="connsiteY3536" fmla="*/ 3021714 h 4983967"/>
              <a:gd name="connsiteX3537" fmla="*/ 5697703 w 7803300"/>
              <a:gd name="connsiteY3537" fmla="*/ 3042305 h 4983967"/>
              <a:gd name="connsiteX3538" fmla="*/ 5676942 w 7803300"/>
              <a:gd name="connsiteY3538" fmla="*/ 3021714 h 4983967"/>
              <a:gd name="connsiteX3539" fmla="*/ 5697703 w 7803300"/>
              <a:gd name="connsiteY3539" fmla="*/ 3001124 h 4983967"/>
              <a:gd name="connsiteX3540" fmla="*/ 5634577 w 7803300"/>
              <a:gd name="connsiteY3540" fmla="*/ 3001124 h 4983967"/>
              <a:gd name="connsiteX3541" fmla="*/ 5655329 w 7803300"/>
              <a:gd name="connsiteY3541" fmla="*/ 3021714 h 4983967"/>
              <a:gd name="connsiteX3542" fmla="*/ 5634577 w 7803300"/>
              <a:gd name="connsiteY3542" fmla="*/ 3042305 h 4983967"/>
              <a:gd name="connsiteX3543" fmla="*/ 5613816 w 7803300"/>
              <a:gd name="connsiteY3543" fmla="*/ 3021714 h 4983967"/>
              <a:gd name="connsiteX3544" fmla="*/ 5634577 w 7803300"/>
              <a:gd name="connsiteY3544" fmla="*/ 3001124 h 4983967"/>
              <a:gd name="connsiteX3545" fmla="*/ 5571792 w 7803300"/>
              <a:gd name="connsiteY3545" fmla="*/ 3001124 h 4983967"/>
              <a:gd name="connsiteX3546" fmla="*/ 5592544 w 7803300"/>
              <a:gd name="connsiteY3546" fmla="*/ 3021714 h 4983967"/>
              <a:gd name="connsiteX3547" fmla="*/ 5571792 w 7803300"/>
              <a:gd name="connsiteY3547" fmla="*/ 3042305 h 4983967"/>
              <a:gd name="connsiteX3548" fmla="*/ 5551031 w 7803300"/>
              <a:gd name="connsiteY3548" fmla="*/ 3021714 h 4983967"/>
              <a:gd name="connsiteX3549" fmla="*/ 5571792 w 7803300"/>
              <a:gd name="connsiteY3549" fmla="*/ 3001124 h 4983967"/>
              <a:gd name="connsiteX3550" fmla="*/ 5508065 w 7803300"/>
              <a:gd name="connsiteY3550" fmla="*/ 3001124 h 4983967"/>
              <a:gd name="connsiteX3551" fmla="*/ 5528817 w 7803300"/>
              <a:gd name="connsiteY3551" fmla="*/ 3021714 h 4983967"/>
              <a:gd name="connsiteX3552" fmla="*/ 5508065 w 7803300"/>
              <a:gd name="connsiteY3552" fmla="*/ 3042305 h 4983967"/>
              <a:gd name="connsiteX3553" fmla="*/ 5487304 w 7803300"/>
              <a:gd name="connsiteY3553" fmla="*/ 3021714 h 4983967"/>
              <a:gd name="connsiteX3554" fmla="*/ 5508065 w 7803300"/>
              <a:gd name="connsiteY3554" fmla="*/ 3001124 h 4983967"/>
              <a:gd name="connsiteX3555" fmla="*/ 5445200 w 7803300"/>
              <a:gd name="connsiteY3555" fmla="*/ 3001124 h 4983967"/>
              <a:gd name="connsiteX3556" fmla="*/ 5465952 w 7803300"/>
              <a:gd name="connsiteY3556" fmla="*/ 3021714 h 4983967"/>
              <a:gd name="connsiteX3557" fmla="*/ 5445200 w 7803300"/>
              <a:gd name="connsiteY3557" fmla="*/ 3042305 h 4983967"/>
              <a:gd name="connsiteX3558" fmla="*/ 5424439 w 7803300"/>
              <a:gd name="connsiteY3558" fmla="*/ 3021714 h 4983967"/>
              <a:gd name="connsiteX3559" fmla="*/ 5445200 w 7803300"/>
              <a:gd name="connsiteY3559" fmla="*/ 3001124 h 4983967"/>
              <a:gd name="connsiteX3560" fmla="*/ 5381643 w 7803300"/>
              <a:gd name="connsiteY3560" fmla="*/ 3001124 h 4983967"/>
              <a:gd name="connsiteX3561" fmla="*/ 5402395 w 7803300"/>
              <a:gd name="connsiteY3561" fmla="*/ 3021714 h 4983967"/>
              <a:gd name="connsiteX3562" fmla="*/ 5381643 w 7803300"/>
              <a:gd name="connsiteY3562" fmla="*/ 3042305 h 4983967"/>
              <a:gd name="connsiteX3563" fmla="*/ 5360882 w 7803300"/>
              <a:gd name="connsiteY3563" fmla="*/ 3021714 h 4983967"/>
              <a:gd name="connsiteX3564" fmla="*/ 5381643 w 7803300"/>
              <a:gd name="connsiteY3564" fmla="*/ 3001124 h 4983967"/>
              <a:gd name="connsiteX3565" fmla="*/ 5318859 w 7803300"/>
              <a:gd name="connsiteY3565" fmla="*/ 3001124 h 4983967"/>
              <a:gd name="connsiteX3566" fmla="*/ 5339611 w 7803300"/>
              <a:gd name="connsiteY3566" fmla="*/ 3021714 h 4983967"/>
              <a:gd name="connsiteX3567" fmla="*/ 5318859 w 7803300"/>
              <a:gd name="connsiteY3567" fmla="*/ 3042305 h 4983967"/>
              <a:gd name="connsiteX3568" fmla="*/ 5298098 w 7803300"/>
              <a:gd name="connsiteY3568" fmla="*/ 3021714 h 4983967"/>
              <a:gd name="connsiteX3569" fmla="*/ 5318859 w 7803300"/>
              <a:gd name="connsiteY3569" fmla="*/ 3001124 h 4983967"/>
              <a:gd name="connsiteX3570" fmla="*/ 5255141 w 7803300"/>
              <a:gd name="connsiteY3570" fmla="*/ 3001124 h 4983967"/>
              <a:gd name="connsiteX3571" fmla="*/ 5275893 w 7803300"/>
              <a:gd name="connsiteY3571" fmla="*/ 3021714 h 4983967"/>
              <a:gd name="connsiteX3572" fmla="*/ 5255141 w 7803300"/>
              <a:gd name="connsiteY3572" fmla="*/ 3042305 h 4983967"/>
              <a:gd name="connsiteX3573" fmla="*/ 5234380 w 7803300"/>
              <a:gd name="connsiteY3573" fmla="*/ 3021714 h 4983967"/>
              <a:gd name="connsiteX3574" fmla="*/ 5255141 w 7803300"/>
              <a:gd name="connsiteY3574" fmla="*/ 3001124 h 4983967"/>
              <a:gd name="connsiteX3575" fmla="*/ 5192266 w 7803300"/>
              <a:gd name="connsiteY3575" fmla="*/ 3001124 h 4983967"/>
              <a:gd name="connsiteX3576" fmla="*/ 5213018 w 7803300"/>
              <a:gd name="connsiteY3576" fmla="*/ 3021714 h 4983967"/>
              <a:gd name="connsiteX3577" fmla="*/ 5192266 w 7803300"/>
              <a:gd name="connsiteY3577" fmla="*/ 3042305 h 4983967"/>
              <a:gd name="connsiteX3578" fmla="*/ 5171505 w 7803300"/>
              <a:gd name="connsiteY3578" fmla="*/ 3021714 h 4983967"/>
              <a:gd name="connsiteX3579" fmla="*/ 5192266 w 7803300"/>
              <a:gd name="connsiteY3579" fmla="*/ 3001124 h 4983967"/>
              <a:gd name="connsiteX3580" fmla="*/ 4876467 w 7803300"/>
              <a:gd name="connsiteY3580" fmla="*/ 3001124 h 4983967"/>
              <a:gd name="connsiteX3581" fmla="*/ 4897219 w 7803300"/>
              <a:gd name="connsiteY3581" fmla="*/ 3021714 h 4983967"/>
              <a:gd name="connsiteX3582" fmla="*/ 4876467 w 7803300"/>
              <a:gd name="connsiteY3582" fmla="*/ 3042305 h 4983967"/>
              <a:gd name="connsiteX3583" fmla="*/ 4855706 w 7803300"/>
              <a:gd name="connsiteY3583" fmla="*/ 3021714 h 4983967"/>
              <a:gd name="connsiteX3584" fmla="*/ 4876467 w 7803300"/>
              <a:gd name="connsiteY3584" fmla="*/ 3001124 h 4983967"/>
              <a:gd name="connsiteX3585" fmla="*/ 4813691 w 7803300"/>
              <a:gd name="connsiteY3585" fmla="*/ 3001124 h 4983967"/>
              <a:gd name="connsiteX3586" fmla="*/ 4834443 w 7803300"/>
              <a:gd name="connsiteY3586" fmla="*/ 3021714 h 4983967"/>
              <a:gd name="connsiteX3587" fmla="*/ 4813691 w 7803300"/>
              <a:gd name="connsiteY3587" fmla="*/ 3042305 h 4983967"/>
              <a:gd name="connsiteX3588" fmla="*/ 4792930 w 7803300"/>
              <a:gd name="connsiteY3588" fmla="*/ 3021714 h 4983967"/>
              <a:gd name="connsiteX3589" fmla="*/ 4813691 w 7803300"/>
              <a:gd name="connsiteY3589" fmla="*/ 3001124 h 4983967"/>
              <a:gd name="connsiteX3590" fmla="*/ 4749964 w 7803300"/>
              <a:gd name="connsiteY3590" fmla="*/ 3001124 h 4983967"/>
              <a:gd name="connsiteX3591" fmla="*/ 4770716 w 7803300"/>
              <a:gd name="connsiteY3591" fmla="*/ 3021714 h 4983967"/>
              <a:gd name="connsiteX3592" fmla="*/ 4749964 w 7803300"/>
              <a:gd name="connsiteY3592" fmla="*/ 3042305 h 4983967"/>
              <a:gd name="connsiteX3593" fmla="*/ 4729203 w 7803300"/>
              <a:gd name="connsiteY3593" fmla="*/ 3021714 h 4983967"/>
              <a:gd name="connsiteX3594" fmla="*/ 4749964 w 7803300"/>
              <a:gd name="connsiteY3594" fmla="*/ 3001124 h 4983967"/>
              <a:gd name="connsiteX3595" fmla="*/ 4687099 w 7803300"/>
              <a:gd name="connsiteY3595" fmla="*/ 3001124 h 4983967"/>
              <a:gd name="connsiteX3596" fmla="*/ 4707851 w 7803300"/>
              <a:gd name="connsiteY3596" fmla="*/ 3021714 h 4983967"/>
              <a:gd name="connsiteX3597" fmla="*/ 4687099 w 7803300"/>
              <a:gd name="connsiteY3597" fmla="*/ 3042305 h 4983967"/>
              <a:gd name="connsiteX3598" fmla="*/ 4666338 w 7803300"/>
              <a:gd name="connsiteY3598" fmla="*/ 3021714 h 4983967"/>
              <a:gd name="connsiteX3599" fmla="*/ 4687099 w 7803300"/>
              <a:gd name="connsiteY3599" fmla="*/ 3001124 h 4983967"/>
              <a:gd name="connsiteX3600" fmla="*/ 4623973 w 7803300"/>
              <a:gd name="connsiteY3600" fmla="*/ 3001124 h 4983967"/>
              <a:gd name="connsiteX3601" fmla="*/ 4644725 w 7803300"/>
              <a:gd name="connsiteY3601" fmla="*/ 3021714 h 4983967"/>
              <a:gd name="connsiteX3602" fmla="*/ 4623973 w 7803300"/>
              <a:gd name="connsiteY3602" fmla="*/ 3042305 h 4983967"/>
              <a:gd name="connsiteX3603" fmla="*/ 4603212 w 7803300"/>
              <a:gd name="connsiteY3603" fmla="*/ 3021714 h 4983967"/>
              <a:gd name="connsiteX3604" fmla="*/ 4623973 w 7803300"/>
              <a:gd name="connsiteY3604" fmla="*/ 3001124 h 4983967"/>
              <a:gd name="connsiteX3605" fmla="*/ 4561188 w 7803300"/>
              <a:gd name="connsiteY3605" fmla="*/ 3001124 h 4983967"/>
              <a:gd name="connsiteX3606" fmla="*/ 4581940 w 7803300"/>
              <a:gd name="connsiteY3606" fmla="*/ 3021714 h 4983967"/>
              <a:gd name="connsiteX3607" fmla="*/ 4561188 w 7803300"/>
              <a:gd name="connsiteY3607" fmla="*/ 3042305 h 4983967"/>
              <a:gd name="connsiteX3608" fmla="*/ 4540427 w 7803300"/>
              <a:gd name="connsiteY3608" fmla="*/ 3021714 h 4983967"/>
              <a:gd name="connsiteX3609" fmla="*/ 4561188 w 7803300"/>
              <a:gd name="connsiteY3609" fmla="*/ 3001124 h 4983967"/>
              <a:gd name="connsiteX3610" fmla="*/ 4434506 w 7803300"/>
              <a:gd name="connsiteY3610" fmla="*/ 3001124 h 4983967"/>
              <a:gd name="connsiteX3611" fmla="*/ 4455258 w 7803300"/>
              <a:gd name="connsiteY3611" fmla="*/ 3021714 h 4983967"/>
              <a:gd name="connsiteX3612" fmla="*/ 4434506 w 7803300"/>
              <a:gd name="connsiteY3612" fmla="*/ 3042305 h 4983967"/>
              <a:gd name="connsiteX3613" fmla="*/ 4413745 w 7803300"/>
              <a:gd name="connsiteY3613" fmla="*/ 3021714 h 4983967"/>
              <a:gd name="connsiteX3614" fmla="*/ 4434506 w 7803300"/>
              <a:gd name="connsiteY3614" fmla="*/ 3001124 h 4983967"/>
              <a:gd name="connsiteX3615" fmla="*/ 4371129 w 7803300"/>
              <a:gd name="connsiteY3615" fmla="*/ 3001124 h 4983967"/>
              <a:gd name="connsiteX3616" fmla="*/ 4391881 w 7803300"/>
              <a:gd name="connsiteY3616" fmla="*/ 3021714 h 4983967"/>
              <a:gd name="connsiteX3617" fmla="*/ 4371129 w 7803300"/>
              <a:gd name="connsiteY3617" fmla="*/ 3042305 h 4983967"/>
              <a:gd name="connsiteX3618" fmla="*/ 4350368 w 7803300"/>
              <a:gd name="connsiteY3618" fmla="*/ 3021714 h 4983967"/>
              <a:gd name="connsiteX3619" fmla="*/ 4371129 w 7803300"/>
              <a:gd name="connsiteY3619" fmla="*/ 3001124 h 4983967"/>
              <a:gd name="connsiteX3620" fmla="*/ 4308254 w 7803300"/>
              <a:gd name="connsiteY3620" fmla="*/ 3001124 h 4983967"/>
              <a:gd name="connsiteX3621" fmla="*/ 4329006 w 7803300"/>
              <a:gd name="connsiteY3621" fmla="*/ 3021714 h 4983967"/>
              <a:gd name="connsiteX3622" fmla="*/ 4308254 w 7803300"/>
              <a:gd name="connsiteY3622" fmla="*/ 3042305 h 4983967"/>
              <a:gd name="connsiteX3623" fmla="*/ 4287493 w 7803300"/>
              <a:gd name="connsiteY3623" fmla="*/ 3021714 h 4983967"/>
              <a:gd name="connsiteX3624" fmla="*/ 4308254 w 7803300"/>
              <a:gd name="connsiteY3624" fmla="*/ 3001124 h 4983967"/>
              <a:gd name="connsiteX3625" fmla="*/ 4244617 w 7803300"/>
              <a:gd name="connsiteY3625" fmla="*/ 3001124 h 4983967"/>
              <a:gd name="connsiteX3626" fmla="*/ 4265369 w 7803300"/>
              <a:gd name="connsiteY3626" fmla="*/ 3021714 h 4983967"/>
              <a:gd name="connsiteX3627" fmla="*/ 4244617 w 7803300"/>
              <a:gd name="connsiteY3627" fmla="*/ 3042305 h 4983967"/>
              <a:gd name="connsiteX3628" fmla="*/ 4223856 w 7803300"/>
              <a:gd name="connsiteY3628" fmla="*/ 3021714 h 4983967"/>
              <a:gd name="connsiteX3629" fmla="*/ 4244617 w 7803300"/>
              <a:gd name="connsiteY3629" fmla="*/ 3001124 h 4983967"/>
              <a:gd name="connsiteX3630" fmla="*/ 4181662 w 7803300"/>
              <a:gd name="connsiteY3630" fmla="*/ 3001124 h 4983967"/>
              <a:gd name="connsiteX3631" fmla="*/ 4202414 w 7803300"/>
              <a:gd name="connsiteY3631" fmla="*/ 3021714 h 4983967"/>
              <a:gd name="connsiteX3632" fmla="*/ 4181662 w 7803300"/>
              <a:gd name="connsiteY3632" fmla="*/ 3042305 h 4983967"/>
              <a:gd name="connsiteX3633" fmla="*/ 4160901 w 7803300"/>
              <a:gd name="connsiteY3633" fmla="*/ 3021714 h 4983967"/>
              <a:gd name="connsiteX3634" fmla="*/ 4181662 w 7803300"/>
              <a:gd name="connsiteY3634" fmla="*/ 3001124 h 4983967"/>
              <a:gd name="connsiteX3635" fmla="*/ 4118536 w 7803300"/>
              <a:gd name="connsiteY3635" fmla="*/ 3001124 h 4983967"/>
              <a:gd name="connsiteX3636" fmla="*/ 4139288 w 7803300"/>
              <a:gd name="connsiteY3636" fmla="*/ 3021714 h 4983967"/>
              <a:gd name="connsiteX3637" fmla="*/ 4118536 w 7803300"/>
              <a:gd name="connsiteY3637" fmla="*/ 3042305 h 4983967"/>
              <a:gd name="connsiteX3638" fmla="*/ 4097775 w 7803300"/>
              <a:gd name="connsiteY3638" fmla="*/ 3021714 h 4983967"/>
              <a:gd name="connsiteX3639" fmla="*/ 4118536 w 7803300"/>
              <a:gd name="connsiteY3639" fmla="*/ 3001124 h 4983967"/>
              <a:gd name="connsiteX3640" fmla="*/ 4055751 w 7803300"/>
              <a:gd name="connsiteY3640" fmla="*/ 3001124 h 4983967"/>
              <a:gd name="connsiteX3641" fmla="*/ 4076503 w 7803300"/>
              <a:gd name="connsiteY3641" fmla="*/ 3021714 h 4983967"/>
              <a:gd name="connsiteX3642" fmla="*/ 4055751 w 7803300"/>
              <a:gd name="connsiteY3642" fmla="*/ 3042305 h 4983967"/>
              <a:gd name="connsiteX3643" fmla="*/ 4034990 w 7803300"/>
              <a:gd name="connsiteY3643" fmla="*/ 3021714 h 4983967"/>
              <a:gd name="connsiteX3644" fmla="*/ 4055751 w 7803300"/>
              <a:gd name="connsiteY3644" fmla="*/ 3001124 h 4983967"/>
              <a:gd name="connsiteX3645" fmla="*/ 3992034 w 7803300"/>
              <a:gd name="connsiteY3645" fmla="*/ 3001124 h 4983967"/>
              <a:gd name="connsiteX3646" fmla="*/ 4012786 w 7803300"/>
              <a:gd name="connsiteY3646" fmla="*/ 3021714 h 4983967"/>
              <a:gd name="connsiteX3647" fmla="*/ 3992034 w 7803300"/>
              <a:gd name="connsiteY3647" fmla="*/ 3042305 h 4983967"/>
              <a:gd name="connsiteX3648" fmla="*/ 3971273 w 7803300"/>
              <a:gd name="connsiteY3648" fmla="*/ 3021714 h 4983967"/>
              <a:gd name="connsiteX3649" fmla="*/ 3992034 w 7803300"/>
              <a:gd name="connsiteY3649" fmla="*/ 3001124 h 4983967"/>
              <a:gd name="connsiteX3650" fmla="*/ 3929159 w 7803300"/>
              <a:gd name="connsiteY3650" fmla="*/ 3001124 h 4983967"/>
              <a:gd name="connsiteX3651" fmla="*/ 3949911 w 7803300"/>
              <a:gd name="connsiteY3651" fmla="*/ 3021714 h 4983967"/>
              <a:gd name="connsiteX3652" fmla="*/ 3929159 w 7803300"/>
              <a:gd name="connsiteY3652" fmla="*/ 3042305 h 4983967"/>
              <a:gd name="connsiteX3653" fmla="*/ 3908398 w 7803300"/>
              <a:gd name="connsiteY3653" fmla="*/ 3021714 h 4983967"/>
              <a:gd name="connsiteX3654" fmla="*/ 3929159 w 7803300"/>
              <a:gd name="connsiteY3654" fmla="*/ 3001124 h 4983967"/>
              <a:gd name="connsiteX3655" fmla="*/ 3872696 w 7803300"/>
              <a:gd name="connsiteY3655" fmla="*/ 3000783 h 4983967"/>
              <a:gd name="connsiteX3656" fmla="*/ 3893448 w 7803300"/>
              <a:gd name="connsiteY3656" fmla="*/ 3021373 h 4983967"/>
              <a:gd name="connsiteX3657" fmla="*/ 3872696 w 7803300"/>
              <a:gd name="connsiteY3657" fmla="*/ 3041964 h 4983967"/>
              <a:gd name="connsiteX3658" fmla="*/ 3851935 w 7803300"/>
              <a:gd name="connsiteY3658" fmla="*/ 3021373 h 4983967"/>
              <a:gd name="connsiteX3659" fmla="*/ 3872696 w 7803300"/>
              <a:gd name="connsiteY3659" fmla="*/ 3000783 h 4983967"/>
              <a:gd name="connsiteX3660" fmla="*/ 3809831 w 7803300"/>
              <a:gd name="connsiteY3660" fmla="*/ 3000783 h 4983967"/>
              <a:gd name="connsiteX3661" fmla="*/ 3830583 w 7803300"/>
              <a:gd name="connsiteY3661" fmla="*/ 3021373 h 4983967"/>
              <a:gd name="connsiteX3662" fmla="*/ 3809831 w 7803300"/>
              <a:gd name="connsiteY3662" fmla="*/ 3041964 h 4983967"/>
              <a:gd name="connsiteX3663" fmla="*/ 3789070 w 7803300"/>
              <a:gd name="connsiteY3663" fmla="*/ 3021373 h 4983967"/>
              <a:gd name="connsiteX3664" fmla="*/ 3809831 w 7803300"/>
              <a:gd name="connsiteY3664" fmla="*/ 3000783 h 4983967"/>
              <a:gd name="connsiteX3665" fmla="*/ 3746104 w 7803300"/>
              <a:gd name="connsiteY3665" fmla="*/ 3000783 h 4983967"/>
              <a:gd name="connsiteX3666" fmla="*/ 3766856 w 7803300"/>
              <a:gd name="connsiteY3666" fmla="*/ 3021373 h 4983967"/>
              <a:gd name="connsiteX3667" fmla="*/ 3746104 w 7803300"/>
              <a:gd name="connsiteY3667" fmla="*/ 3041964 h 4983967"/>
              <a:gd name="connsiteX3668" fmla="*/ 3725343 w 7803300"/>
              <a:gd name="connsiteY3668" fmla="*/ 3021373 h 4983967"/>
              <a:gd name="connsiteX3669" fmla="*/ 3746104 w 7803300"/>
              <a:gd name="connsiteY3669" fmla="*/ 3000783 h 4983967"/>
              <a:gd name="connsiteX3670" fmla="*/ 3683238 w 7803300"/>
              <a:gd name="connsiteY3670" fmla="*/ 3000783 h 4983967"/>
              <a:gd name="connsiteX3671" fmla="*/ 3703990 w 7803300"/>
              <a:gd name="connsiteY3671" fmla="*/ 3021373 h 4983967"/>
              <a:gd name="connsiteX3672" fmla="*/ 3683238 w 7803300"/>
              <a:gd name="connsiteY3672" fmla="*/ 3041964 h 4983967"/>
              <a:gd name="connsiteX3673" fmla="*/ 3662477 w 7803300"/>
              <a:gd name="connsiteY3673" fmla="*/ 3021373 h 4983967"/>
              <a:gd name="connsiteX3674" fmla="*/ 3683238 w 7803300"/>
              <a:gd name="connsiteY3674" fmla="*/ 3000783 h 4983967"/>
              <a:gd name="connsiteX3675" fmla="*/ 3620113 w 7803300"/>
              <a:gd name="connsiteY3675" fmla="*/ 3000783 h 4983967"/>
              <a:gd name="connsiteX3676" fmla="*/ 3640865 w 7803300"/>
              <a:gd name="connsiteY3676" fmla="*/ 3021373 h 4983967"/>
              <a:gd name="connsiteX3677" fmla="*/ 3620113 w 7803300"/>
              <a:gd name="connsiteY3677" fmla="*/ 3041964 h 4983967"/>
              <a:gd name="connsiteX3678" fmla="*/ 3599352 w 7803300"/>
              <a:gd name="connsiteY3678" fmla="*/ 3021373 h 4983967"/>
              <a:gd name="connsiteX3679" fmla="*/ 3620113 w 7803300"/>
              <a:gd name="connsiteY3679" fmla="*/ 3000783 h 4983967"/>
              <a:gd name="connsiteX3680" fmla="*/ 3557238 w 7803300"/>
              <a:gd name="connsiteY3680" fmla="*/ 3000783 h 4983967"/>
              <a:gd name="connsiteX3681" fmla="*/ 3577990 w 7803300"/>
              <a:gd name="connsiteY3681" fmla="*/ 3021373 h 4983967"/>
              <a:gd name="connsiteX3682" fmla="*/ 3557238 w 7803300"/>
              <a:gd name="connsiteY3682" fmla="*/ 3041964 h 4983967"/>
              <a:gd name="connsiteX3683" fmla="*/ 3536477 w 7803300"/>
              <a:gd name="connsiteY3683" fmla="*/ 3021373 h 4983967"/>
              <a:gd name="connsiteX3684" fmla="*/ 3557238 w 7803300"/>
              <a:gd name="connsiteY3684" fmla="*/ 3000783 h 4983967"/>
              <a:gd name="connsiteX3685" fmla="*/ 3493431 w 7803300"/>
              <a:gd name="connsiteY3685" fmla="*/ 3000783 h 4983967"/>
              <a:gd name="connsiteX3686" fmla="*/ 3514183 w 7803300"/>
              <a:gd name="connsiteY3686" fmla="*/ 3021373 h 4983967"/>
              <a:gd name="connsiteX3687" fmla="*/ 3493431 w 7803300"/>
              <a:gd name="connsiteY3687" fmla="*/ 3041964 h 4983967"/>
              <a:gd name="connsiteX3688" fmla="*/ 3472670 w 7803300"/>
              <a:gd name="connsiteY3688" fmla="*/ 3021373 h 4983967"/>
              <a:gd name="connsiteX3689" fmla="*/ 3493431 w 7803300"/>
              <a:gd name="connsiteY3689" fmla="*/ 3000783 h 4983967"/>
              <a:gd name="connsiteX3690" fmla="*/ 3430646 w 7803300"/>
              <a:gd name="connsiteY3690" fmla="*/ 3000783 h 4983967"/>
              <a:gd name="connsiteX3691" fmla="*/ 3451398 w 7803300"/>
              <a:gd name="connsiteY3691" fmla="*/ 3021373 h 4983967"/>
              <a:gd name="connsiteX3692" fmla="*/ 3430646 w 7803300"/>
              <a:gd name="connsiteY3692" fmla="*/ 3041964 h 4983967"/>
              <a:gd name="connsiteX3693" fmla="*/ 3409885 w 7803300"/>
              <a:gd name="connsiteY3693" fmla="*/ 3021373 h 4983967"/>
              <a:gd name="connsiteX3694" fmla="*/ 3430646 w 7803300"/>
              <a:gd name="connsiteY3694" fmla="*/ 3000783 h 4983967"/>
              <a:gd name="connsiteX3695" fmla="*/ 3367269 w 7803300"/>
              <a:gd name="connsiteY3695" fmla="*/ 3000783 h 4983967"/>
              <a:gd name="connsiteX3696" fmla="*/ 3388021 w 7803300"/>
              <a:gd name="connsiteY3696" fmla="*/ 3021373 h 4983967"/>
              <a:gd name="connsiteX3697" fmla="*/ 3367269 w 7803300"/>
              <a:gd name="connsiteY3697" fmla="*/ 3041964 h 4983967"/>
              <a:gd name="connsiteX3698" fmla="*/ 3346508 w 7803300"/>
              <a:gd name="connsiteY3698" fmla="*/ 3021373 h 4983967"/>
              <a:gd name="connsiteX3699" fmla="*/ 3367269 w 7803300"/>
              <a:gd name="connsiteY3699" fmla="*/ 3000783 h 4983967"/>
              <a:gd name="connsiteX3700" fmla="*/ 1472303 w 7803300"/>
              <a:gd name="connsiteY3700" fmla="*/ 3000783 h 4983967"/>
              <a:gd name="connsiteX3701" fmla="*/ 1493055 w 7803300"/>
              <a:gd name="connsiteY3701" fmla="*/ 3021373 h 4983967"/>
              <a:gd name="connsiteX3702" fmla="*/ 1472303 w 7803300"/>
              <a:gd name="connsiteY3702" fmla="*/ 3041964 h 4983967"/>
              <a:gd name="connsiteX3703" fmla="*/ 1451542 w 7803300"/>
              <a:gd name="connsiteY3703" fmla="*/ 3021373 h 4983967"/>
              <a:gd name="connsiteX3704" fmla="*/ 1472303 w 7803300"/>
              <a:gd name="connsiteY3704" fmla="*/ 3000783 h 4983967"/>
              <a:gd name="connsiteX3705" fmla="*/ 1409437 w 7803300"/>
              <a:gd name="connsiteY3705" fmla="*/ 3000783 h 4983967"/>
              <a:gd name="connsiteX3706" fmla="*/ 1430189 w 7803300"/>
              <a:gd name="connsiteY3706" fmla="*/ 3021373 h 4983967"/>
              <a:gd name="connsiteX3707" fmla="*/ 1409437 w 7803300"/>
              <a:gd name="connsiteY3707" fmla="*/ 3041964 h 4983967"/>
              <a:gd name="connsiteX3708" fmla="*/ 1388676 w 7803300"/>
              <a:gd name="connsiteY3708" fmla="*/ 3021373 h 4983967"/>
              <a:gd name="connsiteX3709" fmla="*/ 1409437 w 7803300"/>
              <a:gd name="connsiteY3709" fmla="*/ 3000783 h 4983967"/>
              <a:gd name="connsiteX3710" fmla="*/ 1346051 w 7803300"/>
              <a:gd name="connsiteY3710" fmla="*/ 3000783 h 4983967"/>
              <a:gd name="connsiteX3711" fmla="*/ 1366803 w 7803300"/>
              <a:gd name="connsiteY3711" fmla="*/ 3021373 h 4983967"/>
              <a:gd name="connsiteX3712" fmla="*/ 1346051 w 7803300"/>
              <a:gd name="connsiteY3712" fmla="*/ 3041964 h 4983967"/>
              <a:gd name="connsiteX3713" fmla="*/ 1325290 w 7803300"/>
              <a:gd name="connsiteY3713" fmla="*/ 3021373 h 4983967"/>
              <a:gd name="connsiteX3714" fmla="*/ 1346051 w 7803300"/>
              <a:gd name="connsiteY3714" fmla="*/ 3000783 h 4983967"/>
              <a:gd name="connsiteX3715" fmla="*/ 1283186 w 7803300"/>
              <a:gd name="connsiteY3715" fmla="*/ 3000783 h 4983967"/>
              <a:gd name="connsiteX3716" fmla="*/ 1303938 w 7803300"/>
              <a:gd name="connsiteY3716" fmla="*/ 3021373 h 4983967"/>
              <a:gd name="connsiteX3717" fmla="*/ 1283186 w 7803300"/>
              <a:gd name="connsiteY3717" fmla="*/ 3041964 h 4983967"/>
              <a:gd name="connsiteX3718" fmla="*/ 1262425 w 7803300"/>
              <a:gd name="connsiteY3718" fmla="*/ 3021373 h 4983967"/>
              <a:gd name="connsiteX3719" fmla="*/ 1283186 w 7803300"/>
              <a:gd name="connsiteY3719" fmla="*/ 3000783 h 4983967"/>
              <a:gd name="connsiteX3720" fmla="*/ 6265745 w 7803300"/>
              <a:gd name="connsiteY3720" fmla="*/ 2938420 h 4983967"/>
              <a:gd name="connsiteX3721" fmla="*/ 6286497 w 7803300"/>
              <a:gd name="connsiteY3721" fmla="*/ 2959010 h 4983967"/>
              <a:gd name="connsiteX3722" fmla="*/ 6265745 w 7803300"/>
              <a:gd name="connsiteY3722" fmla="*/ 2979601 h 4983967"/>
              <a:gd name="connsiteX3723" fmla="*/ 6244984 w 7803300"/>
              <a:gd name="connsiteY3723" fmla="*/ 2959010 h 4983967"/>
              <a:gd name="connsiteX3724" fmla="*/ 6265745 w 7803300"/>
              <a:gd name="connsiteY3724" fmla="*/ 2938420 h 4983967"/>
              <a:gd name="connsiteX3725" fmla="*/ 6202960 w 7803300"/>
              <a:gd name="connsiteY3725" fmla="*/ 2938420 h 4983967"/>
              <a:gd name="connsiteX3726" fmla="*/ 6223712 w 7803300"/>
              <a:gd name="connsiteY3726" fmla="*/ 2959010 h 4983967"/>
              <a:gd name="connsiteX3727" fmla="*/ 6202960 w 7803300"/>
              <a:gd name="connsiteY3727" fmla="*/ 2979601 h 4983967"/>
              <a:gd name="connsiteX3728" fmla="*/ 6182199 w 7803300"/>
              <a:gd name="connsiteY3728" fmla="*/ 2959010 h 4983967"/>
              <a:gd name="connsiteX3729" fmla="*/ 6202960 w 7803300"/>
              <a:gd name="connsiteY3729" fmla="*/ 2938420 h 4983967"/>
              <a:gd name="connsiteX3730" fmla="*/ 6139754 w 7803300"/>
              <a:gd name="connsiteY3730" fmla="*/ 2938420 h 4983967"/>
              <a:gd name="connsiteX3731" fmla="*/ 6160506 w 7803300"/>
              <a:gd name="connsiteY3731" fmla="*/ 2959010 h 4983967"/>
              <a:gd name="connsiteX3732" fmla="*/ 6139754 w 7803300"/>
              <a:gd name="connsiteY3732" fmla="*/ 2979601 h 4983967"/>
              <a:gd name="connsiteX3733" fmla="*/ 6118993 w 7803300"/>
              <a:gd name="connsiteY3733" fmla="*/ 2959010 h 4983967"/>
              <a:gd name="connsiteX3734" fmla="*/ 6139754 w 7803300"/>
              <a:gd name="connsiteY3734" fmla="*/ 2938420 h 4983967"/>
              <a:gd name="connsiteX3735" fmla="*/ 6076969 w 7803300"/>
              <a:gd name="connsiteY3735" fmla="*/ 2938420 h 4983967"/>
              <a:gd name="connsiteX3736" fmla="*/ 6097721 w 7803300"/>
              <a:gd name="connsiteY3736" fmla="*/ 2959010 h 4983967"/>
              <a:gd name="connsiteX3737" fmla="*/ 6076969 w 7803300"/>
              <a:gd name="connsiteY3737" fmla="*/ 2979601 h 4983967"/>
              <a:gd name="connsiteX3738" fmla="*/ 6056208 w 7803300"/>
              <a:gd name="connsiteY3738" fmla="*/ 2959010 h 4983967"/>
              <a:gd name="connsiteX3739" fmla="*/ 6076969 w 7803300"/>
              <a:gd name="connsiteY3739" fmla="*/ 2938420 h 4983967"/>
              <a:gd name="connsiteX3740" fmla="*/ 6013242 w 7803300"/>
              <a:gd name="connsiteY3740" fmla="*/ 2938420 h 4983967"/>
              <a:gd name="connsiteX3741" fmla="*/ 6033994 w 7803300"/>
              <a:gd name="connsiteY3741" fmla="*/ 2959010 h 4983967"/>
              <a:gd name="connsiteX3742" fmla="*/ 6013242 w 7803300"/>
              <a:gd name="connsiteY3742" fmla="*/ 2979601 h 4983967"/>
              <a:gd name="connsiteX3743" fmla="*/ 5992481 w 7803300"/>
              <a:gd name="connsiteY3743" fmla="*/ 2959010 h 4983967"/>
              <a:gd name="connsiteX3744" fmla="*/ 6013242 w 7803300"/>
              <a:gd name="connsiteY3744" fmla="*/ 2938420 h 4983967"/>
              <a:gd name="connsiteX3745" fmla="*/ 5950376 w 7803300"/>
              <a:gd name="connsiteY3745" fmla="*/ 2938420 h 4983967"/>
              <a:gd name="connsiteX3746" fmla="*/ 5971128 w 7803300"/>
              <a:gd name="connsiteY3746" fmla="*/ 2959010 h 4983967"/>
              <a:gd name="connsiteX3747" fmla="*/ 5950376 w 7803300"/>
              <a:gd name="connsiteY3747" fmla="*/ 2979601 h 4983967"/>
              <a:gd name="connsiteX3748" fmla="*/ 5929615 w 7803300"/>
              <a:gd name="connsiteY3748" fmla="*/ 2959010 h 4983967"/>
              <a:gd name="connsiteX3749" fmla="*/ 5950376 w 7803300"/>
              <a:gd name="connsiteY3749" fmla="*/ 2938420 h 4983967"/>
              <a:gd name="connsiteX3750" fmla="*/ 5887250 w 7803300"/>
              <a:gd name="connsiteY3750" fmla="*/ 2938420 h 4983967"/>
              <a:gd name="connsiteX3751" fmla="*/ 5908002 w 7803300"/>
              <a:gd name="connsiteY3751" fmla="*/ 2959010 h 4983967"/>
              <a:gd name="connsiteX3752" fmla="*/ 5887250 w 7803300"/>
              <a:gd name="connsiteY3752" fmla="*/ 2979601 h 4983967"/>
              <a:gd name="connsiteX3753" fmla="*/ 5866489 w 7803300"/>
              <a:gd name="connsiteY3753" fmla="*/ 2959010 h 4983967"/>
              <a:gd name="connsiteX3754" fmla="*/ 5887250 w 7803300"/>
              <a:gd name="connsiteY3754" fmla="*/ 2938420 h 4983967"/>
              <a:gd name="connsiteX3755" fmla="*/ 5824376 w 7803300"/>
              <a:gd name="connsiteY3755" fmla="*/ 2938420 h 4983967"/>
              <a:gd name="connsiteX3756" fmla="*/ 5845128 w 7803300"/>
              <a:gd name="connsiteY3756" fmla="*/ 2959010 h 4983967"/>
              <a:gd name="connsiteX3757" fmla="*/ 5824376 w 7803300"/>
              <a:gd name="connsiteY3757" fmla="*/ 2979601 h 4983967"/>
              <a:gd name="connsiteX3758" fmla="*/ 5803615 w 7803300"/>
              <a:gd name="connsiteY3758" fmla="*/ 2959010 h 4983967"/>
              <a:gd name="connsiteX3759" fmla="*/ 5824376 w 7803300"/>
              <a:gd name="connsiteY3759" fmla="*/ 2938420 h 4983967"/>
              <a:gd name="connsiteX3760" fmla="*/ 5760658 w 7803300"/>
              <a:gd name="connsiteY3760" fmla="*/ 2938420 h 4983967"/>
              <a:gd name="connsiteX3761" fmla="*/ 5781410 w 7803300"/>
              <a:gd name="connsiteY3761" fmla="*/ 2959010 h 4983967"/>
              <a:gd name="connsiteX3762" fmla="*/ 5760658 w 7803300"/>
              <a:gd name="connsiteY3762" fmla="*/ 2979601 h 4983967"/>
              <a:gd name="connsiteX3763" fmla="*/ 5739897 w 7803300"/>
              <a:gd name="connsiteY3763" fmla="*/ 2959010 h 4983967"/>
              <a:gd name="connsiteX3764" fmla="*/ 5760658 w 7803300"/>
              <a:gd name="connsiteY3764" fmla="*/ 2938420 h 4983967"/>
              <a:gd name="connsiteX3765" fmla="*/ 5697703 w 7803300"/>
              <a:gd name="connsiteY3765" fmla="*/ 2938420 h 4983967"/>
              <a:gd name="connsiteX3766" fmla="*/ 5718455 w 7803300"/>
              <a:gd name="connsiteY3766" fmla="*/ 2959010 h 4983967"/>
              <a:gd name="connsiteX3767" fmla="*/ 5697703 w 7803300"/>
              <a:gd name="connsiteY3767" fmla="*/ 2979601 h 4983967"/>
              <a:gd name="connsiteX3768" fmla="*/ 5676942 w 7803300"/>
              <a:gd name="connsiteY3768" fmla="*/ 2959010 h 4983967"/>
              <a:gd name="connsiteX3769" fmla="*/ 5697703 w 7803300"/>
              <a:gd name="connsiteY3769" fmla="*/ 2938420 h 4983967"/>
              <a:gd name="connsiteX3770" fmla="*/ 5634658 w 7803300"/>
              <a:gd name="connsiteY3770" fmla="*/ 2938420 h 4983967"/>
              <a:gd name="connsiteX3771" fmla="*/ 5655410 w 7803300"/>
              <a:gd name="connsiteY3771" fmla="*/ 2959010 h 4983967"/>
              <a:gd name="connsiteX3772" fmla="*/ 5634658 w 7803300"/>
              <a:gd name="connsiteY3772" fmla="*/ 2979601 h 4983967"/>
              <a:gd name="connsiteX3773" fmla="*/ 5613897 w 7803300"/>
              <a:gd name="connsiteY3773" fmla="*/ 2959010 h 4983967"/>
              <a:gd name="connsiteX3774" fmla="*/ 5634658 w 7803300"/>
              <a:gd name="connsiteY3774" fmla="*/ 2938420 h 4983967"/>
              <a:gd name="connsiteX3775" fmla="*/ 5571792 w 7803300"/>
              <a:gd name="connsiteY3775" fmla="*/ 2938420 h 4983967"/>
              <a:gd name="connsiteX3776" fmla="*/ 5592544 w 7803300"/>
              <a:gd name="connsiteY3776" fmla="*/ 2959010 h 4983967"/>
              <a:gd name="connsiteX3777" fmla="*/ 5571792 w 7803300"/>
              <a:gd name="connsiteY3777" fmla="*/ 2979601 h 4983967"/>
              <a:gd name="connsiteX3778" fmla="*/ 5551031 w 7803300"/>
              <a:gd name="connsiteY3778" fmla="*/ 2959010 h 4983967"/>
              <a:gd name="connsiteX3779" fmla="*/ 5571792 w 7803300"/>
              <a:gd name="connsiteY3779" fmla="*/ 2938420 h 4983967"/>
              <a:gd name="connsiteX3780" fmla="*/ 5508065 w 7803300"/>
              <a:gd name="connsiteY3780" fmla="*/ 2938420 h 4983967"/>
              <a:gd name="connsiteX3781" fmla="*/ 5528817 w 7803300"/>
              <a:gd name="connsiteY3781" fmla="*/ 2959010 h 4983967"/>
              <a:gd name="connsiteX3782" fmla="*/ 5508065 w 7803300"/>
              <a:gd name="connsiteY3782" fmla="*/ 2979601 h 4983967"/>
              <a:gd name="connsiteX3783" fmla="*/ 5487304 w 7803300"/>
              <a:gd name="connsiteY3783" fmla="*/ 2959010 h 4983967"/>
              <a:gd name="connsiteX3784" fmla="*/ 5508065 w 7803300"/>
              <a:gd name="connsiteY3784" fmla="*/ 2938420 h 4983967"/>
              <a:gd name="connsiteX3785" fmla="*/ 5445200 w 7803300"/>
              <a:gd name="connsiteY3785" fmla="*/ 2938420 h 4983967"/>
              <a:gd name="connsiteX3786" fmla="*/ 5465952 w 7803300"/>
              <a:gd name="connsiteY3786" fmla="*/ 2959010 h 4983967"/>
              <a:gd name="connsiteX3787" fmla="*/ 5445200 w 7803300"/>
              <a:gd name="connsiteY3787" fmla="*/ 2979601 h 4983967"/>
              <a:gd name="connsiteX3788" fmla="*/ 5424439 w 7803300"/>
              <a:gd name="connsiteY3788" fmla="*/ 2959010 h 4983967"/>
              <a:gd name="connsiteX3789" fmla="*/ 5445200 w 7803300"/>
              <a:gd name="connsiteY3789" fmla="*/ 2938420 h 4983967"/>
              <a:gd name="connsiteX3790" fmla="*/ 5381814 w 7803300"/>
              <a:gd name="connsiteY3790" fmla="*/ 2938420 h 4983967"/>
              <a:gd name="connsiteX3791" fmla="*/ 5402566 w 7803300"/>
              <a:gd name="connsiteY3791" fmla="*/ 2959010 h 4983967"/>
              <a:gd name="connsiteX3792" fmla="*/ 5381814 w 7803300"/>
              <a:gd name="connsiteY3792" fmla="*/ 2979601 h 4983967"/>
              <a:gd name="connsiteX3793" fmla="*/ 5361053 w 7803300"/>
              <a:gd name="connsiteY3793" fmla="*/ 2959010 h 4983967"/>
              <a:gd name="connsiteX3794" fmla="*/ 5381814 w 7803300"/>
              <a:gd name="connsiteY3794" fmla="*/ 2938420 h 4983967"/>
              <a:gd name="connsiteX3795" fmla="*/ 5318859 w 7803300"/>
              <a:gd name="connsiteY3795" fmla="*/ 2938420 h 4983967"/>
              <a:gd name="connsiteX3796" fmla="*/ 5339611 w 7803300"/>
              <a:gd name="connsiteY3796" fmla="*/ 2959010 h 4983967"/>
              <a:gd name="connsiteX3797" fmla="*/ 5318859 w 7803300"/>
              <a:gd name="connsiteY3797" fmla="*/ 2979601 h 4983967"/>
              <a:gd name="connsiteX3798" fmla="*/ 5298098 w 7803300"/>
              <a:gd name="connsiteY3798" fmla="*/ 2959010 h 4983967"/>
              <a:gd name="connsiteX3799" fmla="*/ 5318859 w 7803300"/>
              <a:gd name="connsiteY3799" fmla="*/ 2938420 h 4983967"/>
              <a:gd name="connsiteX3800" fmla="*/ 5255141 w 7803300"/>
              <a:gd name="connsiteY3800" fmla="*/ 2938420 h 4983967"/>
              <a:gd name="connsiteX3801" fmla="*/ 5275893 w 7803300"/>
              <a:gd name="connsiteY3801" fmla="*/ 2959010 h 4983967"/>
              <a:gd name="connsiteX3802" fmla="*/ 5255141 w 7803300"/>
              <a:gd name="connsiteY3802" fmla="*/ 2979601 h 4983967"/>
              <a:gd name="connsiteX3803" fmla="*/ 5234380 w 7803300"/>
              <a:gd name="connsiteY3803" fmla="*/ 2959010 h 4983967"/>
              <a:gd name="connsiteX3804" fmla="*/ 5255141 w 7803300"/>
              <a:gd name="connsiteY3804" fmla="*/ 2938420 h 4983967"/>
              <a:gd name="connsiteX3805" fmla="*/ 5192266 w 7803300"/>
              <a:gd name="connsiteY3805" fmla="*/ 2938420 h 4983967"/>
              <a:gd name="connsiteX3806" fmla="*/ 5213018 w 7803300"/>
              <a:gd name="connsiteY3806" fmla="*/ 2959010 h 4983967"/>
              <a:gd name="connsiteX3807" fmla="*/ 5192266 w 7803300"/>
              <a:gd name="connsiteY3807" fmla="*/ 2979601 h 4983967"/>
              <a:gd name="connsiteX3808" fmla="*/ 5171505 w 7803300"/>
              <a:gd name="connsiteY3808" fmla="*/ 2959010 h 4983967"/>
              <a:gd name="connsiteX3809" fmla="*/ 5192266 w 7803300"/>
              <a:gd name="connsiteY3809" fmla="*/ 2938420 h 4983967"/>
              <a:gd name="connsiteX3810" fmla="*/ 5129140 w 7803300"/>
              <a:gd name="connsiteY3810" fmla="*/ 2938420 h 4983967"/>
              <a:gd name="connsiteX3811" fmla="*/ 5149892 w 7803300"/>
              <a:gd name="connsiteY3811" fmla="*/ 2959010 h 4983967"/>
              <a:gd name="connsiteX3812" fmla="*/ 5129140 w 7803300"/>
              <a:gd name="connsiteY3812" fmla="*/ 2979601 h 4983967"/>
              <a:gd name="connsiteX3813" fmla="*/ 5108379 w 7803300"/>
              <a:gd name="connsiteY3813" fmla="*/ 2959010 h 4983967"/>
              <a:gd name="connsiteX3814" fmla="*/ 5129140 w 7803300"/>
              <a:gd name="connsiteY3814" fmla="*/ 2938420 h 4983967"/>
              <a:gd name="connsiteX3815" fmla="*/ 5066364 w 7803300"/>
              <a:gd name="connsiteY3815" fmla="*/ 2938420 h 4983967"/>
              <a:gd name="connsiteX3816" fmla="*/ 5087116 w 7803300"/>
              <a:gd name="connsiteY3816" fmla="*/ 2959010 h 4983967"/>
              <a:gd name="connsiteX3817" fmla="*/ 5066364 w 7803300"/>
              <a:gd name="connsiteY3817" fmla="*/ 2979601 h 4983967"/>
              <a:gd name="connsiteX3818" fmla="*/ 5045603 w 7803300"/>
              <a:gd name="connsiteY3818" fmla="*/ 2959010 h 4983967"/>
              <a:gd name="connsiteX3819" fmla="*/ 5066364 w 7803300"/>
              <a:gd name="connsiteY3819" fmla="*/ 2938420 h 4983967"/>
              <a:gd name="connsiteX3820" fmla="*/ 5002638 w 7803300"/>
              <a:gd name="connsiteY3820" fmla="*/ 2938420 h 4983967"/>
              <a:gd name="connsiteX3821" fmla="*/ 5023390 w 7803300"/>
              <a:gd name="connsiteY3821" fmla="*/ 2959010 h 4983967"/>
              <a:gd name="connsiteX3822" fmla="*/ 5002638 w 7803300"/>
              <a:gd name="connsiteY3822" fmla="*/ 2979601 h 4983967"/>
              <a:gd name="connsiteX3823" fmla="*/ 4981877 w 7803300"/>
              <a:gd name="connsiteY3823" fmla="*/ 2959010 h 4983967"/>
              <a:gd name="connsiteX3824" fmla="*/ 5002638 w 7803300"/>
              <a:gd name="connsiteY3824" fmla="*/ 2938420 h 4983967"/>
              <a:gd name="connsiteX3825" fmla="*/ 4939763 w 7803300"/>
              <a:gd name="connsiteY3825" fmla="*/ 2938420 h 4983967"/>
              <a:gd name="connsiteX3826" fmla="*/ 4960515 w 7803300"/>
              <a:gd name="connsiteY3826" fmla="*/ 2959010 h 4983967"/>
              <a:gd name="connsiteX3827" fmla="*/ 4939763 w 7803300"/>
              <a:gd name="connsiteY3827" fmla="*/ 2979601 h 4983967"/>
              <a:gd name="connsiteX3828" fmla="*/ 4919002 w 7803300"/>
              <a:gd name="connsiteY3828" fmla="*/ 2959010 h 4983967"/>
              <a:gd name="connsiteX3829" fmla="*/ 4939763 w 7803300"/>
              <a:gd name="connsiteY3829" fmla="*/ 2938420 h 4983967"/>
              <a:gd name="connsiteX3830" fmla="*/ 4750045 w 7803300"/>
              <a:gd name="connsiteY3830" fmla="*/ 2938420 h 4983967"/>
              <a:gd name="connsiteX3831" fmla="*/ 4770797 w 7803300"/>
              <a:gd name="connsiteY3831" fmla="*/ 2959010 h 4983967"/>
              <a:gd name="connsiteX3832" fmla="*/ 4750045 w 7803300"/>
              <a:gd name="connsiteY3832" fmla="*/ 2979601 h 4983967"/>
              <a:gd name="connsiteX3833" fmla="*/ 4729284 w 7803300"/>
              <a:gd name="connsiteY3833" fmla="*/ 2959010 h 4983967"/>
              <a:gd name="connsiteX3834" fmla="*/ 4750045 w 7803300"/>
              <a:gd name="connsiteY3834" fmla="*/ 2938420 h 4983967"/>
              <a:gd name="connsiteX3835" fmla="*/ 4687179 w 7803300"/>
              <a:gd name="connsiteY3835" fmla="*/ 2938420 h 4983967"/>
              <a:gd name="connsiteX3836" fmla="*/ 4707931 w 7803300"/>
              <a:gd name="connsiteY3836" fmla="*/ 2959010 h 4983967"/>
              <a:gd name="connsiteX3837" fmla="*/ 4687179 w 7803300"/>
              <a:gd name="connsiteY3837" fmla="*/ 2979601 h 4983967"/>
              <a:gd name="connsiteX3838" fmla="*/ 4666418 w 7803300"/>
              <a:gd name="connsiteY3838" fmla="*/ 2959010 h 4983967"/>
              <a:gd name="connsiteX3839" fmla="*/ 4687179 w 7803300"/>
              <a:gd name="connsiteY3839" fmla="*/ 2938420 h 4983967"/>
              <a:gd name="connsiteX3840" fmla="*/ 4624054 w 7803300"/>
              <a:gd name="connsiteY3840" fmla="*/ 2938420 h 4983967"/>
              <a:gd name="connsiteX3841" fmla="*/ 4644806 w 7803300"/>
              <a:gd name="connsiteY3841" fmla="*/ 2959010 h 4983967"/>
              <a:gd name="connsiteX3842" fmla="*/ 4624054 w 7803300"/>
              <a:gd name="connsiteY3842" fmla="*/ 2979601 h 4983967"/>
              <a:gd name="connsiteX3843" fmla="*/ 4603293 w 7803300"/>
              <a:gd name="connsiteY3843" fmla="*/ 2959010 h 4983967"/>
              <a:gd name="connsiteX3844" fmla="*/ 4624054 w 7803300"/>
              <a:gd name="connsiteY3844" fmla="*/ 2938420 h 4983967"/>
              <a:gd name="connsiteX3845" fmla="*/ 4561188 w 7803300"/>
              <a:gd name="connsiteY3845" fmla="*/ 2938420 h 4983967"/>
              <a:gd name="connsiteX3846" fmla="*/ 4581940 w 7803300"/>
              <a:gd name="connsiteY3846" fmla="*/ 2959010 h 4983967"/>
              <a:gd name="connsiteX3847" fmla="*/ 4561188 w 7803300"/>
              <a:gd name="connsiteY3847" fmla="*/ 2979601 h 4983967"/>
              <a:gd name="connsiteX3848" fmla="*/ 4540427 w 7803300"/>
              <a:gd name="connsiteY3848" fmla="*/ 2959010 h 4983967"/>
              <a:gd name="connsiteX3849" fmla="*/ 4561188 w 7803300"/>
              <a:gd name="connsiteY3849" fmla="*/ 2938420 h 4983967"/>
              <a:gd name="connsiteX3850" fmla="*/ 4497461 w 7803300"/>
              <a:gd name="connsiteY3850" fmla="*/ 2938420 h 4983967"/>
              <a:gd name="connsiteX3851" fmla="*/ 4518213 w 7803300"/>
              <a:gd name="connsiteY3851" fmla="*/ 2959010 h 4983967"/>
              <a:gd name="connsiteX3852" fmla="*/ 4497461 w 7803300"/>
              <a:gd name="connsiteY3852" fmla="*/ 2979601 h 4983967"/>
              <a:gd name="connsiteX3853" fmla="*/ 4476700 w 7803300"/>
              <a:gd name="connsiteY3853" fmla="*/ 2959010 h 4983967"/>
              <a:gd name="connsiteX3854" fmla="*/ 4497461 w 7803300"/>
              <a:gd name="connsiteY3854" fmla="*/ 2938420 h 4983967"/>
              <a:gd name="connsiteX3855" fmla="*/ 4371210 w 7803300"/>
              <a:gd name="connsiteY3855" fmla="*/ 2938420 h 4983967"/>
              <a:gd name="connsiteX3856" fmla="*/ 4391962 w 7803300"/>
              <a:gd name="connsiteY3856" fmla="*/ 2959010 h 4983967"/>
              <a:gd name="connsiteX3857" fmla="*/ 4371210 w 7803300"/>
              <a:gd name="connsiteY3857" fmla="*/ 2979601 h 4983967"/>
              <a:gd name="connsiteX3858" fmla="*/ 4350449 w 7803300"/>
              <a:gd name="connsiteY3858" fmla="*/ 2959010 h 4983967"/>
              <a:gd name="connsiteX3859" fmla="*/ 4371210 w 7803300"/>
              <a:gd name="connsiteY3859" fmla="*/ 2938420 h 4983967"/>
              <a:gd name="connsiteX3860" fmla="*/ 4308344 w 7803300"/>
              <a:gd name="connsiteY3860" fmla="*/ 2938420 h 4983967"/>
              <a:gd name="connsiteX3861" fmla="*/ 4329096 w 7803300"/>
              <a:gd name="connsiteY3861" fmla="*/ 2959010 h 4983967"/>
              <a:gd name="connsiteX3862" fmla="*/ 4308344 w 7803300"/>
              <a:gd name="connsiteY3862" fmla="*/ 2979601 h 4983967"/>
              <a:gd name="connsiteX3863" fmla="*/ 4287583 w 7803300"/>
              <a:gd name="connsiteY3863" fmla="*/ 2959010 h 4983967"/>
              <a:gd name="connsiteX3864" fmla="*/ 4308344 w 7803300"/>
              <a:gd name="connsiteY3864" fmla="*/ 2938420 h 4983967"/>
              <a:gd name="connsiteX3865" fmla="*/ 4244617 w 7803300"/>
              <a:gd name="connsiteY3865" fmla="*/ 2938420 h 4983967"/>
              <a:gd name="connsiteX3866" fmla="*/ 4265369 w 7803300"/>
              <a:gd name="connsiteY3866" fmla="*/ 2959010 h 4983967"/>
              <a:gd name="connsiteX3867" fmla="*/ 4244617 w 7803300"/>
              <a:gd name="connsiteY3867" fmla="*/ 2979601 h 4983967"/>
              <a:gd name="connsiteX3868" fmla="*/ 4223856 w 7803300"/>
              <a:gd name="connsiteY3868" fmla="*/ 2959010 h 4983967"/>
              <a:gd name="connsiteX3869" fmla="*/ 4244617 w 7803300"/>
              <a:gd name="connsiteY3869" fmla="*/ 2938420 h 4983967"/>
              <a:gd name="connsiteX3870" fmla="*/ 4181662 w 7803300"/>
              <a:gd name="connsiteY3870" fmla="*/ 2938420 h 4983967"/>
              <a:gd name="connsiteX3871" fmla="*/ 4202414 w 7803300"/>
              <a:gd name="connsiteY3871" fmla="*/ 2959010 h 4983967"/>
              <a:gd name="connsiteX3872" fmla="*/ 4181662 w 7803300"/>
              <a:gd name="connsiteY3872" fmla="*/ 2979601 h 4983967"/>
              <a:gd name="connsiteX3873" fmla="*/ 4160901 w 7803300"/>
              <a:gd name="connsiteY3873" fmla="*/ 2959010 h 4983967"/>
              <a:gd name="connsiteX3874" fmla="*/ 4181662 w 7803300"/>
              <a:gd name="connsiteY3874" fmla="*/ 2938420 h 4983967"/>
              <a:gd name="connsiteX3875" fmla="*/ 4118626 w 7803300"/>
              <a:gd name="connsiteY3875" fmla="*/ 2938420 h 4983967"/>
              <a:gd name="connsiteX3876" fmla="*/ 4139378 w 7803300"/>
              <a:gd name="connsiteY3876" fmla="*/ 2959010 h 4983967"/>
              <a:gd name="connsiteX3877" fmla="*/ 4118626 w 7803300"/>
              <a:gd name="connsiteY3877" fmla="*/ 2979601 h 4983967"/>
              <a:gd name="connsiteX3878" fmla="*/ 4097865 w 7803300"/>
              <a:gd name="connsiteY3878" fmla="*/ 2959010 h 4983967"/>
              <a:gd name="connsiteX3879" fmla="*/ 4118626 w 7803300"/>
              <a:gd name="connsiteY3879" fmla="*/ 2938420 h 4983967"/>
              <a:gd name="connsiteX3880" fmla="*/ 4055751 w 7803300"/>
              <a:gd name="connsiteY3880" fmla="*/ 2938420 h 4983967"/>
              <a:gd name="connsiteX3881" fmla="*/ 4076503 w 7803300"/>
              <a:gd name="connsiteY3881" fmla="*/ 2959010 h 4983967"/>
              <a:gd name="connsiteX3882" fmla="*/ 4055751 w 7803300"/>
              <a:gd name="connsiteY3882" fmla="*/ 2979601 h 4983967"/>
              <a:gd name="connsiteX3883" fmla="*/ 4034990 w 7803300"/>
              <a:gd name="connsiteY3883" fmla="*/ 2959010 h 4983967"/>
              <a:gd name="connsiteX3884" fmla="*/ 4055751 w 7803300"/>
              <a:gd name="connsiteY3884" fmla="*/ 2938420 h 4983967"/>
              <a:gd name="connsiteX3885" fmla="*/ 3992034 w 7803300"/>
              <a:gd name="connsiteY3885" fmla="*/ 2938420 h 4983967"/>
              <a:gd name="connsiteX3886" fmla="*/ 4012786 w 7803300"/>
              <a:gd name="connsiteY3886" fmla="*/ 2959010 h 4983967"/>
              <a:gd name="connsiteX3887" fmla="*/ 3992034 w 7803300"/>
              <a:gd name="connsiteY3887" fmla="*/ 2979601 h 4983967"/>
              <a:gd name="connsiteX3888" fmla="*/ 3971273 w 7803300"/>
              <a:gd name="connsiteY3888" fmla="*/ 2959010 h 4983967"/>
              <a:gd name="connsiteX3889" fmla="*/ 3992034 w 7803300"/>
              <a:gd name="connsiteY3889" fmla="*/ 2938420 h 4983967"/>
              <a:gd name="connsiteX3890" fmla="*/ 3929159 w 7803300"/>
              <a:gd name="connsiteY3890" fmla="*/ 2938420 h 4983967"/>
              <a:gd name="connsiteX3891" fmla="*/ 3949911 w 7803300"/>
              <a:gd name="connsiteY3891" fmla="*/ 2959010 h 4983967"/>
              <a:gd name="connsiteX3892" fmla="*/ 3929159 w 7803300"/>
              <a:gd name="connsiteY3892" fmla="*/ 2979601 h 4983967"/>
              <a:gd name="connsiteX3893" fmla="*/ 3908398 w 7803300"/>
              <a:gd name="connsiteY3893" fmla="*/ 2959010 h 4983967"/>
              <a:gd name="connsiteX3894" fmla="*/ 3929159 w 7803300"/>
              <a:gd name="connsiteY3894" fmla="*/ 2938420 h 4983967"/>
              <a:gd name="connsiteX3895" fmla="*/ 3872696 w 7803300"/>
              <a:gd name="connsiteY3895" fmla="*/ 2937998 h 4983967"/>
              <a:gd name="connsiteX3896" fmla="*/ 3893448 w 7803300"/>
              <a:gd name="connsiteY3896" fmla="*/ 2958588 h 4983967"/>
              <a:gd name="connsiteX3897" fmla="*/ 3872696 w 7803300"/>
              <a:gd name="connsiteY3897" fmla="*/ 2979179 h 4983967"/>
              <a:gd name="connsiteX3898" fmla="*/ 3851935 w 7803300"/>
              <a:gd name="connsiteY3898" fmla="*/ 2958588 h 4983967"/>
              <a:gd name="connsiteX3899" fmla="*/ 3872696 w 7803300"/>
              <a:gd name="connsiteY3899" fmla="*/ 2937998 h 4983967"/>
              <a:gd name="connsiteX3900" fmla="*/ 3809911 w 7803300"/>
              <a:gd name="connsiteY3900" fmla="*/ 2937998 h 4983967"/>
              <a:gd name="connsiteX3901" fmla="*/ 3830663 w 7803300"/>
              <a:gd name="connsiteY3901" fmla="*/ 2958588 h 4983967"/>
              <a:gd name="connsiteX3902" fmla="*/ 3809911 w 7803300"/>
              <a:gd name="connsiteY3902" fmla="*/ 2979179 h 4983967"/>
              <a:gd name="connsiteX3903" fmla="*/ 3789150 w 7803300"/>
              <a:gd name="connsiteY3903" fmla="*/ 2958588 h 4983967"/>
              <a:gd name="connsiteX3904" fmla="*/ 3809911 w 7803300"/>
              <a:gd name="connsiteY3904" fmla="*/ 2937998 h 4983967"/>
              <a:gd name="connsiteX3905" fmla="*/ 3746104 w 7803300"/>
              <a:gd name="connsiteY3905" fmla="*/ 2937998 h 4983967"/>
              <a:gd name="connsiteX3906" fmla="*/ 3766856 w 7803300"/>
              <a:gd name="connsiteY3906" fmla="*/ 2958588 h 4983967"/>
              <a:gd name="connsiteX3907" fmla="*/ 3746104 w 7803300"/>
              <a:gd name="connsiteY3907" fmla="*/ 2979179 h 4983967"/>
              <a:gd name="connsiteX3908" fmla="*/ 3725343 w 7803300"/>
              <a:gd name="connsiteY3908" fmla="*/ 2958588 h 4983967"/>
              <a:gd name="connsiteX3909" fmla="*/ 3746104 w 7803300"/>
              <a:gd name="connsiteY3909" fmla="*/ 2937998 h 4983967"/>
              <a:gd name="connsiteX3910" fmla="*/ 3683238 w 7803300"/>
              <a:gd name="connsiteY3910" fmla="*/ 2937998 h 4983967"/>
              <a:gd name="connsiteX3911" fmla="*/ 3703990 w 7803300"/>
              <a:gd name="connsiteY3911" fmla="*/ 2958588 h 4983967"/>
              <a:gd name="connsiteX3912" fmla="*/ 3683238 w 7803300"/>
              <a:gd name="connsiteY3912" fmla="*/ 2979179 h 4983967"/>
              <a:gd name="connsiteX3913" fmla="*/ 3662477 w 7803300"/>
              <a:gd name="connsiteY3913" fmla="*/ 2958588 h 4983967"/>
              <a:gd name="connsiteX3914" fmla="*/ 3683238 w 7803300"/>
              <a:gd name="connsiteY3914" fmla="*/ 2937998 h 4983967"/>
              <a:gd name="connsiteX3915" fmla="*/ 3620113 w 7803300"/>
              <a:gd name="connsiteY3915" fmla="*/ 2937998 h 4983967"/>
              <a:gd name="connsiteX3916" fmla="*/ 3640865 w 7803300"/>
              <a:gd name="connsiteY3916" fmla="*/ 2958588 h 4983967"/>
              <a:gd name="connsiteX3917" fmla="*/ 3620113 w 7803300"/>
              <a:gd name="connsiteY3917" fmla="*/ 2979179 h 4983967"/>
              <a:gd name="connsiteX3918" fmla="*/ 3599352 w 7803300"/>
              <a:gd name="connsiteY3918" fmla="*/ 2958588 h 4983967"/>
              <a:gd name="connsiteX3919" fmla="*/ 3620113 w 7803300"/>
              <a:gd name="connsiteY3919" fmla="*/ 2937998 h 4983967"/>
              <a:gd name="connsiteX3920" fmla="*/ 3557328 w 7803300"/>
              <a:gd name="connsiteY3920" fmla="*/ 2937998 h 4983967"/>
              <a:gd name="connsiteX3921" fmla="*/ 3578080 w 7803300"/>
              <a:gd name="connsiteY3921" fmla="*/ 2958588 h 4983967"/>
              <a:gd name="connsiteX3922" fmla="*/ 3557328 w 7803300"/>
              <a:gd name="connsiteY3922" fmla="*/ 2979179 h 4983967"/>
              <a:gd name="connsiteX3923" fmla="*/ 3536567 w 7803300"/>
              <a:gd name="connsiteY3923" fmla="*/ 2958588 h 4983967"/>
              <a:gd name="connsiteX3924" fmla="*/ 3557328 w 7803300"/>
              <a:gd name="connsiteY3924" fmla="*/ 2937998 h 4983967"/>
              <a:gd name="connsiteX3925" fmla="*/ 3493601 w 7803300"/>
              <a:gd name="connsiteY3925" fmla="*/ 2937998 h 4983967"/>
              <a:gd name="connsiteX3926" fmla="*/ 3514353 w 7803300"/>
              <a:gd name="connsiteY3926" fmla="*/ 2958588 h 4983967"/>
              <a:gd name="connsiteX3927" fmla="*/ 3493601 w 7803300"/>
              <a:gd name="connsiteY3927" fmla="*/ 2979179 h 4983967"/>
              <a:gd name="connsiteX3928" fmla="*/ 3472840 w 7803300"/>
              <a:gd name="connsiteY3928" fmla="*/ 2958588 h 4983967"/>
              <a:gd name="connsiteX3929" fmla="*/ 3493601 w 7803300"/>
              <a:gd name="connsiteY3929" fmla="*/ 2937998 h 4983967"/>
              <a:gd name="connsiteX3930" fmla="*/ 3430735 w 7803300"/>
              <a:gd name="connsiteY3930" fmla="*/ 2937998 h 4983967"/>
              <a:gd name="connsiteX3931" fmla="*/ 3451487 w 7803300"/>
              <a:gd name="connsiteY3931" fmla="*/ 2958588 h 4983967"/>
              <a:gd name="connsiteX3932" fmla="*/ 3430735 w 7803300"/>
              <a:gd name="connsiteY3932" fmla="*/ 2979179 h 4983967"/>
              <a:gd name="connsiteX3933" fmla="*/ 3409974 w 7803300"/>
              <a:gd name="connsiteY3933" fmla="*/ 2958588 h 4983967"/>
              <a:gd name="connsiteX3934" fmla="*/ 3430735 w 7803300"/>
              <a:gd name="connsiteY3934" fmla="*/ 2937998 h 4983967"/>
              <a:gd name="connsiteX3935" fmla="*/ 1914614 w 7803300"/>
              <a:gd name="connsiteY3935" fmla="*/ 2937998 h 4983967"/>
              <a:gd name="connsiteX3936" fmla="*/ 1935366 w 7803300"/>
              <a:gd name="connsiteY3936" fmla="*/ 2958588 h 4983967"/>
              <a:gd name="connsiteX3937" fmla="*/ 1914614 w 7803300"/>
              <a:gd name="connsiteY3937" fmla="*/ 2979179 h 4983967"/>
              <a:gd name="connsiteX3938" fmla="*/ 1893853 w 7803300"/>
              <a:gd name="connsiteY3938" fmla="*/ 2958588 h 4983967"/>
              <a:gd name="connsiteX3939" fmla="*/ 1914614 w 7803300"/>
              <a:gd name="connsiteY3939" fmla="*/ 2937998 h 4983967"/>
              <a:gd name="connsiteX3940" fmla="*/ 1536110 w 7803300"/>
              <a:gd name="connsiteY3940" fmla="*/ 2937998 h 4983967"/>
              <a:gd name="connsiteX3941" fmla="*/ 1556862 w 7803300"/>
              <a:gd name="connsiteY3941" fmla="*/ 2958588 h 4983967"/>
              <a:gd name="connsiteX3942" fmla="*/ 1536110 w 7803300"/>
              <a:gd name="connsiteY3942" fmla="*/ 2979179 h 4983967"/>
              <a:gd name="connsiteX3943" fmla="*/ 1515349 w 7803300"/>
              <a:gd name="connsiteY3943" fmla="*/ 2958588 h 4983967"/>
              <a:gd name="connsiteX3944" fmla="*/ 1536110 w 7803300"/>
              <a:gd name="connsiteY3944" fmla="*/ 2937998 h 4983967"/>
              <a:gd name="connsiteX3945" fmla="*/ 1472393 w 7803300"/>
              <a:gd name="connsiteY3945" fmla="*/ 2937998 h 4983967"/>
              <a:gd name="connsiteX3946" fmla="*/ 1493145 w 7803300"/>
              <a:gd name="connsiteY3946" fmla="*/ 2958588 h 4983967"/>
              <a:gd name="connsiteX3947" fmla="*/ 1472393 w 7803300"/>
              <a:gd name="connsiteY3947" fmla="*/ 2979179 h 4983967"/>
              <a:gd name="connsiteX3948" fmla="*/ 1451632 w 7803300"/>
              <a:gd name="connsiteY3948" fmla="*/ 2958588 h 4983967"/>
              <a:gd name="connsiteX3949" fmla="*/ 1472393 w 7803300"/>
              <a:gd name="connsiteY3949" fmla="*/ 2937998 h 4983967"/>
              <a:gd name="connsiteX3950" fmla="*/ 1409518 w 7803300"/>
              <a:gd name="connsiteY3950" fmla="*/ 2937998 h 4983967"/>
              <a:gd name="connsiteX3951" fmla="*/ 1430270 w 7803300"/>
              <a:gd name="connsiteY3951" fmla="*/ 2958588 h 4983967"/>
              <a:gd name="connsiteX3952" fmla="*/ 1409518 w 7803300"/>
              <a:gd name="connsiteY3952" fmla="*/ 2979179 h 4983967"/>
              <a:gd name="connsiteX3953" fmla="*/ 1388757 w 7803300"/>
              <a:gd name="connsiteY3953" fmla="*/ 2958588 h 4983967"/>
              <a:gd name="connsiteX3954" fmla="*/ 1409518 w 7803300"/>
              <a:gd name="connsiteY3954" fmla="*/ 2937998 h 4983967"/>
              <a:gd name="connsiteX3955" fmla="*/ 1346141 w 7803300"/>
              <a:gd name="connsiteY3955" fmla="*/ 2937998 h 4983967"/>
              <a:gd name="connsiteX3956" fmla="*/ 1366893 w 7803300"/>
              <a:gd name="connsiteY3956" fmla="*/ 2958588 h 4983967"/>
              <a:gd name="connsiteX3957" fmla="*/ 1346141 w 7803300"/>
              <a:gd name="connsiteY3957" fmla="*/ 2979179 h 4983967"/>
              <a:gd name="connsiteX3958" fmla="*/ 1325380 w 7803300"/>
              <a:gd name="connsiteY3958" fmla="*/ 2958588 h 4983967"/>
              <a:gd name="connsiteX3959" fmla="*/ 1346141 w 7803300"/>
              <a:gd name="connsiteY3959" fmla="*/ 2937998 h 4983967"/>
              <a:gd name="connsiteX3960" fmla="*/ 1283266 w 7803300"/>
              <a:gd name="connsiteY3960" fmla="*/ 2937998 h 4983967"/>
              <a:gd name="connsiteX3961" fmla="*/ 1304018 w 7803300"/>
              <a:gd name="connsiteY3961" fmla="*/ 2958588 h 4983967"/>
              <a:gd name="connsiteX3962" fmla="*/ 1283266 w 7803300"/>
              <a:gd name="connsiteY3962" fmla="*/ 2979179 h 4983967"/>
              <a:gd name="connsiteX3963" fmla="*/ 1262505 w 7803300"/>
              <a:gd name="connsiteY3963" fmla="*/ 2958588 h 4983967"/>
              <a:gd name="connsiteX3964" fmla="*/ 1283266 w 7803300"/>
              <a:gd name="connsiteY3964" fmla="*/ 2937998 h 4983967"/>
              <a:gd name="connsiteX3965" fmla="*/ 1219549 w 7803300"/>
              <a:gd name="connsiteY3965" fmla="*/ 2937998 h 4983967"/>
              <a:gd name="connsiteX3966" fmla="*/ 1240301 w 7803300"/>
              <a:gd name="connsiteY3966" fmla="*/ 2958588 h 4983967"/>
              <a:gd name="connsiteX3967" fmla="*/ 1219549 w 7803300"/>
              <a:gd name="connsiteY3967" fmla="*/ 2979179 h 4983967"/>
              <a:gd name="connsiteX3968" fmla="*/ 1198788 w 7803300"/>
              <a:gd name="connsiteY3968" fmla="*/ 2958588 h 4983967"/>
              <a:gd name="connsiteX3969" fmla="*/ 1219549 w 7803300"/>
              <a:gd name="connsiteY3969" fmla="*/ 2937998 h 4983967"/>
              <a:gd name="connsiteX3970" fmla="*/ 6329552 w 7803300"/>
              <a:gd name="connsiteY3970" fmla="*/ 2875796 h 4983967"/>
              <a:gd name="connsiteX3971" fmla="*/ 6350304 w 7803300"/>
              <a:gd name="connsiteY3971" fmla="*/ 2896386 h 4983967"/>
              <a:gd name="connsiteX3972" fmla="*/ 6329552 w 7803300"/>
              <a:gd name="connsiteY3972" fmla="*/ 2916977 h 4983967"/>
              <a:gd name="connsiteX3973" fmla="*/ 6308791 w 7803300"/>
              <a:gd name="connsiteY3973" fmla="*/ 2896386 h 4983967"/>
              <a:gd name="connsiteX3974" fmla="*/ 6329552 w 7803300"/>
              <a:gd name="connsiteY3974" fmla="*/ 2875796 h 4983967"/>
              <a:gd name="connsiteX3975" fmla="*/ 6265745 w 7803300"/>
              <a:gd name="connsiteY3975" fmla="*/ 2875796 h 4983967"/>
              <a:gd name="connsiteX3976" fmla="*/ 6286497 w 7803300"/>
              <a:gd name="connsiteY3976" fmla="*/ 2896386 h 4983967"/>
              <a:gd name="connsiteX3977" fmla="*/ 6265745 w 7803300"/>
              <a:gd name="connsiteY3977" fmla="*/ 2916977 h 4983967"/>
              <a:gd name="connsiteX3978" fmla="*/ 6244984 w 7803300"/>
              <a:gd name="connsiteY3978" fmla="*/ 2896386 h 4983967"/>
              <a:gd name="connsiteX3979" fmla="*/ 6265745 w 7803300"/>
              <a:gd name="connsiteY3979" fmla="*/ 2875796 h 4983967"/>
              <a:gd name="connsiteX3980" fmla="*/ 6202960 w 7803300"/>
              <a:gd name="connsiteY3980" fmla="*/ 2875796 h 4983967"/>
              <a:gd name="connsiteX3981" fmla="*/ 6223712 w 7803300"/>
              <a:gd name="connsiteY3981" fmla="*/ 2896386 h 4983967"/>
              <a:gd name="connsiteX3982" fmla="*/ 6202960 w 7803300"/>
              <a:gd name="connsiteY3982" fmla="*/ 2916977 h 4983967"/>
              <a:gd name="connsiteX3983" fmla="*/ 6182199 w 7803300"/>
              <a:gd name="connsiteY3983" fmla="*/ 2896386 h 4983967"/>
              <a:gd name="connsiteX3984" fmla="*/ 6202960 w 7803300"/>
              <a:gd name="connsiteY3984" fmla="*/ 2875796 h 4983967"/>
              <a:gd name="connsiteX3985" fmla="*/ 6139754 w 7803300"/>
              <a:gd name="connsiteY3985" fmla="*/ 2875796 h 4983967"/>
              <a:gd name="connsiteX3986" fmla="*/ 6160506 w 7803300"/>
              <a:gd name="connsiteY3986" fmla="*/ 2896386 h 4983967"/>
              <a:gd name="connsiteX3987" fmla="*/ 6139754 w 7803300"/>
              <a:gd name="connsiteY3987" fmla="*/ 2916977 h 4983967"/>
              <a:gd name="connsiteX3988" fmla="*/ 6118993 w 7803300"/>
              <a:gd name="connsiteY3988" fmla="*/ 2896386 h 4983967"/>
              <a:gd name="connsiteX3989" fmla="*/ 6139754 w 7803300"/>
              <a:gd name="connsiteY3989" fmla="*/ 2875796 h 4983967"/>
              <a:gd name="connsiteX3990" fmla="*/ 6076969 w 7803300"/>
              <a:gd name="connsiteY3990" fmla="*/ 2875796 h 4983967"/>
              <a:gd name="connsiteX3991" fmla="*/ 6097721 w 7803300"/>
              <a:gd name="connsiteY3991" fmla="*/ 2896386 h 4983967"/>
              <a:gd name="connsiteX3992" fmla="*/ 6076969 w 7803300"/>
              <a:gd name="connsiteY3992" fmla="*/ 2916977 h 4983967"/>
              <a:gd name="connsiteX3993" fmla="*/ 6056208 w 7803300"/>
              <a:gd name="connsiteY3993" fmla="*/ 2896386 h 4983967"/>
              <a:gd name="connsiteX3994" fmla="*/ 6076969 w 7803300"/>
              <a:gd name="connsiteY3994" fmla="*/ 2875796 h 4983967"/>
              <a:gd name="connsiteX3995" fmla="*/ 6013242 w 7803300"/>
              <a:gd name="connsiteY3995" fmla="*/ 2875796 h 4983967"/>
              <a:gd name="connsiteX3996" fmla="*/ 6033994 w 7803300"/>
              <a:gd name="connsiteY3996" fmla="*/ 2896386 h 4983967"/>
              <a:gd name="connsiteX3997" fmla="*/ 6013242 w 7803300"/>
              <a:gd name="connsiteY3997" fmla="*/ 2916977 h 4983967"/>
              <a:gd name="connsiteX3998" fmla="*/ 5992481 w 7803300"/>
              <a:gd name="connsiteY3998" fmla="*/ 2896386 h 4983967"/>
              <a:gd name="connsiteX3999" fmla="*/ 6013242 w 7803300"/>
              <a:gd name="connsiteY3999" fmla="*/ 2875796 h 4983967"/>
              <a:gd name="connsiteX4000" fmla="*/ 5950376 w 7803300"/>
              <a:gd name="connsiteY4000" fmla="*/ 2875796 h 4983967"/>
              <a:gd name="connsiteX4001" fmla="*/ 5971128 w 7803300"/>
              <a:gd name="connsiteY4001" fmla="*/ 2896386 h 4983967"/>
              <a:gd name="connsiteX4002" fmla="*/ 5950376 w 7803300"/>
              <a:gd name="connsiteY4002" fmla="*/ 2916977 h 4983967"/>
              <a:gd name="connsiteX4003" fmla="*/ 5929615 w 7803300"/>
              <a:gd name="connsiteY4003" fmla="*/ 2896386 h 4983967"/>
              <a:gd name="connsiteX4004" fmla="*/ 5950376 w 7803300"/>
              <a:gd name="connsiteY4004" fmla="*/ 2875796 h 4983967"/>
              <a:gd name="connsiteX4005" fmla="*/ 5887250 w 7803300"/>
              <a:gd name="connsiteY4005" fmla="*/ 2875796 h 4983967"/>
              <a:gd name="connsiteX4006" fmla="*/ 5908002 w 7803300"/>
              <a:gd name="connsiteY4006" fmla="*/ 2896386 h 4983967"/>
              <a:gd name="connsiteX4007" fmla="*/ 5887250 w 7803300"/>
              <a:gd name="connsiteY4007" fmla="*/ 2916977 h 4983967"/>
              <a:gd name="connsiteX4008" fmla="*/ 5866489 w 7803300"/>
              <a:gd name="connsiteY4008" fmla="*/ 2896386 h 4983967"/>
              <a:gd name="connsiteX4009" fmla="*/ 5887250 w 7803300"/>
              <a:gd name="connsiteY4009" fmla="*/ 2875796 h 4983967"/>
              <a:gd name="connsiteX4010" fmla="*/ 5824376 w 7803300"/>
              <a:gd name="connsiteY4010" fmla="*/ 2875796 h 4983967"/>
              <a:gd name="connsiteX4011" fmla="*/ 5845128 w 7803300"/>
              <a:gd name="connsiteY4011" fmla="*/ 2896386 h 4983967"/>
              <a:gd name="connsiteX4012" fmla="*/ 5824376 w 7803300"/>
              <a:gd name="connsiteY4012" fmla="*/ 2916977 h 4983967"/>
              <a:gd name="connsiteX4013" fmla="*/ 5803615 w 7803300"/>
              <a:gd name="connsiteY4013" fmla="*/ 2896386 h 4983967"/>
              <a:gd name="connsiteX4014" fmla="*/ 5824376 w 7803300"/>
              <a:gd name="connsiteY4014" fmla="*/ 2875796 h 4983967"/>
              <a:gd name="connsiteX4015" fmla="*/ 5760658 w 7803300"/>
              <a:gd name="connsiteY4015" fmla="*/ 2875796 h 4983967"/>
              <a:gd name="connsiteX4016" fmla="*/ 5781410 w 7803300"/>
              <a:gd name="connsiteY4016" fmla="*/ 2896386 h 4983967"/>
              <a:gd name="connsiteX4017" fmla="*/ 5760658 w 7803300"/>
              <a:gd name="connsiteY4017" fmla="*/ 2916977 h 4983967"/>
              <a:gd name="connsiteX4018" fmla="*/ 5739897 w 7803300"/>
              <a:gd name="connsiteY4018" fmla="*/ 2896386 h 4983967"/>
              <a:gd name="connsiteX4019" fmla="*/ 5760658 w 7803300"/>
              <a:gd name="connsiteY4019" fmla="*/ 2875796 h 4983967"/>
              <a:gd name="connsiteX4020" fmla="*/ 5697703 w 7803300"/>
              <a:gd name="connsiteY4020" fmla="*/ 2875796 h 4983967"/>
              <a:gd name="connsiteX4021" fmla="*/ 5718455 w 7803300"/>
              <a:gd name="connsiteY4021" fmla="*/ 2896386 h 4983967"/>
              <a:gd name="connsiteX4022" fmla="*/ 5697703 w 7803300"/>
              <a:gd name="connsiteY4022" fmla="*/ 2916977 h 4983967"/>
              <a:gd name="connsiteX4023" fmla="*/ 5676942 w 7803300"/>
              <a:gd name="connsiteY4023" fmla="*/ 2896386 h 4983967"/>
              <a:gd name="connsiteX4024" fmla="*/ 5697703 w 7803300"/>
              <a:gd name="connsiteY4024" fmla="*/ 2875796 h 4983967"/>
              <a:gd name="connsiteX4025" fmla="*/ 5634658 w 7803300"/>
              <a:gd name="connsiteY4025" fmla="*/ 2875796 h 4983967"/>
              <a:gd name="connsiteX4026" fmla="*/ 5655410 w 7803300"/>
              <a:gd name="connsiteY4026" fmla="*/ 2896386 h 4983967"/>
              <a:gd name="connsiteX4027" fmla="*/ 5634658 w 7803300"/>
              <a:gd name="connsiteY4027" fmla="*/ 2916977 h 4983967"/>
              <a:gd name="connsiteX4028" fmla="*/ 5613897 w 7803300"/>
              <a:gd name="connsiteY4028" fmla="*/ 2896386 h 4983967"/>
              <a:gd name="connsiteX4029" fmla="*/ 5634658 w 7803300"/>
              <a:gd name="connsiteY4029" fmla="*/ 2875796 h 4983967"/>
              <a:gd name="connsiteX4030" fmla="*/ 5571792 w 7803300"/>
              <a:gd name="connsiteY4030" fmla="*/ 2875796 h 4983967"/>
              <a:gd name="connsiteX4031" fmla="*/ 5592544 w 7803300"/>
              <a:gd name="connsiteY4031" fmla="*/ 2896386 h 4983967"/>
              <a:gd name="connsiteX4032" fmla="*/ 5571792 w 7803300"/>
              <a:gd name="connsiteY4032" fmla="*/ 2916977 h 4983967"/>
              <a:gd name="connsiteX4033" fmla="*/ 5551031 w 7803300"/>
              <a:gd name="connsiteY4033" fmla="*/ 2896386 h 4983967"/>
              <a:gd name="connsiteX4034" fmla="*/ 5571792 w 7803300"/>
              <a:gd name="connsiteY4034" fmla="*/ 2875796 h 4983967"/>
              <a:gd name="connsiteX4035" fmla="*/ 5508065 w 7803300"/>
              <a:gd name="connsiteY4035" fmla="*/ 2875796 h 4983967"/>
              <a:gd name="connsiteX4036" fmla="*/ 5528817 w 7803300"/>
              <a:gd name="connsiteY4036" fmla="*/ 2896386 h 4983967"/>
              <a:gd name="connsiteX4037" fmla="*/ 5508065 w 7803300"/>
              <a:gd name="connsiteY4037" fmla="*/ 2916977 h 4983967"/>
              <a:gd name="connsiteX4038" fmla="*/ 5487304 w 7803300"/>
              <a:gd name="connsiteY4038" fmla="*/ 2896386 h 4983967"/>
              <a:gd name="connsiteX4039" fmla="*/ 5508065 w 7803300"/>
              <a:gd name="connsiteY4039" fmla="*/ 2875796 h 4983967"/>
              <a:gd name="connsiteX4040" fmla="*/ 5445200 w 7803300"/>
              <a:gd name="connsiteY4040" fmla="*/ 2875796 h 4983967"/>
              <a:gd name="connsiteX4041" fmla="*/ 5465952 w 7803300"/>
              <a:gd name="connsiteY4041" fmla="*/ 2896386 h 4983967"/>
              <a:gd name="connsiteX4042" fmla="*/ 5445200 w 7803300"/>
              <a:gd name="connsiteY4042" fmla="*/ 2916977 h 4983967"/>
              <a:gd name="connsiteX4043" fmla="*/ 5424439 w 7803300"/>
              <a:gd name="connsiteY4043" fmla="*/ 2896386 h 4983967"/>
              <a:gd name="connsiteX4044" fmla="*/ 5445200 w 7803300"/>
              <a:gd name="connsiteY4044" fmla="*/ 2875796 h 4983967"/>
              <a:gd name="connsiteX4045" fmla="*/ 5381814 w 7803300"/>
              <a:gd name="connsiteY4045" fmla="*/ 2875796 h 4983967"/>
              <a:gd name="connsiteX4046" fmla="*/ 5402566 w 7803300"/>
              <a:gd name="connsiteY4046" fmla="*/ 2896386 h 4983967"/>
              <a:gd name="connsiteX4047" fmla="*/ 5381814 w 7803300"/>
              <a:gd name="connsiteY4047" fmla="*/ 2916977 h 4983967"/>
              <a:gd name="connsiteX4048" fmla="*/ 5361053 w 7803300"/>
              <a:gd name="connsiteY4048" fmla="*/ 2896386 h 4983967"/>
              <a:gd name="connsiteX4049" fmla="*/ 5381814 w 7803300"/>
              <a:gd name="connsiteY4049" fmla="*/ 2875796 h 4983967"/>
              <a:gd name="connsiteX4050" fmla="*/ 5318859 w 7803300"/>
              <a:gd name="connsiteY4050" fmla="*/ 2875796 h 4983967"/>
              <a:gd name="connsiteX4051" fmla="*/ 5339611 w 7803300"/>
              <a:gd name="connsiteY4051" fmla="*/ 2896386 h 4983967"/>
              <a:gd name="connsiteX4052" fmla="*/ 5318859 w 7803300"/>
              <a:gd name="connsiteY4052" fmla="*/ 2916977 h 4983967"/>
              <a:gd name="connsiteX4053" fmla="*/ 5298098 w 7803300"/>
              <a:gd name="connsiteY4053" fmla="*/ 2896386 h 4983967"/>
              <a:gd name="connsiteX4054" fmla="*/ 5318859 w 7803300"/>
              <a:gd name="connsiteY4054" fmla="*/ 2875796 h 4983967"/>
              <a:gd name="connsiteX4055" fmla="*/ 5255141 w 7803300"/>
              <a:gd name="connsiteY4055" fmla="*/ 2875796 h 4983967"/>
              <a:gd name="connsiteX4056" fmla="*/ 5275893 w 7803300"/>
              <a:gd name="connsiteY4056" fmla="*/ 2896386 h 4983967"/>
              <a:gd name="connsiteX4057" fmla="*/ 5255141 w 7803300"/>
              <a:gd name="connsiteY4057" fmla="*/ 2916977 h 4983967"/>
              <a:gd name="connsiteX4058" fmla="*/ 5234380 w 7803300"/>
              <a:gd name="connsiteY4058" fmla="*/ 2896386 h 4983967"/>
              <a:gd name="connsiteX4059" fmla="*/ 5255141 w 7803300"/>
              <a:gd name="connsiteY4059" fmla="*/ 2875796 h 4983967"/>
              <a:gd name="connsiteX4060" fmla="*/ 5192266 w 7803300"/>
              <a:gd name="connsiteY4060" fmla="*/ 2875796 h 4983967"/>
              <a:gd name="connsiteX4061" fmla="*/ 5213018 w 7803300"/>
              <a:gd name="connsiteY4061" fmla="*/ 2896386 h 4983967"/>
              <a:gd name="connsiteX4062" fmla="*/ 5192266 w 7803300"/>
              <a:gd name="connsiteY4062" fmla="*/ 2916977 h 4983967"/>
              <a:gd name="connsiteX4063" fmla="*/ 5171505 w 7803300"/>
              <a:gd name="connsiteY4063" fmla="*/ 2896386 h 4983967"/>
              <a:gd name="connsiteX4064" fmla="*/ 5192266 w 7803300"/>
              <a:gd name="connsiteY4064" fmla="*/ 2875796 h 4983967"/>
              <a:gd name="connsiteX4065" fmla="*/ 5129140 w 7803300"/>
              <a:gd name="connsiteY4065" fmla="*/ 2875796 h 4983967"/>
              <a:gd name="connsiteX4066" fmla="*/ 5149892 w 7803300"/>
              <a:gd name="connsiteY4066" fmla="*/ 2896386 h 4983967"/>
              <a:gd name="connsiteX4067" fmla="*/ 5129140 w 7803300"/>
              <a:gd name="connsiteY4067" fmla="*/ 2916977 h 4983967"/>
              <a:gd name="connsiteX4068" fmla="*/ 5108379 w 7803300"/>
              <a:gd name="connsiteY4068" fmla="*/ 2896386 h 4983967"/>
              <a:gd name="connsiteX4069" fmla="*/ 5129140 w 7803300"/>
              <a:gd name="connsiteY4069" fmla="*/ 2875796 h 4983967"/>
              <a:gd name="connsiteX4070" fmla="*/ 5066364 w 7803300"/>
              <a:gd name="connsiteY4070" fmla="*/ 2875796 h 4983967"/>
              <a:gd name="connsiteX4071" fmla="*/ 5087116 w 7803300"/>
              <a:gd name="connsiteY4071" fmla="*/ 2896386 h 4983967"/>
              <a:gd name="connsiteX4072" fmla="*/ 5066364 w 7803300"/>
              <a:gd name="connsiteY4072" fmla="*/ 2916977 h 4983967"/>
              <a:gd name="connsiteX4073" fmla="*/ 5045603 w 7803300"/>
              <a:gd name="connsiteY4073" fmla="*/ 2896386 h 4983967"/>
              <a:gd name="connsiteX4074" fmla="*/ 5066364 w 7803300"/>
              <a:gd name="connsiteY4074" fmla="*/ 2875796 h 4983967"/>
              <a:gd name="connsiteX4075" fmla="*/ 5002638 w 7803300"/>
              <a:gd name="connsiteY4075" fmla="*/ 2875796 h 4983967"/>
              <a:gd name="connsiteX4076" fmla="*/ 5023390 w 7803300"/>
              <a:gd name="connsiteY4076" fmla="*/ 2896386 h 4983967"/>
              <a:gd name="connsiteX4077" fmla="*/ 5002638 w 7803300"/>
              <a:gd name="connsiteY4077" fmla="*/ 2916977 h 4983967"/>
              <a:gd name="connsiteX4078" fmla="*/ 4981877 w 7803300"/>
              <a:gd name="connsiteY4078" fmla="*/ 2896386 h 4983967"/>
              <a:gd name="connsiteX4079" fmla="*/ 5002638 w 7803300"/>
              <a:gd name="connsiteY4079" fmla="*/ 2875796 h 4983967"/>
              <a:gd name="connsiteX4080" fmla="*/ 4939763 w 7803300"/>
              <a:gd name="connsiteY4080" fmla="*/ 2875796 h 4983967"/>
              <a:gd name="connsiteX4081" fmla="*/ 4960515 w 7803300"/>
              <a:gd name="connsiteY4081" fmla="*/ 2896386 h 4983967"/>
              <a:gd name="connsiteX4082" fmla="*/ 4939763 w 7803300"/>
              <a:gd name="connsiteY4082" fmla="*/ 2916977 h 4983967"/>
              <a:gd name="connsiteX4083" fmla="*/ 4919002 w 7803300"/>
              <a:gd name="connsiteY4083" fmla="*/ 2896386 h 4983967"/>
              <a:gd name="connsiteX4084" fmla="*/ 4939763 w 7803300"/>
              <a:gd name="connsiteY4084" fmla="*/ 2875796 h 4983967"/>
              <a:gd name="connsiteX4085" fmla="*/ 4876646 w 7803300"/>
              <a:gd name="connsiteY4085" fmla="*/ 2875796 h 4983967"/>
              <a:gd name="connsiteX4086" fmla="*/ 4897398 w 7803300"/>
              <a:gd name="connsiteY4086" fmla="*/ 2896386 h 4983967"/>
              <a:gd name="connsiteX4087" fmla="*/ 4876646 w 7803300"/>
              <a:gd name="connsiteY4087" fmla="*/ 2916977 h 4983967"/>
              <a:gd name="connsiteX4088" fmla="*/ 4855885 w 7803300"/>
              <a:gd name="connsiteY4088" fmla="*/ 2896386 h 4983967"/>
              <a:gd name="connsiteX4089" fmla="*/ 4876646 w 7803300"/>
              <a:gd name="connsiteY4089" fmla="*/ 2875796 h 4983967"/>
              <a:gd name="connsiteX4090" fmla="*/ 4813861 w 7803300"/>
              <a:gd name="connsiteY4090" fmla="*/ 2875796 h 4983967"/>
              <a:gd name="connsiteX4091" fmla="*/ 4834613 w 7803300"/>
              <a:gd name="connsiteY4091" fmla="*/ 2896386 h 4983967"/>
              <a:gd name="connsiteX4092" fmla="*/ 4813861 w 7803300"/>
              <a:gd name="connsiteY4092" fmla="*/ 2916977 h 4983967"/>
              <a:gd name="connsiteX4093" fmla="*/ 4793100 w 7803300"/>
              <a:gd name="connsiteY4093" fmla="*/ 2896386 h 4983967"/>
              <a:gd name="connsiteX4094" fmla="*/ 4813861 w 7803300"/>
              <a:gd name="connsiteY4094" fmla="*/ 2875796 h 4983967"/>
              <a:gd name="connsiteX4095" fmla="*/ 4687179 w 7803300"/>
              <a:gd name="connsiteY4095" fmla="*/ 2875796 h 4983967"/>
              <a:gd name="connsiteX4096" fmla="*/ 4707931 w 7803300"/>
              <a:gd name="connsiteY4096" fmla="*/ 2896386 h 4983967"/>
              <a:gd name="connsiteX4097" fmla="*/ 4687179 w 7803300"/>
              <a:gd name="connsiteY4097" fmla="*/ 2916977 h 4983967"/>
              <a:gd name="connsiteX4098" fmla="*/ 4666418 w 7803300"/>
              <a:gd name="connsiteY4098" fmla="*/ 2896386 h 4983967"/>
              <a:gd name="connsiteX4099" fmla="*/ 4687179 w 7803300"/>
              <a:gd name="connsiteY4099" fmla="*/ 2875796 h 4983967"/>
              <a:gd name="connsiteX4100" fmla="*/ 4624054 w 7803300"/>
              <a:gd name="connsiteY4100" fmla="*/ 2875796 h 4983967"/>
              <a:gd name="connsiteX4101" fmla="*/ 4644806 w 7803300"/>
              <a:gd name="connsiteY4101" fmla="*/ 2896386 h 4983967"/>
              <a:gd name="connsiteX4102" fmla="*/ 4624054 w 7803300"/>
              <a:gd name="connsiteY4102" fmla="*/ 2916977 h 4983967"/>
              <a:gd name="connsiteX4103" fmla="*/ 4603293 w 7803300"/>
              <a:gd name="connsiteY4103" fmla="*/ 2896386 h 4983967"/>
              <a:gd name="connsiteX4104" fmla="*/ 4624054 w 7803300"/>
              <a:gd name="connsiteY4104" fmla="*/ 2875796 h 4983967"/>
              <a:gd name="connsiteX4105" fmla="*/ 4561188 w 7803300"/>
              <a:gd name="connsiteY4105" fmla="*/ 2875796 h 4983967"/>
              <a:gd name="connsiteX4106" fmla="*/ 4581940 w 7803300"/>
              <a:gd name="connsiteY4106" fmla="*/ 2896386 h 4983967"/>
              <a:gd name="connsiteX4107" fmla="*/ 4561188 w 7803300"/>
              <a:gd name="connsiteY4107" fmla="*/ 2916977 h 4983967"/>
              <a:gd name="connsiteX4108" fmla="*/ 4540427 w 7803300"/>
              <a:gd name="connsiteY4108" fmla="*/ 2896386 h 4983967"/>
              <a:gd name="connsiteX4109" fmla="*/ 4561188 w 7803300"/>
              <a:gd name="connsiteY4109" fmla="*/ 2875796 h 4983967"/>
              <a:gd name="connsiteX4110" fmla="*/ 4497461 w 7803300"/>
              <a:gd name="connsiteY4110" fmla="*/ 2875796 h 4983967"/>
              <a:gd name="connsiteX4111" fmla="*/ 4518213 w 7803300"/>
              <a:gd name="connsiteY4111" fmla="*/ 2896386 h 4983967"/>
              <a:gd name="connsiteX4112" fmla="*/ 4497461 w 7803300"/>
              <a:gd name="connsiteY4112" fmla="*/ 2916977 h 4983967"/>
              <a:gd name="connsiteX4113" fmla="*/ 4476700 w 7803300"/>
              <a:gd name="connsiteY4113" fmla="*/ 2896386 h 4983967"/>
              <a:gd name="connsiteX4114" fmla="*/ 4497461 w 7803300"/>
              <a:gd name="connsiteY4114" fmla="*/ 2875796 h 4983967"/>
              <a:gd name="connsiteX4115" fmla="*/ 4434596 w 7803300"/>
              <a:gd name="connsiteY4115" fmla="*/ 2875796 h 4983967"/>
              <a:gd name="connsiteX4116" fmla="*/ 4455348 w 7803300"/>
              <a:gd name="connsiteY4116" fmla="*/ 2896386 h 4983967"/>
              <a:gd name="connsiteX4117" fmla="*/ 4434596 w 7803300"/>
              <a:gd name="connsiteY4117" fmla="*/ 2916977 h 4983967"/>
              <a:gd name="connsiteX4118" fmla="*/ 4413835 w 7803300"/>
              <a:gd name="connsiteY4118" fmla="*/ 2896386 h 4983967"/>
              <a:gd name="connsiteX4119" fmla="*/ 4434596 w 7803300"/>
              <a:gd name="connsiteY4119" fmla="*/ 2875796 h 4983967"/>
              <a:gd name="connsiteX4120" fmla="*/ 4371210 w 7803300"/>
              <a:gd name="connsiteY4120" fmla="*/ 2875796 h 4983967"/>
              <a:gd name="connsiteX4121" fmla="*/ 4391962 w 7803300"/>
              <a:gd name="connsiteY4121" fmla="*/ 2896386 h 4983967"/>
              <a:gd name="connsiteX4122" fmla="*/ 4371210 w 7803300"/>
              <a:gd name="connsiteY4122" fmla="*/ 2916977 h 4983967"/>
              <a:gd name="connsiteX4123" fmla="*/ 4350449 w 7803300"/>
              <a:gd name="connsiteY4123" fmla="*/ 2896386 h 4983967"/>
              <a:gd name="connsiteX4124" fmla="*/ 4371210 w 7803300"/>
              <a:gd name="connsiteY4124" fmla="*/ 2875796 h 4983967"/>
              <a:gd name="connsiteX4125" fmla="*/ 4308344 w 7803300"/>
              <a:gd name="connsiteY4125" fmla="*/ 2875796 h 4983967"/>
              <a:gd name="connsiteX4126" fmla="*/ 4329096 w 7803300"/>
              <a:gd name="connsiteY4126" fmla="*/ 2896386 h 4983967"/>
              <a:gd name="connsiteX4127" fmla="*/ 4308344 w 7803300"/>
              <a:gd name="connsiteY4127" fmla="*/ 2916977 h 4983967"/>
              <a:gd name="connsiteX4128" fmla="*/ 4287583 w 7803300"/>
              <a:gd name="connsiteY4128" fmla="*/ 2896386 h 4983967"/>
              <a:gd name="connsiteX4129" fmla="*/ 4308344 w 7803300"/>
              <a:gd name="connsiteY4129" fmla="*/ 2875796 h 4983967"/>
              <a:gd name="connsiteX4130" fmla="*/ 4244617 w 7803300"/>
              <a:gd name="connsiteY4130" fmla="*/ 2875796 h 4983967"/>
              <a:gd name="connsiteX4131" fmla="*/ 4265369 w 7803300"/>
              <a:gd name="connsiteY4131" fmla="*/ 2896386 h 4983967"/>
              <a:gd name="connsiteX4132" fmla="*/ 4244617 w 7803300"/>
              <a:gd name="connsiteY4132" fmla="*/ 2916977 h 4983967"/>
              <a:gd name="connsiteX4133" fmla="*/ 4223856 w 7803300"/>
              <a:gd name="connsiteY4133" fmla="*/ 2896386 h 4983967"/>
              <a:gd name="connsiteX4134" fmla="*/ 4244617 w 7803300"/>
              <a:gd name="connsiteY4134" fmla="*/ 2875796 h 4983967"/>
              <a:gd name="connsiteX4135" fmla="*/ 4181662 w 7803300"/>
              <a:gd name="connsiteY4135" fmla="*/ 2875796 h 4983967"/>
              <a:gd name="connsiteX4136" fmla="*/ 4202414 w 7803300"/>
              <a:gd name="connsiteY4136" fmla="*/ 2896386 h 4983967"/>
              <a:gd name="connsiteX4137" fmla="*/ 4181662 w 7803300"/>
              <a:gd name="connsiteY4137" fmla="*/ 2916977 h 4983967"/>
              <a:gd name="connsiteX4138" fmla="*/ 4160901 w 7803300"/>
              <a:gd name="connsiteY4138" fmla="*/ 2896386 h 4983967"/>
              <a:gd name="connsiteX4139" fmla="*/ 4181662 w 7803300"/>
              <a:gd name="connsiteY4139" fmla="*/ 2875796 h 4983967"/>
              <a:gd name="connsiteX4140" fmla="*/ 4118626 w 7803300"/>
              <a:gd name="connsiteY4140" fmla="*/ 2875796 h 4983967"/>
              <a:gd name="connsiteX4141" fmla="*/ 4139378 w 7803300"/>
              <a:gd name="connsiteY4141" fmla="*/ 2896386 h 4983967"/>
              <a:gd name="connsiteX4142" fmla="*/ 4118626 w 7803300"/>
              <a:gd name="connsiteY4142" fmla="*/ 2916977 h 4983967"/>
              <a:gd name="connsiteX4143" fmla="*/ 4097865 w 7803300"/>
              <a:gd name="connsiteY4143" fmla="*/ 2896386 h 4983967"/>
              <a:gd name="connsiteX4144" fmla="*/ 4118626 w 7803300"/>
              <a:gd name="connsiteY4144" fmla="*/ 2875796 h 4983967"/>
              <a:gd name="connsiteX4145" fmla="*/ 4055751 w 7803300"/>
              <a:gd name="connsiteY4145" fmla="*/ 2875796 h 4983967"/>
              <a:gd name="connsiteX4146" fmla="*/ 4076503 w 7803300"/>
              <a:gd name="connsiteY4146" fmla="*/ 2896386 h 4983967"/>
              <a:gd name="connsiteX4147" fmla="*/ 4055751 w 7803300"/>
              <a:gd name="connsiteY4147" fmla="*/ 2916977 h 4983967"/>
              <a:gd name="connsiteX4148" fmla="*/ 4034990 w 7803300"/>
              <a:gd name="connsiteY4148" fmla="*/ 2896386 h 4983967"/>
              <a:gd name="connsiteX4149" fmla="*/ 4055751 w 7803300"/>
              <a:gd name="connsiteY4149" fmla="*/ 2875796 h 4983967"/>
              <a:gd name="connsiteX4150" fmla="*/ 3992034 w 7803300"/>
              <a:gd name="connsiteY4150" fmla="*/ 2875796 h 4983967"/>
              <a:gd name="connsiteX4151" fmla="*/ 4012786 w 7803300"/>
              <a:gd name="connsiteY4151" fmla="*/ 2896386 h 4983967"/>
              <a:gd name="connsiteX4152" fmla="*/ 3992034 w 7803300"/>
              <a:gd name="connsiteY4152" fmla="*/ 2916977 h 4983967"/>
              <a:gd name="connsiteX4153" fmla="*/ 3971273 w 7803300"/>
              <a:gd name="connsiteY4153" fmla="*/ 2896386 h 4983967"/>
              <a:gd name="connsiteX4154" fmla="*/ 3992034 w 7803300"/>
              <a:gd name="connsiteY4154" fmla="*/ 2875796 h 4983967"/>
              <a:gd name="connsiteX4155" fmla="*/ 3929159 w 7803300"/>
              <a:gd name="connsiteY4155" fmla="*/ 2875796 h 4983967"/>
              <a:gd name="connsiteX4156" fmla="*/ 3949911 w 7803300"/>
              <a:gd name="connsiteY4156" fmla="*/ 2896386 h 4983967"/>
              <a:gd name="connsiteX4157" fmla="*/ 3929159 w 7803300"/>
              <a:gd name="connsiteY4157" fmla="*/ 2916977 h 4983967"/>
              <a:gd name="connsiteX4158" fmla="*/ 3908398 w 7803300"/>
              <a:gd name="connsiteY4158" fmla="*/ 2896386 h 4983967"/>
              <a:gd name="connsiteX4159" fmla="*/ 3929159 w 7803300"/>
              <a:gd name="connsiteY4159" fmla="*/ 2875796 h 4983967"/>
              <a:gd name="connsiteX4160" fmla="*/ 3872696 w 7803300"/>
              <a:gd name="connsiteY4160" fmla="*/ 2875464 h 4983967"/>
              <a:gd name="connsiteX4161" fmla="*/ 3893448 w 7803300"/>
              <a:gd name="connsiteY4161" fmla="*/ 2896054 h 4983967"/>
              <a:gd name="connsiteX4162" fmla="*/ 3872696 w 7803300"/>
              <a:gd name="connsiteY4162" fmla="*/ 2916645 h 4983967"/>
              <a:gd name="connsiteX4163" fmla="*/ 3851935 w 7803300"/>
              <a:gd name="connsiteY4163" fmla="*/ 2896054 h 4983967"/>
              <a:gd name="connsiteX4164" fmla="*/ 3872696 w 7803300"/>
              <a:gd name="connsiteY4164" fmla="*/ 2875464 h 4983967"/>
              <a:gd name="connsiteX4165" fmla="*/ 3809911 w 7803300"/>
              <a:gd name="connsiteY4165" fmla="*/ 2875464 h 4983967"/>
              <a:gd name="connsiteX4166" fmla="*/ 3830663 w 7803300"/>
              <a:gd name="connsiteY4166" fmla="*/ 2896054 h 4983967"/>
              <a:gd name="connsiteX4167" fmla="*/ 3809911 w 7803300"/>
              <a:gd name="connsiteY4167" fmla="*/ 2916645 h 4983967"/>
              <a:gd name="connsiteX4168" fmla="*/ 3789150 w 7803300"/>
              <a:gd name="connsiteY4168" fmla="*/ 2896054 h 4983967"/>
              <a:gd name="connsiteX4169" fmla="*/ 3809911 w 7803300"/>
              <a:gd name="connsiteY4169" fmla="*/ 2875464 h 4983967"/>
              <a:gd name="connsiteX4170" fmla="*/ 3746104 w 7803300"/>
              <a:gd name="connsiteY4170" fmla="*/ 2875464 h 4983967"/>
              <a:gd name="connsiteX4171" fmla="*/ 3766856 w 7803300"/>
              <a:gd name="connsiteY4171" fmla="*/ 2896054 h 4983967"/>
              <a:gd name="connsiteX4172" fmla="*/ 3746104 w 7803300"/>
              <a:gd name="connsiteY4172" fmla="*/ 2916645 h 4983967"/>
              <a:gd name="connsiteX4173" fmla="*/ 3725343 w 7803300"/>
              <a:gd name="connsiteY4173" fmla="*/ 2896054 h 4983967"/>
              <a:gd name="connsiteX4174" fmla="*/ 3746104 w 7803300"/>
              <a:gd name="connsiteY4174" fmla="*/ 2875464 h 4983967"/>
              <a:gd name="connsiteX4175" fmla="*/ 3683238 w 7803300"/>
              <a:gd name="connsiteY4175" fmla="*/ 2875464 h 4983967"/>
              <a:gd name="connsiteX4176" fmla="*/ 3703990 w 7803300"/>
              <a:gd name="connsiteY4176" fmla="*/ 2896054 h 4983967"/>
              <a:gd name="connsiteX4177" fmla="*/ 3683238 w 7803300"/>
              <a:gd name="connsiteY4177" fmla="*/ 2916645 h 4983967"/>
              <a:gd name="connsiteX4178" fmla="*/ 3662477 w 7803300"/>
              <a:gd name="connsiteY4178" fmla="*/ 2896054 h 4983967"/>
              <a:gd name="connsiteX4179" fmla="*/ 3683238 w 7803300"/>
              <a:gd name="connsiteY4179" fmla="*/ 2875464 h 4983967"/>
              <a:gd name="connsiteX4180" fmla="*/ 3620113 w 7803300"/>
              <a:gd name="connsiteY4180" fmla="*/ 2875464 h 4983967"/>
              <a:gd name="connsiteX4181" fmla="*/ 3640865 w 7803300"/>
              <a:gd name="connsiteY4181" fmla="*/ 2896054 h 4983967"/>
              <a:gd name="connsiteX4182" fmla="*/ 3620113 w 7803300"/>
              <a:gd name="connsiteY4182" fmla="*/ 2916645 h 4983967"/>
              <a:gd name="connsiteX4183" fmla="*/ 3599352 w 7803300"/>
              <a:gd name="connsiteY4183" fmla="*/ 2896054 h 4983967"/>
              <a:gd name="connsiteX4184" fmla="*/ 3620113 w 7803300"/>
              <a:gd name="connsiteY4184" fmla="*/ 2875464 h 4983967"/>
              <a:gd name="connsiteX4185" fmla="*/ 3557328 w 7803300"/>
              <a:gd name="connsiteY4185" fmla="*/ 2875464 h 4983967"/>
              <a:gd name="connsiteX4186" fmla="*/ 3578080 w 7803300"/>
              <a:gd name="connsiteY4186" fmla="*/ 2896054 h 4983967"/>
              <a:gd name="connsiteX4187" fmla="*/ 3557328 w 7803300"/>
              <a:gd name="connsiteY4187" fmla="*/ 2916645 h 4983967"/>
              <a:gd name="connsiteX4188" fmla="*/ 3536567 w 7803300"/>
              <a:gd name="connsiteY4188" fmla="*/ 2896054 h 4983967"/>
              <a:gd name="connsiteX4189" fmla="*/ 3557328 w 7803300"/>
              <a:gd name="connsiteY4189" fmla="*/ 2875464 h 4983967"/>
              <a:gd name="connsiteX4190" fmla="*/ 3493601 w 7803300"/>
              <a:gd name="connsiteY4190" fmla="*/ 2875464 h 4983967"/>
              <a:gd name="connsiteX4191" fmla="*/ 3514353 w 7803300"/>
              <a:gd name="connsiteY4191" fmla="*/ 2896054 h 4983967"/>
              <a:gd name="connsiteX4192" fmla="*/ 3493601 w 7803300"/>
              <a:gd name="connsiteY4192" fmla="*/ 2916645 h 4983967"/>
              <a:gd name="connsiteX4193" fmla="*/ 3472840 w 7803300"/>
              <a:gd name="connsiteY4193" fmla="*/ 2896054 h 4983967"/>
              <a:gd name="connsiteX4194" fmla="*/ 3493601 w 7803300"/>
              <a:gd name="connsiteY4194" fmla="*/ 2875464 h 4983967"/>
              <a:gd name="connsiteX4195" fmla="*/ 1851569 w 7803300"/>
              <a:gd name="connsiteY4195" fmla="*/ 2875464 h 4983967"/>
              <a:gd name="connsiteX4196" fmla="*/ 1872321 w 7803300"/>
              <a:gd name="connsiteY4196" fmla="*/ 2896054 h 4983967"/>
              <a:gd name="connsiteX4197" fmla="*/ 1851569 w 7803300"/>
              <a:gd name="connsiteY4197" fmla="*/ 2916645 h 4983967"/>
              <a:gd name="connsiteX4198" fmla="*/ 1830808 w 7803300"/>
              <a:gd name="connsiteY4198" fmla="*/ 2896054 h 4983967"/>
              <a:gd name="connsiteX4199" fmla="*/ 1851569 w 7803300"/>
              <a:gd name="connsiteY4199" fmla="*/ 2875464 h 4983967"/>
              <a:gd name="connsiteX4200" fmla="*/ 1724976 w 7803300"/>
              <a:gd name="connsiteY4200" fmla="*/ 2875464 h 4983967"/>
              <a:gd name="connsiteX4201" fmla="*/ 1745728 w 7803300"/>
              <a:gd name="connsiteY4201" fmla="*/ 2896054 h 4983967"/>
              <a:gd name="connsiteX4202" fmla="*/ 1724976 w 7803300"/>
              <a:gd name="connsiteY4202" fmla="*/ 2916645 h 4983967"/>
              <a:gd name="connsiteX4203" fmla="*/ 1704215 w 7803300"/>
              <a:gd name="connsiteY4203" fmla="*/ 2896054 h 4983967"/>
              <a:gd name="connsiteX4204" fmla="*/ 1724976 w 7803300"/>
              <a:gd name="connsiteY4204" fmla="*/ 2875464 h 4983967"/>
              <a:gd name="connsiteX4205" fmla="*/ 1598985 w 7803300"/>
              <a:gd name="connsiteY4205" fmla="*/ 2875464 h 4983967"/>
              <a:gd name="connsiteX4206" fmla="*/ 1619737 w 7803300"/>
              <a:gd name="connsiteY4206" fmla="*/ 2896054 h 4983967"/>
              <a:gd name="connsiteX4207" fmla="*/ 1598985 w 7803300"/>
              <a:gd name="connsiteY4207" fmla="*/ 2916645 h 4983967"/>
              <a:gd name="connsiteX4208" fmla="*/ 1578224 w 7803300"/>
              <a:gd name="connsiteY4208" fmla="*/ 2896054 h 4983967"/>
              <a:gd name="connsiteX4209" fmla="*/ 1598985 w 7803300"/>
              <a:gd name="connsiteY4209" fmla="*/ 2875464 h 4983967"/>
              <a:gd name="connsiteX4210" fmla="*/ 1536110 w 7803300"/>
              <a:gd name="connsiteY4210" fmla="*/ 2875464 h 4983967"/>
              <a:gd name="connsiteX4211" fmla="*/ 1556862 w 7803300"/>
              <a:gd name="connsiteY4211" fmla="*/ 2896054 h 4983967"/>
              <a:gd name="connsiteX4212" fmla="*/ 1536110 w 7803300"/>
              <a:gd name="connsiteY4212" fmla="*/ 2916645 h 4983967"/>
              <a:gd name="connsiteX4213" fmla="*/ 1515349 w 7803300"/>
              <a:gd name="connsiteY4213" fmla="*/ 2896054 h 4983967"/>
              <a:gd name="connsiteX4214" fmla="*/ 1536110 w 7803300"/>
              <a:gd name="connsiteY4214" fmla="*/ 2875464 h 4983967"/>
              <a:gd name="connsiteX4215" fmla="*/ 1472393 w 7803300"/>
              <a:gd name="connsiteY4215" fmla="*/ 2875464 h 4983967"/>
              <a:gd name="connsiteX4216" fmla="*/ 1493145 w 7803300"/>
              <a:gd name="connsiteY4216" fmla="*/ 2896054 h 4983967"/>
              <a:gd name="connsiteX4217" fmla="*/ 1472393 w 7803300"/>
              <a:gd name="connsiteY4217" fmla="*/ 2916645 h 4983967"/>
              <a:gd name="connsiteX4218" fmla="*/ 1451632 w 7803300"/>
              <a:gd name="connsiteY4218" fmla="*/ 2896054 h 4983967"/>
              <a:gd name="connsiteX4219" fmla="*/ 1472393 w 7803300"/>
              <a:gd name="connsiteY4219" fmla="*/ 2875464 h 4983967"/>
              <a:gd name="connsiteX4220" fmla="*/ 1409518 w 7803300"/>
              <a:gd name="connsiteY4220" fmla="*/ 2875464 h 4983967"/>
              <a:gd name="connsiteX4221" fmla="*/ 1430270 w 7803300"/>
              <a:gd name="connsiteY4221" fmla="*/ 2896054 h 4983967"/>
              <a:gd name="connsiteX4222" fmla="*/ 1409518 w 7803300"/>
              <a:gd name="connsiteY4222" fmla="*/ 2916645 h 4983967"/>
              <a:gd name="connsiteX4223" fmla="*/ 1388757 w 7803300"/>
              <a:gd name="connsiteY4223" fmla="*/ 2896054 h 4983967"/>
              <a:gd name="connsiteX4224" fmla="*/ 1409518 w 7803300"/>
              <a:gd name="connsiteY4224" fmla="*/ 2875464 h 4983967"/>
              <a:gd name="connsiteX4225" fmla="*/ 1346141 w 7803300"/>
              <a:gd name="connsiteY4225" fmla="*/ 2875464 h 4983967"/>
              <a:gd name="connsiteX4226" fmla="*/ 1366893 w 7803300"/>
              <a:gd name="connsiteY4226" fmla="*/ 2896054 h 4983967"/>
              <a:gd name="connsiteX4227" fmla="*/ 1346141 w 7803300"/>
              <a:gd name="connsiteY4227" fmla="*/ 2916645 h 4983967"/>
              <a:gd name="connsiteX4228" fmla="*/ 1325380 w 7803300"/>
              <a:gd name="connsiteY4228" fmla="*/ 2896054 h 4983967"/>
              <a:gd name="connsiteX4229" fmla="*/ 1346141 w 7803300"/>
              <a:gd name="connsiteY4229" fmla="*/ 2875464 h 4983967"/>
              <a:gd name="connsiteX4230" fmla="*/ 1283266 w 7803300"/>
              <a:gd name="connsiteY4230" fmla="*/ 2875464 h 4983967"/>
              <a:gd name="connsiteX4231" fmla="*/ 1304018 w 7803300"/>
              <a:gd name="connsiteY4231" fmla="*/ 2896054 h 4983967"/>
              <a:gd name="connsiteX4232" fmla="*/ 1283266 w 7803300"/>
              <a:gd name="connsiteY4232" fmla="*/ 2916645 h 4983967"/>
              <a:gd name="connsiteX4233" fmla="*/ 1262505 w 7803300"/>
              <a:gd name="connsiteY4233" fmla="*/ 2896054 h 4983967"/>
              <a:gd name="connsiteX4234" fmla="*/ 1283266 w 7803300"/>
              <a:gd name="connsiteY4234" fmla="*/ 2875464 h 4983967"/>
              <a:gd name="connsiteX4235" fmla="*/ 1219549 w 7803300"/>
              <a:gd name="connsiteY4235" fmla="*/ 2875464 h 4983967"/>
              <a:gd name="connsiteX4236" fmla="*/ 1240301 w 7803300"/>
              <a:gd name="connsiteY4236" fmla="*/ 2896054 h 4983967"/>
              <a:gd name="connsiteX4237" fmla="*/ 1219549 w 7803300"/>
              <a:gd name="connsiteY4237" fmla="*/ 2916645 h 4983967"/>
              <a:gd name="connsiteX4238" fmla="*/ 1198788 w 7803300"/>
              <a:gd name="connsiteY4238" fmla="*/ 2896054 h 4983967"/>
              <a:gd name="connsiteX4239" fmla="*/ 1219549 w 7803300"/>
              <a:gd name="connsiteY4239" fmla="*/ 2875464 h 4983967"/>
              <a:gd name="connsiteX4240" fmla="*/ 1156674 w 7803300"/>
              <a:gd name="connsiteY4240" fmla="*/ 2875464 h 4983967"/>
              <a:gd name="connsiteX4241" fmla="*/ 1177426 w 7803300"/>
              <a:gd name="connsiteY4241" fmla="*/ 2896054 h 4983967"/>
              <a:gd name="connsiteX4242" fmla="*/ 1156674 w 7803300"/>
              <a:gd name="connsiteY4242" fmla="*/ 2916645 h 4983967"/>
              <a:gd name="connsiteX4243" fmla="*/ 1135913 w 7803300"/>
              <a:gd name="connsiteY4243" fmla="*/ 2896054 h 4983967"/>
              <a:gd name="connsiteX4244" fmla="*/ 1156674 w 7803300"/>
              <a:gd name="connsiteY4244" fmla="*/ 2875464 h 4983967"/>
              <a:gd name="connsiteX4245" fmla="*/ 6518679 w 7803300"/>
              <a:gd name="connsiteY4245" fmla="*/ 2812921 h 4983967"/>
              <a:gd name="connsiteX4246" fmla="*/ 6539431 w 7803300"/>
              <a:gd name="connsiteY4246" fmla="*/ 2833511 h 4983967"/>
              <a:gd name="connsiteX4247" fmla="*/ 6518679 w 7803300"/>
              <a:gd name="connsiteY4247" fmla="*/ 2854102 h 4983967"/>
              <a:gd name="connsiteX4248" fmla="*/ 6497918 w 7803300"/>
              <a:gd name="connsiteY4248" fmla="*/ 2833511 h 4983967"/>
              <a:gd name="connsiteX4249" fmla="*/ 6518679 w 7803300"/>
              <a:gd name="connsiteY4249" fmla="*/ 2812921 h 4983967"/>
              <a:gd name="connsiteX4250" fmla="*/ 6329552 w 7803300"/>
              <a:gd name="connsiteY4250" fmla="*/ 2812921 h 4983967"/>
              <a:gd name="connsiteX4251" fmla="*/ 6350304 w 7803300"/>
              <a:gd name="connsiteY4251" fmla="*/ 2833511 h 4983967"/>
              <a:gd name="connsiteX4252" fmla="*/ 6329552 w 7803300"/>
              <a:gd name="connsiteY4252" fmla="*/ 2854102 h 4983967"/>
              <a:gd name="connsiteX4253" fmla="*/ 6308791 w 7803300"/>
              <a:gd name="connsiteY4253" fmla="*/ 2833511 h 4983967"/>
              <a:gd name="connsiteX4254" fmla="*/ 6329552 w 7803300"/>
              <a:gd name="connsiteY4254" fmla="*/ 2812921 h 4983967"/>
              <a:gd name="connsiteX4255" fmla="*/ 6265745 w 7803300"/>
              <a:gd name="connsiteY4255" fmla="*/ 2812921 h 4983967"/>
              <a:gd name="connsiteX4256" fmla="*/ 6286497 w 7803300"/>
              <a:gd name="connsiteY4256" fmla="*/ 2833511 h 4983967"/>
              <a:gd name="connsiteX4257" fmla="*/ 6265745 w 7803300"/>
              <a:gd name="connsiteY4257" fmla="*/ 2854102 h 4983967"/>
              <a:gd name="connsiteX4258" fmla="*/ 6244984 w 7803300"/>
              <a:gd name="connsiteY4258" fmla="*/ 2833511 h 4983967"/>
              <a:gd name="connsiteX4259" fmla="*/ 6265745 w 7803300"/>
              <a:gd name="connsiteY4259" fmla="*/ 2812921 h 4983967"/>
              <a:gd name="connsiteX4260" fmla="*/ 6202960 w 7803300"/>
              <a:gd name="connsiteY4260" fmla="*/ 2812921 h 4983967"/>
              <a:gd name="connsiteX4261" fmla="*/ 6223712 w 7803300"/>
              <a:gd name="connsiteY4261" fmla="*/ 2833511 h 4983967"/>
              <a:gd name="connsiteX4262" fmla="*/ 6202960 w 7803300"/>
              <a:gd name="connsiteY4262" fmla="*/ 2854102 h 4983967"/>
              <a:gd name="connsiteX4263" fmla="*/ 6182199 w 7803300"/>
              <a:gd name="connsiteY4263" fmla="*/ 2833511 h 4983967"/>
              <a:gd name="connsiteX4264" fmla="*/ 6202960 w 7803300"/>
              <a:gd name="connsiteY4264" fmla="*/ 2812921 h 4983967"/>
              <a:gd name="connsiteX4265" fmla="*/ 6139754 w 7803300"/>
              <a:gd name="connsiteY4265" fmla="*/ 2812921 h 4983967"/>
              <a:gd name="connsiteX4266" fmla="*/ 6160506 w 7803300"/>
              <a:gd name="connsiteY4266" fmla="*/ 2833511 h 4983967"/>
              <a:gd name="connsiteX4267" fmla="*/ 6139754 w 7803300"/>
              <a:gd name="connsiteY4267" fmla="*/ 2854102 h 4983967"/>
              <a:gd name="connsiteX4268" fmla="*/ 6118993 w 7803300"/>
              <a:gd name="connsiteY4268" fmla="*/ 2833511 h 4983967"/>
              <a:gd name="connsiteX4269" fmla="*/ 6139754 w 7803300"/>
              <a:gd name="connsiteY4269" fmla="*/ 2812921 h 4983967"/>
              <a:gd name="connsiteX4270" fmla="*/ 6076969 w 7803300"/>
              <a:gd name="connsiteY4270" fmla="*/ 2812921 h 4983967"/>
              <a:gd name="connsiteX4271" fmla="*/ 6097721 w 7803300"/>
              <a:gd name="connsiteY4271" fmla="*/ 2833511 h 4983967"/>
              <a:gd name="connsiteX4272" fmla="*/ 6076969 w 7803300"/>
              <a:gd name="connsiteY4272" fmla="*/ 2854102 h 4983967"/>
              <a:gd name="connsiteX4273" fmla="*/ 6056208 w 7803300"/>
              <a:gd name="connsiteY4273" fmla="*/ 2833511 h 4983967"/>
              <a:gd name="connsiteX4274" fmla="*/ 6076969 w 7803300"/>
              <a:gd name="connsiteY4274" fmla="*/ 2812921 h 4983967"/>
              <a:gd name="connsiteX4275" fmla="*/ 6013242 w 7803300"/>
              <a:gd name="connsiteY4275" fmla="*/ 2812921 h 4983967"/>
              <a:gd name="connsiteX4276" fmla="*/ 6033994 w 7803300"/>
              <a:gd name="connsiteY4276" fmla="*/ 2833511 h 4983967"/>
              <a:gd name="connsiteX4277" fmla="*/ 6013242 w 7803300"/>
              <a:gd name="connsiteY4277" fmla="*/ 2854102 h 4983967"/>
              <a:gd name="connsiteX4278" fmla="*/ 5992481 w 7803300"/>
              <a:gd name="connsiteY4278" fmla="*/ 2833511 h 4983967"/>
              <a:gd name="connsiteX4279" fmla="*/ 6013242 w 7803300"/>
              <a:gd name="connsiteY4279" fmla="*/ 2812921 h 4983967"/>
              <a:gd name="connsiteX4280" fmla="*/ 5950376 w 7803300"/>
              <a:gd name="connsiteY4280" fmla="*/ 2812921 h 4983967"/>
              <a:gd name="connsiteX4281" fmla="*/ 5971128 w 7803300"/>
              <a:gd name="connsiteY4281" fmla="*/ 2833511 h 4983967"/>
              <a:gd name="connsiteX4282" fmla="*/ 5950376 w 7803300"/>
              <a:gd name="connsiteY4282" fmla="*/ 2854102 h 4983967"/>
              <a:gd name="connsiteX4283" fmla="*/ 5929615 w 7803300"/>
              <a:gd name="connsiteY4283" fmla="*/ 2833511 h 4983967"/>
              <a:gd name="connsiteX4284" fmla="*/ 5950376 w 7803300"/>
              <a:gd name="connsiteY4284" fmla="*/ 2812921 h 4983967"/>
              <a:gd name="connsiteX4285" fmla="*/ 5887250 w 7803300"/>
              <a:gd name="connsiteY4285" fmla="*/ 2812921 h 4983967"/>
              <a:gd name="connsiteX4286" fmla="*/ 5908002 w 7803300"/>
              <a:gd name="connsiteY4286" fmla="*/ 2833511 h 4983967"/>
              <a:gd name="connsiteX4287" fmla="*/ 5887250 w 7803300"/>
              <a:gd name="connsiteY4287" fmla="*/ 2854102 h 4983967"/>
              <a:gd name="connsiteX4288" fmla="*/ 5866489 w 7803300"/>
              <a:gd name="connsiteY4288" fmla="*/ 2833511 h 4983967"/>
              <a:gd name="connsiteX4289" fmla="*/ 5887250 w 7803300"/>
              <a:gd name="connsiteY4289" fmla="*/ 2812921 h 4983967"/>
              <a:gd name="connsiteX4290" fmla="*/ 5824376 w 7803300"/>
              <a:gd name="connsiteY4290" fmla="*/ 2812921 h 4983967"/>
              <a:gd name="connsiteX4291" fmla="*/ 5845128 w 7803300"/>
              <a:gd name="connsiteY4291" fmla="*/ 2833511 h 4983967"/>
              <a:gd name="connsiteX4292" fmla="*/ 5824376 w 7803300"/>
              <a:gd name="connsiteY4292" fmla="*/ 2854102 h 4983967"/>
              <a:gd name="connsiteX4293" fmla="*/ 5803615 w 7803300"/>
              <a:gd name="connsiteY4293" fmla="*/ 2833511 h 4983967"/>
              <a:gd name="connsiteX4294" fmla="*/ 5824376 w 7803300"/>
              <a:gd name="connsiteY4294" fmla="*/ 2812921 h 4983967"/>
              <a:gd name="connsiteX4295" fmla="*/ 5760658 w 7803300"/>
              <a:gd name="connsiteY4295" fmla="*/ 2812921 h 4983967"/>
              <a:gd name="connsiteX4296" fmla="*/ 5781410 w 7803300"/>
              <a:gd name="connsiteY4296" fmla="*/ 2833511 h 4983967"/>
              <a:gd name="connsiteX4297" fmla="*/ 5760658 w 7803300"/>
              <a:gd name="connsiteY4297" fmla="*/ 2854102 h 4983967"/>
              <a:gd name="connsiteX4298" fmla="*/ 5739897 w 7803300"/>
              <a:gd name="connsiteY4298" fmla="*/ 2833511 h 4983967"/>
              <a:gd name="connsiteX4299" fmla="*/ 5760658 w 7803300"/>
              <a:gd name="connsiteY4299" fmla="*/ 2812921 h 4983967"/>
              <a:gd name="connsiteX4300" fmla="*/ 5697703 w 7803300"/>
              <a:gd name="connsiteY4300" fmla="*/ 2812921 h 4983967"/>
              <a:gd name="connsiteX4301" fmla="*/ 5718455 w 7803300"/>
              <a:gd name="connsiteY4301" fmla="*/ 2833511 h 4983967"/>
              <a:gd name="connsiteX4302" fmla="*/ 5697703 w 7803300"/>
              <a:gd name="connsiteY4302" fmla="*/ 2854102 h 4983967"/>
              <a:gd name="connsiteX4303" fmla="*/ 5676942 w 7803300"/>
              <a:gd name="connsiteY4303" fmla="*/ 2833511 h 4983967"/>
              <a:gd name="connsiteX4304" fmla="*/ 5697703 w 7803300"/>
              <a:gd name="connsiteY4304" fmla="*/ 2812921 h 4983967"/>
              <a:gd name="connsiteX4305" fmla="*/ 5634658 w 7803300"/>
              <a:gd name="connsiteY4305" fmla="*/ 2812921 h 4983967"/>
              <a:gd name="connsiteX4306" fmla="*/ 5655410 w 7803300"/>
              <a:gd name="connsiteY4306" fmla="*/ 2833511 h 4983967"/>
              <a:gd name="connsiteX4307" fmla="*/ 5634658 w 7803300"/>
              <a:gd name="connsiteY4307" fmla="*/ 2854102 h 4983967"/>
              <a:gd name="connsiteX4308" fmla="*/ 5613897 w 7803300"/>
              <a:gd name="connsiteY4308" fmla="*/ 2833511 h 4983967"/>
              <a:gd name="connsiteX4309" fmla="*/ 5634658 w 7803300"/>
              <a:gd name="connsiteY4309" fmla="*/ 2812921 h 4983967"/>
              <a:gd name="connsiteX4310" fmla="*/ 5571792 w 7803300"/>
              <a:gd name="connsiteY4310" fmla="*/ 2812921 h 4983967"/>
              <a:gd name="connsiteX4311" fmla="*/ 5592544 w 7803300"/>
              <a:gd name="connsiteY4311" fmla="*/ 2833511 h 4983967"/>
              <a:gd name="connsiteX4312" fmla="*/ 5571792 w 7803300"/>
              <a:gd name="connsiteY4312" fmla="*/ 2854102 h 4983967"/>
              <a:gd name="connsiteX4313" fmla="*/ 5551031 w 7803300"/>
              <a:gd name="connsiteY4313" fmla="*/ 2833511 h 4983967"/>
              <a:gd name="connsiteX4314" fmla="*/ 5571792 w 7803300"/>
              <a:gd name="connsiteY4314" fmla="*/ 2812921 h 4983967"/>
              <a:gd name="connsiteX4315" fmla="*/ 5508065 w 7803300"/>
              <a:gd name="connsiteY4315" fmla="*/ 2812921 h 4983967"/>
              <a:gd name="connsiteX4316" fmla="*/ 5528817 w 7803300"/>
              <a:gd name="connsiteY4316" fmla="*/ 2833511 h 4983967"/>
              <a:gd name="connsiteX4317" fmla="*/ 5508065 w 7803300"/>
              <a:gd name="connsiteY4317" fmla="*/ 2854102 h 4983967"/>
              <a:gd name="connsiteX4318" fmla="*/ 5487304 w 7803300"/>
              <a:gd name="connsiteY4318" fmla="*/ 2833511 h 4983967"/>
              <a:gd name="connsiteX4319" fmla="*/ 5508065 w 7803300"/>
              <a:gd name="connsiteY4319" fmla="*/ 2812921 h 4983967"/>
              <a:gd name="connsiteX4320" fmla="*/ 5445200 w 7803300"/>
              <a:gd name="connsiteY4320" fmla="*/ 2812921 h 4983967"/>
              <a:gd name="connsiteX4321" fmla="*/ 5465952 w 7803300"/>
              <a:gd name="connsiteY4321" fmla="*/ 2833511 h 4983967"/>
              <a:gd name="connsiteX4322" fmla="*/ 5445200 w 7803300"/>
              <a:gd name="connsiteY4322" fmla="*/ 2854102 h 4983967"/>
              <a:gd name="connsiteX4323" fmla="*/ 5424439 w 7803300"/>
              <a:gd name="connsiteY4323" fmla="*/ 2833511 h 4983967"/>
              <a:gd name="connsiteX4324" fmla="*/ 5445200 w 7803300"/>
              <a:gd name="connsiteY4324" fmla="*/ 2812921 h 4983967"/>
              <a:gd name="connsiteX4325" fmla="*/ 5381814 w 7803300"/>
              <a:gd name="connsiteY4325" fmla="*/ 2812921 h 4983967"/>
              <a:gd name="connsiteX4326" fmla="*/ 5402566 w 7803300"/>
              <a:gd name="connsiteY4326" fmla="*/ 2833511 h 4983967"/>
              <a:gd name="connsiteX4327" fmla="*/ 5381814 w 7803300"/>
              <a:gd name="connsiteY4327" fmla="*/ 2854102 h 4983967"/>
              <a:gd name="connsiteX4328" fmla="*/ 5361053 w 7803300"/>
              <a:gd name="connsiteY4328" fmla="*/ 2833511 h 4983967"/>
              <a:gd name="connsiteX4329" fmla="*/ 5381814 w 7803300"/>
              <a:gd name="connsiteY4329" fmla="*/ 2812921 h 4983967"/>
              <a:gd name="connsiteX4330" fmla="*/ 5318859 w 7803300"/>
              <a:gd name="connsiteY4330" fmla="*/ 2812921 h 4983967"/>
              <a:gd name="connsiteX4331" fmla="*/ 5339611 w 7803300"/>
              <a:gd name="connsiteY4331" fmla="*/ 2833511 h 4983967"/>
              <a:gd name="connsiteX4332" fmla="*/ 5318859 w 7803300"/>
              <a:gd name="connsiteY4332" fmla="*/ 2854102 h 4983967"/>
              <a:gd name="connsiteX4333" fmla="*/ 5298098 w 7803300"/>
              <a:gd name="connsiteY4333" fmla="*/ 2833511 h 4983967"/>
              <a:gd name="connsiteX4334" fmla="*/ 5318859 w 7803300"/>
              <a:gd name="connsiteY4334" fmla="*/ 2812921 h 4983967"/>
              <a:gd name="connsiteX4335" fmla="*/ 5255141 w 7803300"/>
              <a:gd name="connsiteY4335" fmla="*/ 2812921 h 4983967"/>
              <a:gd name="connsiteX4336" fmla="*/ 5275893 w 7803300"/>
              <a:gd name="connsiteY4336" fmla="*/ 2833511 h 4983967"/>
              <a:gd name="connsiteX4337" fmla="*/ 5255141 w 7803300"/>
              <a:gd name="connsiteY4337" fmla="*/ 2854102 h 4983967"/>
              <a:gd name="connsiteX4338" fmla="*/ 5234380 w 7803300"/>
              <a:gd name="connsiteY4338" fmla="*/ 2833511 h 4983967"/>
              <a:gd name="connsiteX4339" fmla="*/ 5255141 w 7803300"/>
              <a:gd name="connsiteY4339" fmla="*/ 2812921 h 4983967"/>
              <a:gd name="connsiteX4340" fmla="*/ 5192266 w 7803300"/>
              <a:gd name="connsiteY4340" fmla="*/ 2812921 h 4983967"/>
              <a:gd name="connsiteX4341" fmla="*/ 5213018 w 7803300"/>
              <a:gd name="connsiteY4341" fmla="*/ 2833511 h 4983967"/>
              <a:gd name="connsiteX4342" fmla="*/ 5192266 w 7803300"/>
              <a:gd name="connsiteY4342" fmla="*/ 2854102 h 4983967"/>
              <a:gd name="connsiteX4343" fmla="*/ 5171505 w 7803300"/>
              <a:gd name="connsiteY4343" fmla="*/ 2833511 h 4983967"/>
              <a:gd name="connsiteX4344" fmla="*/ 5192266 w 7803300"/>
              <a:gd name="connsiteY4344" fmla="*/ 2812921 h 4983967"/>
              <a:gd name="connsiteX4345" fmla="*/ 5129140 w 7803300"/>
              <a:gd name="connsiteY4345" fmla="*/ 2812921 h 4983967"/>
              <a:gd name="connsiteX4346" fmla="*/ 5149892 w 7803300"/>
              <a:gd name="connsiteY4346" fmla="*/ 2833511 h 4983967"/>
              <a:gd name="connsiteX4347" fmla="*/ 5129140 w 7803300"/>
              <a:gd name="connsiteY4347" fmla="*/ 2854102 h 4983967"/>
              <a:gd name="connsiteX4348" fmla="*/ 5108379 w 7803300"/>
              <a:gd name="connsiteY4348" fmla="*/ 2833511 h 4983967"/>
              <a:gd name="connsiteX4349" fmla="*/ 5129140 w 7803300"/>
              <a:gd name="connsiteY4349" fmla="*/ 2812921 h 4983967"/>
              <a:gd name="connsiteX4350" fmla="*/ 5066364 w 7803300"/>
              <a:gd name="connsiteY4350" fmla="*/ 2812921 h 4983967"/>
              <a:gd name="connsiteX4351" fmla="*/ 5087116 w 7803300"/>
              <a:gd name="connsiteY4351" fmla="*/ 2833511 h 4983967"/>
              <a:gd name="connsiteX4352" fmla="*/ 5066364 w 7803300"/>
              <a:gd name="connsiteY4352" fmla="*/ 2854102 h 4983967"/>
              <a:gd name="connsiteX4353" fmla="*/ 5045603 w 7803300"/>
              <a:gd name="connsiteY4353" fmla="*/ 2833511 h 4983967"/>
              <a:gd name="connsiteX4354" fmla="*/ 5066364 w 7803300"/>
              <a:gd name="connsiteY4354" fmla="*/ 2812921 h 4983967"/>
              <a:gd name="connsiteX4355" fmla="*/ 5002638 w 7803300"/>
              <a:gd name="connsiteY4355" fmla="*/ 2812921 h 4983967"/>
              <a:gd name="connsiteX4356" fmla="*/ 5023390 w 7803300"/>
              <a:gd name="connsiteY4356" fmla="*/ 2833511 h 4983967"/>
              <a:gd name="connsiteX4357" fmla="*/ 5002638 w 7803300"/>
              <a:gd name="connsiteY4357" fmla="*/ 2854102 h 4983967"/>
              <a:gd name="connsiteX4358" fmla="*/ 4981877 w 7803300"/>
              <a:gd name="connsiteY4358" fmla="*/ 2833511 h 4983967"/>
              <a:gd name="connsiteX4359" fmla="*/ 5002638 w 7803300"/>
              <a:gd name="connsiteY4359" fmla="*/ 2812921 h 4983967"/>
              <a:gd name="connsiteX4360" fmla="*/ 4939763 w 7803300"/>
              <a:gd name="connsiteY4360" fmla="*/ 2812921 h 4983967"/>
              <a:gd name="connsiteX4361" fmla="*/ 4960515 w 7803300"/>
              <a:gd name="connsiteY4361" fmla="*/ 2833511 h 4983967"/>
              <a:gd name="connsiteX4362" fmla="*/ 4939763 w 7803300"/>
              <a:gd name="connsiteY4362" fmla="*/ 2854102 h 4983967"/>
              <a:gd name="connsiteX4363" fmla="*/ 4919002 w 7803300"/>
              <a:gd name="connsiteY4363" fmla="*/ 2833511 h 4983967"/>
              <a:gd name="connsiteX4364" fmla="*/ 4939763 w 7803300"/>
              <a:gd name="connsiteY4364" fmla="*/ 2812921 h 4983967"/>
              <a:gd name="connsiteX4365" fmla="*/ 4876646 w 7803300"/>
              <a:gd name="connsiteY4365" fmla="*/ 2812921 h 4983967"/>
              <a:gd name="connsiteX4366" fmla="*/ 4897398 w 7803300"/>
              <a:gd name="connsiteY4366" fmla="*/ 2833511 h 4983967"/>
              <a:gd name="connsiteX4367" fmla="*/ 4876646 w 7803300"/>
              <a:gd name="connsiteY4367" fmla="*/ 2854102 h 4983967"/>
              <a:gd name="connsiteX4368" fmla="*/ 4855885 w 7803300"/>
              <a:gd name="connsiteY4368" fmla="*/ 2833511 h 4983967"/>
              <a:gd name="connsiteX4369" fmla="*/ 4876646 w 7803300"/>
              <a:gd name="connsiteY4369" fmla="*/ 2812921 h 4983967"/>
              <a:gd name="connsiteX4370" fmla="*/ 4813861 w 7803300"/>
              <a:gd name="connsiteY4370" fmla="*/ 2812921 h 4983967"/>
              <a:gd name="connsiteX4371" fmla="*/ 4834613 w 7803300"/>
              <a:gd name="connsiteY4371" fmla="*/ 2833511 h 4983967"/>
              <a:gd name="connsiteX4372" fmla="*/ 4813861 w 7803300"/>
              <a:gd name="connsiteY4372" fmla="*/ 2854102 h 4983967"/>
              <a:gd name="connsiteX4373" fmla="*/ 4793100 w 7803300"/>
              <a:gd name="connsiteY4373" fmla="*/ 2833511 h 4983967"/>
              <a:gd name="connsiteX4374" fmla="*/ 4813861 w 7803300"/>
              <a:gd name="connsiteY4374" fmla="*/ 2812921 h 4983967"/>
              <a:gd name="connsiteX4375" fmla="*/ 4750045 w 7803300"/>
              <a:gd name="connsiteY4375" fmla="*/ 2812921 h 4983967"/>
              <a:gd name="connsiteX4376" fmla="*/ 4770797 w 7803300"/>
              <a:gd name="connsiteY4376" fmla="*/ 2833511 h 4983967"/>
              <a:gd name="connsiteX4377" fmla="*/ 4750045 w 7803300"/>
              <a:gd name="connsiteY4377" fmla="*/ 2854102 h 4983967"/>
              <a:gd name="connsiteX4378" fmla="*/ 4729284 w 7803300"/>
              <a:gd name="connsiteY4378" fmla="*/ 2833511 h 4983967"/>
              <a:gd name="connsiteX4379" fmla="*/ 4750045 w 7803300"/>
              <a:gd name="connsiteY4379" fmla="*/ 2812921 h 4983967"/>
              <a:gd name="connsiteX4380" fmla="*/ 4687179 w 7803300"/>
              <a:gd name="connsiteY4380" fmla="*/ 2812921 h 4983967"/>
              <a:gd name="connsiteX4381" fmla="*/ 4707931 w 7803300"/>
              <a:gd name="connsiteY4381" fmla="*/ 2833511 h 4983967"/>
              <a:gd name="connsiteX4382" fmla="*/ 4687179 w 7803300"/>
              <a:gd name="connsiteY4382" fmla="*/ 2854102 h 4983967"/>
              <a:gd name="connsiteX4383" fmla="*/ 4666418 w 7803300"/>
              <a:gd name="connsiteY4383" fmla="*/ 2833511 h 4983967"/>
              <a:gd name="connsiteX4384" fmla="*/ 4687179 w 7803300"/>
              <a:gd name="connsiteY4384" fmla="*/ 2812921 h 4983967"/>
              <a:gd name="connsiteX4385" fmla="*/ 4624054 w 7803300"/>
              <a:gd name="connsiteY4385" fmla="*/ 2812921 h 4983967"/>
              <a:gd name="connsiteX4386" fmla="*/ 4644806 w 7803300"/>
              <a:gd name="connsiteY4386" fmla="*/ 2833511 h 4983967"/>
              <a:gd name="connsiteX4387" fmla="*/ 4624054 w 7803300"/>
              <a:gd name="connsiteY4387" fmla="*/ 2854102 h 4983967"/>
              <a:gd name="connsiteX4388" fmla="*/ 4603293 w 7803300"/>
              <a:gd name="connsiteY4388" fmla="*/ 2833511 h 4983967"/>
              <a:gd name="connsiteX4389" fmla="*/ 4624054 w 7803300"/>
              <a:gd name="connsiteY4389" fmla="*/ 2812921 h 4983967"/>
              <a:gd name="connsiteX4390" fmla="*/ 4561188 w 7803300"/>
              <a:gd name="connsiteY4390" fmla="*/ 2812921 h 4983967"/>
              <a:gd name="connsiteX4391" fmla="*/ 4581940 w 7803300"/>
              <a:gd name="connsiteY4391" fmla="*/ 2833511 h 4983967"/>
              <a:gd name="connsiteX4392" fmla="*/ 4561188 w 7803300"/>
              <a:gd name="connsiteY4392" fmla="*/ 2854102 h 4983967"/>
              <a:gd name="connsiteX4393" fmla="*/ 4540427 w 7803300"/>
              <a:gd name="connsiteY4393" fmla="*/ 2833511 h 4983967"/>
              <a:gd name="connsiteX4394" fmla="*/ 4561188 w 7803300"/>
              <a:gd name="connsiteY4394" fmla="*/ 2812921 h 4983967"/>
              <a:gd name="connsiteX4395" fmla="*/ 4497461 w 7803300"/>
              <a:gd name="connsiteY4395" fmla="*/ 2812921 h 4983967"/>
              <a:gd name="connsiteX4396" fmla="*/ 4518213 w 7803300"/>
              <a:gd name="connsiteY4396" fmla="*/ 2833511 h 4983967"/>
              <a:gd name="connsiteX4397" fmla="*/ 4497461 w 7803300"/>
              <a:gd name="connsiteY4397" fmla="*/ 2854102 h 4983967"/>
              <a:gd name="connsiteX4398" fmla="*/ 4476700 w 7803300"/>
              <a:gd name="connsiteY4398" fmla="*/ 2833511 h 4983967"/>
              <a:gd name="connsiteX4399" fmla="*/ 4497461 w 7803300"/>
              <a:gd name="connsiteY4399" fmla="*/ 2812921 h 4983967"/>
              <a:gd name="connsiteX4400" fmla="*/ 4434596 w 7803300"/>
              <a:gd name="connsiteY4400" fmla="*/ 2812921 h 4983967"/>
              <a:gd name="connsiteX4401" fmla="*/ 4455348 w 7803300"/>
              <a:gd name="connsiteY4401" fmla="*/ 2833511 h 4983967"/>
              <a:gd name="connsiteX4402" fmla="*/ 4434596 w 7803300"/>
              <a:gd name="connsiteY4402" fmla="*/ 2854102 h 4983967"/>
              <a:gd name="connsiteX4403" fmla="*/ 4413835 w 7803300"/>
              <a:gd name="connsiteY4403" fmla="*/ 2833511 h 4983967"/>
              <a:gd name="connsiteX4404" fmla="*/ 4434596 w 7803300"/>
              <a:gd name="connsiteY4404" fmla="*/ 2812921 h 4983967"/>
              <a:gd name="connsiteX4405" fmla="*/ 4181662 w 7803300"/>
              <a:gd name="connsiteY4405" fmla="*/ 2812921 h 4983967"/>
              <a:gd name="connsiteX4406" fmla="*/ 4202414 w 7803300"/>
              <a:gd name="connsiteY4406" fmla="*/ 2833511 h 4983967"/>
              <a:gd name="connsiteX4407" fmla="*/ 4181662 w 7803300"/>
              <a:gd name="connsiteY4407" fmla="*/ 2854102 h 4983967"/>
              <a:gd name="connsiteX4408" fmla="*/ 4160901 w 7803300"/>
              <a:gd name="connsiteY4408" fmla="*/ 2833511 h 4983967"/>
              <a:gd name="connsiteX4409" fmla="*/ 4181662 w 7803300"/>
              <a:gd name="connsiteY4409" fmla="*/ 2812921 h 4983967"/>
              <a:gd name="connsiteX4410" fmla="*/ 4118626 w 7803300"/>
              <a:gd name="connsiteY4410" fmla="*/ 2812921 h 4983967"/>
              <a:gd name="connsiteX4411" fmla="*/ 4139378 w 7803300"/>
              <a:gd name="connsiteY4411" fmla="*/ 2833511 h 4983967"/>
              <a:gd name="connsiteX4412" fmla="*/ 4118626 w 7803300"/>
              <a:gd name="connsiteY4412" fmla="*/ 2854102 h 4983967"/>
              <a:gd name="connsiteX4413" fmla="*/ 4097865 w 7803300"/>
              <a:gd name="connsiteY4413" fmla="*/ 2833511 h 4983967"/>
              <a:gd name="connsiteX4414" fmla="*/ 4118626 w 7803300"/>
              <a:gd name="connsiteY4414" fmla="*/ 2812921 h 4983967"/>
              <a:gd name="connsiteX4415" fmla="*/ 3992034 w 7803300"/>
              <a:gd name="connsiteY4415" fmla="*/ 2812921 h 4983967"/>
              <a:gd name="connsiteX4416" fmla="*/ 4012786 w 7803300"/>
              <a:gd name="connsiteY4416" fmla="*/ 2833511 h 4983967"/>
              <a:gd name="connsiteX4417" fmla="*/ 3992034 w 7803300"/>
              <a:gd name="connsiteY4417" fmla="*/ 2854102 h 4983967"/>
              <a:gd name="connsiteX4418" fmla="*/ 3971273 w 7803300"/>
              <a:gd name="connsiteY4418" fmla="*/ 2833511 h 4983967"/>
              <a:gd name="connsiteX4419" fmla="*/ 3992034 w 7803300"/>
              <a:gd name="connsiteY4419" fmla="*/ 2812921 h 4983967"/>
              <a:gd name="connsiteX4420" fmla="*/ 3929159 w 7803300"/>
              <a:gd name="connsiteY4420" fmla="*/ 2812921 h 4983967"/>
              <a:gd name="connsiteX4421" fmla="*/ 3949911 w 7803300"/>
              <a:gd name="connsiteY4421" fmla="*/ 2833511 h 4983967"/>
              <a:gd name="connsiteX4422" fmla="*/ 3929159 w 7803300"/>
              <a:gd name="connsiteY4422" fmla="*/ 2854102 h 4983967"/>
              <a:gd name="connsiteX4423" fmla="*/ 3908398 w 7803300"/>
              <a:gd name="connsiteY4423" fmla="*/ 2833511 h 4983967"/>
              <a:gd name="connsiteX4424" fmla="*/ 3929159 w 7803300"/>
              <a:gd name="connsiteY4424" fmla="*/ 2812921 h 4983967"/>
              <a:gd name="connsiteX4425" fmla="*/ 3872696 w 7803300"/>
              <a:gd name="connsiteY4425" fmla="*/ 2812590 h 4983967"/>
              <a:gd name="connsiteX4426" fmla="*/ 3893448 w 7803300"/>
              <a:gd name="connsiteY4426" fmla="*/ 2833180 h 4983967"/>
              <a:gd name="connsiteX4427" fmla="*/ 3872696 w 7803300"/>
              <a:gd name="connsiteY4427" fmla="*/ 2853771 h 4983967"/>
              <a:gd name="connsiteX4428" fmla="*/ 3851935 w 7803300"/>
              <a:gd name="connsiteY4428" fmla="*/ 2833180 h 4983967"/>
              <a:gd name="connsiteX4429" fmla="*/ 3872696 w 7803300"/>
              <a:gd name="connsiteY4429" fmla="*/ 2812590 h 4983967"/>
              <a:gd name="connsiteX4430" fmla="*/ 3809911 w 7803300"/>
              <a:gd name="connsiteY4430" fmla="*/ 2812590 h 4983967"/>
              <a:gd name="connsiteX4431" fmla="*/ 3830663 w 7803300"/>
              <a:gd name="connsiteY4431" fmla="*/ 2833180 h 4983967"/>
              <a:gd name="connsiteX4432" fmla="*/ 3809911 w 7803300"/>
              <a:gd name="connsiteY4432" fmla="*/ 2853771 h 4983967"/>
              <a:gd name="connsiteX4433" fmla="*/ 3789150 w 7803300"/>
              <a:gd name="connsiteY4433" fmla="*/ 2833180 h 4983967"/>
              <a:gd name="connsiteX4434" fmla="*/ 3809911 w 7803300"/>
              <a:gd name="connsiteY4434" fmla="*/ 2812590 h 4983967"/>
              <a:gd name="connsiteX4435" fmla="*/ 3746104 w 7803300"/>
              <a:gd name="connsiteY4435" fmla="*/ 2812590 h 4983967"/>
              <a:gd name="connsiteX4436" fmla="*/ 3766856 w 7803300"/>
              <a:gd name="connsiteY4436" fmla="*/ 2833180 h 4983967"/>
              <a:gd name="connsiteX4437" fmla="*/ 3746104 w 7803300"/>
              <a:gd name="connsiteY4437" fmla="*/ 2853771 h 4983967"/>
              <a:gd name="connsiteX4438" fmla="*/ 3725343 w 7803300"/>
              <a:gd name="connsiteY4438" fmla="*/ 2833180 h 4983967"/>
              <a:gd name="connsiteX4439" fmla="*/ 3746104 w 7803300"/>
              <a:gd name="connsiteY4439" fmla="*/ 2812590 h 4983967"/>
              <a:gd name="connsiteX4440" fmla="*/ 3683238 w 7803300"/>
              <a:gd name="connsiteY4440" fmla="*/ 2812590 h 4983967"/>
              <a:gd name="connsiteX4441" fmla="*/ 3703990 w 7803300"/>
              <a:gd name="connsiteY4441" fmla="*/ 2833180 h 4983967"/>
              <a:gd name="connsiteX4442" fmla="*/ 3683238 w 7803300"/>
              <a:gd name="connsiteY4442" fmla="*/ 2853771 h 4983967"/>
              <a:gd name="connsiteX4443" fmla="*/ 3662477 w 7803300"/>
              <a:gd name="connsiteY4443" fmla="*/ 2833180 h 4983967"/>
              <a:gd name="connsiteX4444" fmla="*/ 3683238 w 7803300"/>
              <a:gd name="connsiteY4444" fmla="*/ 2812590 h 4983967"/>
              <a:gd name="connsiteX4445" fmla="*/ 3620113 w 7803300"/>
              <a:gd name="connsiteY4445" fmla="*/ 2812590 h 4983967"/>
              <a:gd name="connsiteX4446" fmla="*/ 3640865 w 7803300"/>
              <a:gd name="connsiteY4446" fmla="*/ 2833180 h 4983967"/>
              <a:gd name="connsiteX4447" fmla="*/ 3620113 w 7803300"/>
              <a:gd name="connsiteY4447" fmla="*/ 2853771 h 4983967"/>
              <a:gd name="connsiteX4448" fmla="*/ 3599352 w 7803300"/>
              <a:gd name="connsiteY4448" fmla="*/ 2833180 h 4983967"/>
              <a:gd name="connsiteX4449" fmla="*/ 3620113 w 7803300"/>
              <a:gd name="connsiteY4449" fmla="*/ 2812590 h 4983967"/>
              <a:gd name="connsiteX4450" fmla="*/ 3557328 w 7803300"/>
              <a:gd name="connsiteY4450" fmla="*/ 2812590 h 4983967"/>
              <a:gd name="connsiteX4451" fmla="*/ 3578080 w 7803300"/>
              <a:gd name="connsiteY4451" fmla="*/ 2833180 h 4983967"/>
              <a:gd name="connsiteX4452" fmla="*/ 3557328 w 7803300"/>
              <a:gd name="connsiteY4452" fmla="*/ 2853771 h 4983967"/>
              <a:gd name="connsiteX4453" fmla="*/ 3536567 w 7803300"/>
              <a:gd name="connsiteY4453" fmla="*/ 2833180 h 4983967"/>
              <a:gd name="connsiteX4454" fmla="*/ 3557328 w 7803300"/>
              <a:gd name="connsiteY4454" fmla="*/ 2812590 h 4983967"/>
              <a:gd name="connsiteX4455" fmla="*/ 3493601 w 7803300"/>
              <a:gd name="connsiteY4455" fmla="*/ 2812590 h 4983967"/>
              <a:gd name="connsiteX4456" fmla="*/ 3514353 w 7803300"/>
              <a:gd name="connsiteY4456" fmla="*/ 2833180 h 4983967"/>
              <a:gd name="connsiteX4457" fmla="*/ 3493601 w 7803300"/>
              <a:gd name="connsiteY4457" fmla="*/ 2853771 h 4983967"/>
              <a:gd name="connsiteX4458" fmla="*/ 3472840 w 7803300"/>
              <a:gd name="connsiteY4458" fmla="*/ 2833180 h 4983967"/>
              <a:gd name="connsiteX4459" fmla="*/ 3493601 w 7803300"/>
              <a:gd name="connsiteY4459" fmla="*/ 2812590 h 4983967"/>
              <a:gd name="connsiteX4460" fmla="*/ 1851569 w 7803300"/>
              <a:gd name="connsiteY4460" fmla="*/ 2812590 h 4983967"/>
              <a:gd name="connsiteX4461" fmla="*/ 1872321 w 7803300"/>
              <a:gd name="connsiteY4461" fmla="*/ 2833180 h 4983967"/>
              <a:gd name="connsiteX4462" fmla="*/ 1851569 w 7803300"/>
              <a:gd name="connsiteY4462" fmla="*/ 2853771 h 4983967"/>
              <a:gd name="connsiteX4463" fmla="*/ 1830808 w 7803300"/>
              <a:gd name="connsiteY4463" fmla="*/ 2833180 h 4983967"/>
              <a:gd name="connsiteX4464" fmla="*/ 1851569 w 7803300"/>
              <a:gd name="connsiteY4464" fmla="*/ 2812590 h 4983967"/>
              <a:gd name="connsiteX4465" fmla="*/ 1788703 w 7803300"/>
              <a:gd name="connsiteY4465" fmla="*/ 2812590 h 4983967"/>
              <a:gd name="connsiteX4466" fmla="*/ 1809455 w 7803300"/>
              <a:gd name="connsiteY4466" fmla="*/ 2833180 h 4983967"/>
              <a:gd name="connsiteX4467" fmla="*/ 1788703 w 7803300"/>
              <a:gd name="connsiteY4467" fmla="*/ 2853771 h 4983967"/>
              <a:gd name="connsiteX4468" fmla="*/ 1767942 w 7803300"/>
              <a:gd name="connsiteY4468" fmla="*/ 2833180 h 4983967"/>
              <a:gd name="connsiteX4469" fmla="*/ 1788703 w 7803300"/>
              <a:gd name="connsiteY4469" fmla="*/ 2812590 h 4983967"/>
              <a:gd name="connsiteX4470" fmla="*/ 1724976 w 7803300"/>
              <a:gd name="connsiteY4470" fmla="*/ 2812590 h 4983967"/>
              <a:gd name="connsiteX4471" fmla="*/ 1745728 w 7803300"/>
              <a:gd name="connsiteY4471" fmla="*/ 2833180 h 4983967"/>
              <a:gd name="connsiteX4472" fmla="*/ 1724976 w 7803300"/>
              <a:gd name="connsiteY4472" fmla="*/ 2853771 h 4983967"/>
              <a:gd name="connsiteX4473" fmla="*/ 1704215 w 7803300"/>
              <a:gd name="connsiteY4473" fmla="*/ 2833180 h 4983967"/>
              <a:gd name="connsiteX4474" fmla="*/ 1724976 w 7803300"/>
              <a:gd name="connsiteY4474" fmla="*/ 2812590 h 4983967"/>
              <a:gd name="connsiteX4475" fmla="*/ 1662111 w 7803300"/>
              <a:gd name="connsiteY4475" fmla="*/ 2812590 h 4983967"/>
              <a:gd name="connsiteX4476" fmla="*/ 1682863 w 7803300"/>
              <a:gd name="connsiteY4476" fmla="*/ 2833180 h 4983967"/>
              <a:gd name="connsiteX4477" fmla="*/ 1662111 w 7803300"/>
              <a:gd name="connsiteY4477" fmla="*/ 2853771 h 4983967"/>
              <a:gd name="connsiteX4478" fmla="*/ 1641350 w 7803300"/>
              <a:gd name="connsiteY4478" fmla="*/ 2833180 h 4983967"/>
              <a:gd name="connsiteX4479" fmla="*/ 1662111 w 7803300"/>
              <a:gd name="connsiteY4479" fmla="*/ 2812590 h 4983967"/>
              <a:gd name="connsiteX4480" fmla="*/ 1598985 w 7803300"/>
              <a:gd name="connsiteY4480" fmla="*/ 2812590 h 4983967"/>
              <a:gd name="connsiteX4481" fmla="*/ 1619737 w 7803300"/>
              <a:gd name="connsiteY4481" fmla="*/ 2833180 h 4983967"/>
              <a:gd name="connsiteX4482" fmla="*/ 1598985 w 7803300"/>
              <a:gd name="connsiteY4482" fmla="*/ 2853771 h 4983967"/>
              <a:gd name="connsiteX4483" fmla="*/ 1578224 w 7803300"/>
              <a:gd name="connsiteY4483" fmla="*/ 2833180 h 4983967"/>
              <a:gd name="connsiteX4484" fmla="*/ 1598985 w 7803300"/>
              <a:gd name="connsiteY4484" fmla="*/ 2812590 h 4983967"/>
              <a:gd name="connsiteX4485" fmla="*/ 1536110 w 7803300"/>
              <a:gd name="connsiteY4485" fmla="*/ 2812590 h 4983967"/>
              <a:gd name="connsiteX4486" fmla="*/ 1556862 w 7803300"/>
              <a:gd name="connsiteY4486" fmla="*/ 2833180 h 4983967"/>
              <a:gd name="connsiteX4487" fmla="*/ 1536110 w 7803300"/>
              <a:gd name="connsiteY4487" fmla="*/ 2853771 h 4983967"/>
              <a:gd name="connsiteX4488" fmla="*/ 1515349 w 7803300"/>
              <a:gd name="connsiteY4488" fmla="*/ 2833180 h 4983967"/>
              <a:gd name="connsiteX4489" fmla="*/ 1536110 w 7803300"/>
              <a:gd name="connsiteY4489" fmla="*/ 2812590 h 4983967"/>
              <a:gd name="connsiteX4490" fmla="*/ 1472393 w 7803300"/>
              <a:gd name="connsiteY4490" fmla="*/ 2812590 h 4983967"/>
              <a:gd name="connsiteX4491" fmla="*/ 1493145 w 7803300"/>
              <a:gd name="connsiteY4491" fmla="*/ 2833180 h 4983967"/>
              <a:gd name="connsiteX4492" fmla="*/ 1472393 w 7803300"/>
              <a:gd name="connsiteY4492" fmla="*/ 2853771 h 4983967"/>
              <a:gd name="connsiteX4493" fmla="*/ 1451632 w 7803300"/>
              <a:gd name="connsiteY4493" fmla="*/ 2833180 h 4983967"/>
              <a:gd name="connsiteX4494" fmla="*/ 1472393 w 7803300"/>
              <a:gd name="connsiteY4494" fmla="*/ 2812590 h 4983967"/>
              <a:gd name="connsiteX4495" fmla="*/ 1409518 w 7803300"/>
              <a:gd name="connsiteY4495" fmla="*/ 2812590 h 4983967"/>
              <a:gd name="connsiteX4496" fmla="*/ 1430270 w 7803300"/>
              <a:gd name="connsiteY4496" fmla="*/ 2833180 h 4983967"/>
              <a:gd name="connsiteX4497" fmla="*/ 1409518 w 7803300"/>
              <a:gd name="connsiteY4497" fmla="*/ 2853771 h 4983967"/>
              <a:gd name="connsiteX4498" fmla="*/ 1388757 w 7803300"/>
              <a:gd name="connsiteY4498" fmla="*/ 2833180 h 4983967"/>
              <a:gd name="connsiteX4499" fmla="*/ 1409518 w 7803300"/>
              <a:gd name="connsiteY4499" fmla="*/ 2812590 h 4983967"/>
              <a:gd name="connsiteX4500" fmla="*/ 1346141 w 7803300"/>
              <a:gd name="connsiteY4500" fmla="*/ 2812590 h 4983967"/>
              <a:gd name="connsiteX4501" fmla="*/ 1366893 w 7803300"/>
              <a:gd name="connsiteY4501" fmla="*/ 2833180 h 4983967"/>
              <a:gd name="connsiteX4502" fmla="*/ 1346141 w 7803300"/>
              <a:gd name="connsiteY4502" fmla="*/ 2853771 h 4983967"/>
              <a:gd name="connsiteX4503" fmla="*/ 1325380 w 7803300"/>
              <a:gd name="connsiteY4503" fmla="*/ 2833180 h 4983967"/>
              <a:gd name="connsiteX4504" fmla="*/ 1346141 w 7803300"/>
              <a:gd name="connsiteY4504" fmla="*/ 2812590 h 4983967"/>
              <a:gd name="connsiteX4505" fmla="*/ 1283266 w 7803300"/>
              <a:gd name="connsiteY4505" fmla="*/ 2812590 h 4983967"/>
              <a:gd name="connsiteX4506" fmla="*/ 1304018 w 7803300"/>
              <a:gd name="connsiteY4506" fmla="*/ 2833180 h 4983967"/>
              <a:gd name="connsiteX4507" fmla="*/ 1283266 w 7803300"/>
              <a:gd name="connsiteY4507" fmla="*/ 2853771 h 4983967"/>
              <a:gd name="connsiteX4508" fmla="*/ 1262505 w 7803300"/>
              <a:gd name="connsiteY4508" fmla="*/ 2833180 h 4983967"/>
              <a:gd name="connsiteX4509" fmla="*/ 1283266 w 7803300"/>
              <a:gd name="connsiteY4509" fmla="*/ 2812590 h 4983967"/>
              <a:gd name="connsiteX4510" fmla="*/ 1219549 w 7803300"/>
              <a:gd name="connsiteY4510" fmla="*/ 2812590 h 4983967"/>
              <a:gd name="connsiteX4511" fmla="*/ 1240301 w 7803300"/>
              <a:gd name="connsiteY4511" fmla="*/ 2833180 h 4983967"/>
              <a:gd name="connsiteX4512" fmla="*/ 1219549 w 7803300"/>
              <a:gd name="connsiteY4512" fmla="*/ 2853771 h 4983967"/>
              <a:gd name="connsiteX4513" fmla="*/ 1198788 w 7803300"/>
              <a:gd name="connsiteY4513" fmla="*/ 2833180 h 4983967"/>
              <a:gd name="connsiteX4514" fmla="*/ 1219549 w 7803300"/>
              <a:gd name="connsiteY4514" fmla="*/ 2812590 h 4983967"/>
              <a:gd name="connsiteX4515" fmla="*/ 1156674 w 7803300"/>
              <a:gd name="connsiteY4515" fmla="*/ 2812590 h 4983967"/>
              <a:gd name="connsiteX4516" fmla="*/ 1177426 w 7803300"/>
              <a:gd name="connsiteY4516" fmla="*/ 2833180 h 4983967"/>
              <a:gd name="connsiteX4517" fmla="*/ 1156674 w 7803300"/>
              <a:gd name="connsiteY4517" fmla="*/ 2853771 h 4983967"/>
              <a:gd name="connsiteX4518" fmla="*/ 1135913 w 7803300"/>
              <a:gd name="connsiteY4518" fmla="*/ 2833180 h 4983967"/>
              <a:gd name="connsiteX4519" fmla="*/ 1156674 w 7803300"/>
              <a:gd name="connsiteY4519" fmla="*/ 2812590 h 4983967"/>
              <a:gd name="connsiteX4520" fmla="*/ 6645181 w 7803300"/>
              <a:gd name="connsiteY4520" fmla="*/ 2750388 h 4983967"/>
              <a:gd name="connsiteX4521" fmla="*/ 6665933 w 7803300"/>
              <a:gd name="connsiteY4521" fmla="*/ 2770978 h 4983967"/>
              <a:gd name="connsiteX4522" fmla="*/ 6645181 w 7803300"/>
              <a:gd name="connsiteY4522" fmla="*/ 2791569 h 4983967"/>
              <a:gd name="connsiteX4523" fmla="*/ 6624420 w 7803300"/>
              <a:gd name="connsiteY4523" fmla="*/ 2770978 h 4983967"/>
              <a:gd name="connsiteX4524" fmla="*/ 6645181 w 7803300"/>
              <a:gd name="connsiteY4524" fmla="*/ 2750388 h 4983967"/>
              <a:gd name="connsiteX4525" fmla="*/ 6582316 w 7803300"/>
              <a:gd name="connsiteY4525" fmla="*/ 2750388 h 4983967"/>
              <a:gd name="connsiteX4526" fmla="*/ 6603068 w 7803300"/>
              <a:gd name="connsiteY4526" fmla="*/ 2770978 h 4983967"/>
              <a:gd name="connsiteX4527" fmla="*/ 6582316 w 7803300"/>
              <a:gd name="connsiteY4527" fmla="*/ 2791569 h 4983967"/>
              <a:gd name="connsiteX4528" fmla="*/ 6561555 w 7803300"/>
              <a:gd name="connsiteY4528" fmla="*/ 2770978 h 4983967"/>
              <a:gd name="connsiteX4529" fmla="*/ 6582316 w 7803300"/>
              <a:gd name="connsiteY4529" fmla="*/ 2750388 h 4983967"/>
              <a:gd name="connsiteX4530" fmla="*/ 6265745 w 7803300"/>
              <a:gd name="connsiteY4530" fmla="*/ 2750388 h 4983967"/>
              <a:gd name="connsiteX4531" fmla="*/ 6286497 w 7803300"/>
              <a:gd name="connsiteY4531" fmla="*/ 2770978 h 4983967"/>
              <a:gd name="connsiteX4532" fmla="*/ 6265745 w 7803300"/>
              <a:gd name="connsiteY4532" fmla="*/ 2791569 h 4983967"/>
              <a:gd name="connsiteX4533" fmla="*/ 6244984 w 7803300"/>
              <a:gd name="connsiteY4533" fmla="*/ 2770978 h 4983967"/>
              <a:gd name="connsiteX4534" fmla="*/ 6265745 w 7803300"/>
              <a:gd name="connsiteY4534" fmla="*/ 2750388 h 4983967"/>
              <a:gd name="connsiteX4535" fmla="*/ 6202960 w 7803300"/>
              <a:gd name="connsiteY4535" fmla="*/ 2750388 h 4983967"/>
              <a:gd name="connsiteX4536" fmla="*/ 6223712 w 7803300"/>
              <a:gd name="connsiteY4536" fmla="*/ 2770978 h 4983967"/>
              <a:gd name="connsiteX4537" fmla="*/ 6202960 w 7803300"/>
              <a:gd name="connsiteY4537" fmla="*/ 2791569 h 4983967"/>
              <a:gd name="connsiteX4538" fmla="*/ 6182199 w 7803300"/>
              <a:gd name="connsiteY4538" fmla="*/ 2770978 h 4983967"/>
              <a:gd name="connsiteX4539" fmla="*/ 6202960 w 7803300"/>
              <a:gd name="connsiteY4539" fmla="*/ 2750388 h 4983967"/>
              <a:gd name="connsiteX4540" fmla="*/ 6139754 w 7803300"/>
              <a:gd name="connsiteY4540" fmla="*/ 2750388 h 4983967"/>
              <a:gd name="connsiteX4541" fmla="*/ 6160506 w 7803300"/>
              <a:gd name="connsiteY4541" fmla="*/ 2770978 h 4983967"/>
              <a:gd name="connsiteX4542" fmla="*/ 6139754 w 7803300"/>
              <a:gd name="connsiteY4542" fmla="*/ 2791569 h 4983967"/>
              <a:gd name="connsiteX4543" fmla="*/ 6118993 w 7803300"/>
              <a:gd name="connsiteY4543" fmla="*/ 2770978 h 4983967"/>
              <a:gd name="connsiteX4544" fmla="*/ 6139754 w 7803300"/>
              <a:gd name="connsiteY4544" fmla="*/ 2750388 h 4983967"/>
              <a:gd name="connsiteX4545" fmla="*/ 6076969 w 7803300"/>
              <a:gd name="connsiteY4545" fmla="*/ 2750388 h 4983967"/>
              <a:gd name="connsiteX4546" fmla="*/ 6097721 w 7803300"/>
              <a:gd name="connsiteY4546" fmla="*/ 2770978 h 4983967"/>
              <a:gd name="connsiteX4547" fmla="*/ 6076969 w 7803300"/>
              <a:gd name="connsiteY4547" fmla="*/ 2791569 h 4983967"/>
              <a:gd name="connsiteX4548" fmla="*/ 6056208 w 7803300"/>
              <a:gd name="connsiteY4548" fmla="*/ 2770978 h 4983967"/>
              <a:gd name="connsiteX4549" fmla="*/ 6076969 w 7803300"/>
              <a:gd name="connsiteY4549" fmla="*/ 2750388 h 4983967"/>
              <a:gd name="connsiteX4550" fmla="*/ 6013242 w 7803300"/>
              <a:gd name="connsiteY4550" fmla="*/ 2750388 h 4983967"/>
              <a:gd name="connsiteX4551" fmla="*/ 6033994 w 7803300"/>
              <a:gd name="connsiteY4551" fmla="*/ 2770978 h 4983967"/>
              <a:gd name="connsiteX4552" fmla="*/ 6013242 w 7803300"/>
              <a:gd name="connsiteY4552" fmla="*/ 2791569 h 4983967"/>
              <a:gd name="connsiteX4553" fmla="*/ 5992481 w 7803300"/>
              <a:gd name="connsiteY4553" fmla="*/ 2770978 h 4983967"/>
              <a:gd name="connsiteX4554" fmla="*/ 6013242 w 7803300"/>
              <a:gd name="connsiteY4554" fmla="*/ 2750388 h 4983967"/>
              <a:gd name="connsiteX4555" fmla="*/ 5950376 w 7803300"/>
              <a:gd name="connsiteY4555" fmla="*/ 2750388 h 4983967"/>
              <a:gd name="connsiteX4556" fmla="*/ 5971128 w 7803300"/>
              <a:gd name="connsiteY4556" fmla="*/ 2770978 h 4983967"/>
              <a:gd name="connsiteX4557" fmla="*/ 5950376 w 7803300"/>
              <a:gd name="connsiteY4557" fmla="*/ 2791569 h 4983967"/>
              <a:gd name="connsiteX4558" fmla="*/ 5929615 w 7803300"/>
              <a:gd name="connsiteY4558" fmla="*/ 2770978 h 4983967"/>
              <a:gd name="connsiteX4559" fmla="*/ 5950376 w 7803300"/>
              <a:gd name="connsiteY4559" fmla="*/ 2750388 h 4983967"/>
              <a:gd name="connsiteX4560" fmla="*/ 5887250 w 7803300"/>
              <a:gd name="connsiteY4560" fmla="*/ 2750388 h 4983967"/>
              <a:gd name="connsiteX4561" fmla="*/ 5908002 w 7803300"/>
              <a:gd name="connsiteY4561" fmla="*/ 2770978 h 4983967"/>
              <a:gd name="connsiteX4562" fmla="*/ 5887250 w 7803300"/>
              <a:gd name="connsiteY4562" fmla="*/ 2791569 h 4983967"/>
              <a:gd name="connsiteX4563" fmla="*/ 5866489 w 7803300"/>
              <a:gd name="connsiteY4563" fmla="*/ 2770978 h 4983967"/>
              <a:gd name="connsiteX4564" fmla="*/ 5887250 w 7803300"/>
              <a:gd name="connsiteY4564" fmla="*/ 2750388 h 4983967"/>
              <a:gd name="connsiteX4565" fmla="*/ 5824376 w 7803300"/>
              <a:gd name="connsiteY4565" fmla="*/ 2750388 h 4983967"/>
              <a:gd name="connsiteX4566" fmla="*/ 5845128 w 7803300"/>
              <a:gd name="connsiteY4566" fmla="*/ 2770978 h 4983967"/>
              <a:gd name="connsiteX4567" fmla="*/ 5824376 w 7803300"/>
              <a:gd name="connsiteY4567" fmla="*/ 2791569 h 4983967"/>
              <a:gd name="connsiteX4568" fmla="*/ 5803615 w 7803300"/>
              <a:gd name="connsiteY4568" fmla="*/ 2770978 h 4983967"/>
              <a:gd name="connsiteX4569" fmla="*/ 5824376 w 7803300"/>
              <a:gd name="connsiteY4569" fmla="*/ 2750388 h 4983967"/>
              <a:gd name="connsiteX4570" fmla="*/ 5760658 w 7803300"/>
              <a:gd name="connsiteY4570" fmla="*/ 2750388 h 4983967"/>
              <a:gd name="connsiteX4571" fmla="*/ 5781410 w 7803300"/>
              <a:gd name="connsiteY4571" fmla="*/ 2770978 h 4983967"/>
              <a:gd name="connsiteX4572" fmla="*/ 5760658 w 7803300"/>
              <a:gd name="connsiteY4572" fmla="*/ 2791569 h 4983967"/>
              <a:gd name="connsiteX4573" fmla="*/ 5739897 w 7803300"/>
              <a:gd name="connsiteY4573" fmla="*/ 2770978 h 4983967"/>
              <a:gd name="connsiteX4574" fmla="*/ 5760658 w 7803300"/>
              <a:gd name="connsiteY4574" fmla="*/ 2750388 h 4983967"/>
              <a:gd name="connsiteX4575" fmla="*/ 5697703 w 7803300"/>
              <a:gd name="connsiteY4575" fmla="*/ 2750388 h 4983967"/>
              <a:gd name="connsiteX4576" fmla="*/ 5718455 w 7803300"/>
              <a:gd name="connsiteY4576" fmla="*/ 2770978 h 4983967"/>
              <a:gd name="connsiteX4577" fmla="*/ 5697703 w 7803300"/>
              <a:gd name="connsiteY4577" fmla="*/ 2791569 h 4983967"/>
              <a:gd name="connsiteX4578" fmla="*/ 5676942 w 7803300"/>
              <a:gd name="connsiteY4578" fmla="*/ 2770978 h 4983967"/>
              <a:gd name="connsiteX4579" fmla="*/ 5697703 w 7803300"/>
              <a:gd name="connsiteY4579" fmla="*/ 2750388 h 4983967"/>
              <a:gd name="connsiteX4580" fmla="*/ 5634658 w 7803300"/>
              <a:gd name="connsiteY4580" fmla="*/ 2750388 h 4983967"/>
              <a:gd name="connsiteX4581" fmla="*/ 5655410 w 7803300"/>
              <a:gd name="connsiteY4581" fmla="*/ 2770978 h 4983967"/>
              <a:gd name="connsiteX4582" fmla="*/ 5634658 w 7803300"/>
              <a:gd name="connsiteY4582" fmla="*/ 2791569 h 4983967"/>
              <a:gd name="connsiteX4583" fmla="*/ 5613897 w 7803300"/>
              <a:gd name="connsiteY4583" fmla="*/ 2770978 h 4983967"/>
              <a:gd name="connsiteX4584" fmla="*/ 5634658 w 7803300"/>
              <a:gd name="connsiteY4584" fmla="*/ 2750388 h 4983967"/>
              <a:gd name="connsiteX4585" fmla="*/ 5571792 w 7803300"/>
              <a:gd name="connsiteY4585" fmla="*/ 2750388 h 4983967"/>
              <a:gd name="connsiteX4586" fmla="*/ 5592544 w 7803300"/>
              <a:gd name="connsiteY4586" fmla="*/ 2770978 h 4983967"/>
              <a:gd name="connsiteX4587" fmla="*/ 5571792 w 7803300"/>
              <a:gd name="connsiteY4587" fmla="*/ 2791569 h 4983967"/>
              <a:gd name="connsiteX4588" fmla="*/ 5551031 w 7803300"/>
              <a:gd name="connsiteY4588" fmla="*/ 2770978 h 4983967"/>
              <a:gd name="connsiteX4589" fmla="*/ 5571792 w 7803300"/>
              <a:gd name="connsiteY4589" fmla="*/ 2750388 h 4983967"/>
              <a:gd name="connsiteX4590" fmla="*/ 5508065 w 7803300"/>
              <a:gd name="connsiteY4590" fmla="*/ 2750388 h 4983967"/>
              <a:gd name="connsiteX4591" fmla="*/ 5528817 w 7803300"/>
              <a:gd name="connsiteY4591" fmla="*/ 2770978 h 4983967"/>
              <a:gd name="connsiteX4592" fmla="*/ 5508065 w 7803300"/>
              <a:gd name="connsiteY4592" fmla="*/ 2791569 h 4983967"/>
              <a:gd name="connsiteX4593" fmla="*/ 5487304 w 7803300"/>
              <a:gd name="connsiteY4593" fmla="*/ 2770978 h 4983967"/>
              <a:gd name="connsiteX4594" fmla="*/ 5508065 w 7803300"/>
              <a:gd name="connsiteY4594" fmla="*/ 2750388 h 4983967"/>
              <a:gd name="connsiteX4595" fmla="*/ 5445200 w 7803300"/>
              <a:gd name="connsiteY4595" fmla="*/ 2750388 h 4983967"/>
              <a:gd name="connsiteX4596" fmla="*/ 5465952 w 7803300"/>
              <a:gd name="connsiteY4596" fmla="*/ 2770978 h 4983967"/>
              <a:gd name="connsiteX4597" fmla="*/ 5445200 w 7803300"/>
              <a:gd name="connsiteY4597" fmla="*/ 2791569 h 4983967"/>
              <a:gd name="connsiteX4598" fmla="*/ 5424439 w 7803300"/>
              <a:gd name="connsiteY4598" fmla="*/ 2770978 h 4983967"/>
              <a:gd name="connsiteX4599" fmla="*/ 5445200 w 7803300"/>
              <a:gd name="connsiteY4599" fmla="*/ 2750388 h 4983967"/>
              <a:gd name="connsiteX4600" fmla="*/ 5381814 w 7803300"/>
              <a:gd name="connsiteY4600" fmla="*/ 2750388 h 4983967"/>
              <a:gd name="connsiteX4601" fmla="*/ 5402566 w 7803300"/>
              <a:gd name="connsiteY4601" fmla="*/ 2770978 h 4983967"/>
              <a:gd name="connsiteX4602" fmla="*/ 5381814 w 7803300"/>
              <a:gd name="connsiteY4602" fmla="*/ 2791569 h 4983967"/>
              <a:gd name="connsiteX4603" fmla="*/ 5361053 w 7803300"/>
              <a:gd name="connsiteY4603" fmla="*/ 2770978 h 4983967"/>
              <a:gd name="connsiteX4604" fmla="*/ 5381814 w 7803300"/>
              <a:gd name="connsiteY4604" fmla="*/ 2750388 h 4983967"/>
              <a:gd name="connsiteX4605" fmla="*/ 5318859 w 7803300"/>
              <a:gd name="connsiteY4605" fmla="*/ 2750388 h 4983967"/>
              <a:gd name="connsiteX4606" fmla="*/ 5339611 w 7803300"/>
              <a:gd name="connsiteY4606" fmla="*/ 2770978 h 4983967"/>
              <a:gd name="connsiteX4607" fmla="*/ 5318859 w 7803300"/>
              <a:gd name="connsiteY4607" fmla="*/ 2791569 h 4983967"/>
              <a:gd name="connsiteX4608" fmla="*/ 5298098 w 7803300"/>
              <a:gd name="connsiteY4608" fmla="*/ 2770978 h 4983967"/>
              <a:gd name="connsiteX4609" fmla="*/ 5318859 w 7803300"/>
              <a:gd name="connsiteY4609" fmla="*/ 2750388 h 4983967"/>
              <a:gd name="connsiteX4610" fmla="*/ 5255141 w 7803300"/>
              <a:gd name="connsiteY4610" fmla="*/ 2750388 h 4983967"/>
              <a:gd name="connsiteX4611" fmla="*/ 5275893 w 7803300"/>
              <a:gd name="connsiteY4611" fmla="*/ 2770978 h 4983967"/>
              <a:gd name="connsiteX4612" fmla="*/ 5255141 w 7803300"/>
              <a:gd name="connsiteY4612" fmla="*/ 2791569 h 4983967"/>
              <a:gd name="connsiteX4613" fmla="*/ 5234380 w 7803300"/>
              <a:gd name="connsiteY4613" fmla="*/ 2770978 h 4983967"/>
              <a:gd name="connsiteX4614" fmla="*/ 5255141 w 7803300"/>
              <a:gd name="connsiteY4614" fmla="*/ 2750388 h 4983967"/>
              <a:gd name="connsiteX4615" fmla="*/ 5192266 w 7803300"/>
              <a:gd name="connsiteY4615" fmla="*/ 2750388 h 4983967"/>
              <a:gd name="connsiteX4616" fmla="*/ 5213018 w 7803300"/>
              <a:gd name="connsiteY4616" fmla="*/ 2770978 h 4983967"/>
              <a:gd name="connsiteX4617" fmla="*/ 5192266 w 7803300"/>
              <a:gd name="connsiteY4617" fmla="*/ 2791569 h 4983967"/>
              <a:gd name="connsiteX4618" fmla="*/ 5171505 w 7803300"/>
              <a:gd name="connsiteY4618" fmla="*/ 2770978 h 4983967"/>
              <a:gd name="connsiteX4619" fmla="*/ 5192266 w 7803300"/>
              <a:gd name="connsiteY4619" fmla="*/ 2750388 h 4983967"/>
              <a:gd name="connsiteX4620" fmla="*/ 5129140 w 7803300"/>
              <a:gd name="connsiteY4620" fmla="*/ 2750388 h 4983967"/>
              <a:gd name="connsiteX4621" fmla="*/ 5149892 w 7803300"/>
              <a:gd name="connsiteY4621" fmla="*/ 2770978 h 4983967"/>
              <a:gd name="connsiteX4622" fmla="*/ 5129140 w 7803300"/>
              <a:gd name="connsiteY4622" fmla="*/ 2791569 h 4983967"/>
              <a:gd name="connsiteX4623" fmla="*/ 5108379 w 7803300"/>
              <a:gd name="connsiteY4623" fmla="*/ 2770978 h 4983967"/>
              <a:gd name="connsiteX4624" fmla="*/ 5129140 w 7803300"/>
              <a:gd name="connsiteY4624" fmla="*/ 2750388 h 4983967"/>
              <a:gd name="connsiteX4625" fmla="*/ 5066364 w 7803300"/>
              <a:gd name="connsiteY4625" fmla="*/ 2750388 h 4983967"/>
              <a:gd name="connsiteX4626" fmla="*/ 5087116 w 7803300"/>
              <a:gd name="connsiteY4626" fmla="*/ 2770978 h 4983967"/>
              <a:gd name="connsiteX4627" fmla="*/ 5066364 w 7803300"/>
              <a:gd name="connsiteY4627" fmla="*/ 2791569 h 4983967"/>
              <a:gd name="connsiteX4628" fmla="*/ 5045603 w 7803300"/>
              <a:gd name="connsiteY4628" fmla="*/ 2770978 h 4983967"/>
              <a:gd name="connsiteX4629" fmla="*/ 5066364 w 7803300"/>
              <a:gd name="connsiteY4629" fmla="*/ 2750388 h 4983967"/>
              <a:gd name="connsiteX4630" fmla="*/ 5002638 w 7803300"/>
              <a:gd name="connsiteY4630" fmla="*/ 2750388 h 4983967"/>
              <a:gd name="connsiteX4631" fmla="*/ 5023390 w 7803300"/>
              <a:gd name="connsiteY4631" fmla="*/ 2770978 h 4983967"/>
              <a:gd name="connsiteX4632" fmla="*/ 5002638 w 7803300"/>
              <a:gd name="connsiteY4632" fmla="*/ 2791569 h 4983967"/>
              <a:gd name="connsiteX4633" fmla="*/ 4981877 w 7803300"/>
              <a:gd name="connsiteY4633" fmla="*/ 2770978 h 4983967"/>
              <a:gd name="connsiteX4634" fmla="*/ 5002638 w 7803300"/>
              <a:gd name="connsiteY4634" fmla="*/ 2750388 h 4983967"/>
              <a:gd name="connsiteX4635" fmla="*/ 4939763 w 7803300"/>
              <a:gd name="connsiteY4635" fmla="*/ 2750388 h 4983967"/>
              <a:gd name="connsiteX4636" fmla="*/ 4960515 w 7803300"/>
              <a:gd name="connsiteY4636" fmla="*/ 2770978 h 4983967"/>
              <a:gd name="connsiteX4637" fmla="*/ 4939763 w 7803300"/>
              <a:gd name="connsiteY4637" fmla="*/ 2791569 h 4983967"/>
              <a:gd name="connsiteX4638" fmla="*/ 4919002 w 7803300"/>
              <a:gd name="connsiteY4638" fmla="*/ 2770978 h 4983967"/>
              <a:gd name="connsiteX4639" fmla="*/ 4939763 w 7803300"/>
              <a:gd name="connsiteY4639" fmla="*/ 2750388 h 4983967"/>
              <a:gd name="connsiteX4640" fmla="*/ 4876646 w 7803300"/>
              <a:gd name="connsiteY4640" fmla="*/ 2750388 h 4983967"/>
              <a:gd name="connsiteX4641" fmla="*/ 4897398 w 7803300"/>
              <a:gd name="connsiteY4641" fmla="*/ 2770978 h 4983967"/>
              <a:gd name="connsiteX4642" fmla="*/ 4876646 w 7803300"/>
              <a:gd name="connsiteY4642" fmla="*/ 2791569 h 4983967"/>
              <a:gd name="connsiteX4643" fmla="*/ 4855885 w 7803300"/>
              <a:gd name="connsiteY4643" fmla="*/ 2770978 h 4983967"/>
              <a:gd name="connsiteX4644" fmla="*/ 4876646 w 7803300"/>
              <a:gd name="connsiteY4644" fmla="*/ 2750388 h 4983967"/>
              <a:gd name="connsiteX4645" fmla="*/ 4813861 w 7803300"/>
              <a:gd name="connsiteY4645" fmla="*/ 2750388 h 4983967"/>
              <a:gd name="connsiteX4646" fmla="*/ 4834613 w 7803300"/>
              <a:gd name="connsiteY4646" fmla="*/ 2770978 h 4983967"/>
              <a:gd name="connsiteX4647" fmla="*/ 4813861 w 7803300"/>
              <a:gd name="connsiteY4647" fmla="*/ 2791569 h 4983967"/>
              <a:gd name="connsiteX4648" fmla="*/ 4793100 w 7803300"/>
              <a:gd name="connsiteY4648" fmla="*/ 2770978 h 4983967"/>
              <a:gd name="connsiteX4649" fmla="*/ 4813861 w 7803300"/>
              <a:gd name="connsiteY4649" fmla="*/ 2750388 h 4983967"/>
              <a:gd name="connsiteX4650" fmla="*/ 4750045 w 7803300"/>
              <a:gd name="connsiteY4650" fmla="*/ 2750388 h 4983967"/>
              <a:gd name="connsiteX4651" fmla="*/ 4770797 w 7803300"/>
              <a:gd name="connsiteY4651" fmla="*/ 2770978 h 4983967"/>
              <a:gd name="connsiteX4652" fmla="*/ 4750045 w 7803300"/>
              <a:gd name="connsiteY4652" fmla="*/ 2791569 h 4983967"/>
              <a:gd name="connsiteX4653" fmla="*/ 4729284 w 7803300"/>
              <a:gd name="connsiteY4653" fmla="*/ 2770978 h 4983967"/>
              <a:gd name="connsiteX4654" fmla="*/ 4750045 w 7803300"/>
              <a:gd name="connsiteY4654" fmla="*/ 2750388 h 4983967"/>
              <a:gd name="connsiteX4655" fmla="*/ 4687179 w 7803300"/>
              <a:gd name="connsiteY4655" fmla="*/ 2750388 h 4983967"/>
              <a:gd name="connsiteX4656" fmla="*/ 4707931 w 7803300"/>
              <a:gd name="connsiteY4656" fmla="*/ 2770978 h 4983967"/>
              <a:gd name="connsiteX4657" fmla="*/ 4687179 w 7803300"/>
              <a:gd name="connsiteY4657" fmla="*/ 2791569 h 4983967"/>
              <a:gd name="connsiteX4658" fmla="*/ 4666418 w 7803300"/>
              <a:gd name="connsiteY4658" fmla="*/ 2770978 h 4983967"/>
              <a:gd name="connsiteX4659" fmla="*/ 4687179 w 7803300"/>
              <a:gd name="connsiteY4659" fmla="*/ 2750388 h 4983967"/>
              <a:gd name="connsiteX4660" fmla="*/ 4624054 w 7803300"/>
              <a:gd name="connsiteY4660" fmla="*/ 2750388 h 4983967"/>
              <a:gd name="connsiteX4661" fmla="*/ 4644806 w 7803300"/>
              <a:gd name="connsiteY4661" fmla="*/ 2770978 h 4983967"/>
              <a:gd name="connsiteX4662" fmla="*/ 4624054 w 7803300"/>
              <a:gd name="connsiteY4662" fmla="*/ 2791569 h 4983967"/>
              <a:gd name="connsiteX4663" fmla="*/ 4603293 w 7803300"/>
              <a:gd name="connsiteY4663" fmla="*/ 2770978 h 4983967"/>
              <a:gd name="connsiteX4664" fmla="*/ 4624054 w 7803300"/>
              <a:gd name="connsiteY4664" fmla="*/ 2750388 h 4983967"/>
              <a:gd name="connsiteX4665" fmla="*/ 4561188 w 7803300"/>
              <a:gd name="connsiteY4665" fmla="*/ 2750388 h 4983967"/>
              <a:gd name="connsiteX4666" fmla="*/ 4581940 w 7803300"/>
              <a:gd name="connsiteY4666" fmla="*/ 2770978 h 4983967"/>
              <a:gd name="connsiteX4667" fmla="*/ 4561188 w 7803300"/>
              <a:gd name="connsiteY4667" fmla="*/ 2791569 h 4983967"/>
              <a:gd name="connsiteX4668" fmla="*/ 4540427 w 7803300"/>
              <a:gd name="connsiteY4668" fmla="*/ 2770978 h 4983967"/>
              <a:gd name="connsiteX4669" fmla="*/ 4561188 w 7803300"/>
              <a:gd name="connsiteY4669" fmla="*/ 2750388 h 4983967"/>
              <a:gd name="connsiteX4670" fmla="*/ 4497461 w 7803300"/>
              <a:gd name="connsiteY4670" fmla="*/ 2750388 h 4983967"/>
              <a:gd name="connsiteX4671" fmla="*/ 4518213 w 7803300"/>
              <a:gd name="connsiteY4671" fmla="*/ 2770978 h 4983967"/>
              <a:gd name="connsiteX4672" fmla="*/ 4497461 w 7803300"/>
              <a:gd name="connsiteY4672" fmla="*/ 2791569 h 4983967"/>
              <a:gd name="connsiteX4673" fmla="*/ 4476700 w 7803300"/>
              <a:gd name="connsiteY4673" fmla="*/ 2770978 h 4983967"/>
              <a:gd name="connsiteX4674" fmla="*/ 4497461 w 7803300"/>
              <a:gd name="connsiteY4674" fmla="*/ 2750388 h 4983967"/>
              <a:gd name="connsiteX4675" fmla="*/ 3872696 w 7803300"/>
              <a:gd name="connsiteY4675" fmla="*/ 2749966 h 4983967"/>
              <a:gd name="connsiteX4676" fmla="*/ 3893448 w 7803300"/>
              <a:gd name="connsiteY4676" fmla="*/ 2770556 h 4983967"/>
              <a:gd name="connsiteX4677" fmla="*/ 3872696 w 7803300"/>
              <a:gd name="connsiteY4677" fmla="*/ 2791147 h 4983967"/>
              <a:gd name="connsiteX4678" fmla="*/ 3851935 w 7803300"/>
              <a:gd name="connsiteY4678" fmla="*/ 2770556 h 4983967"/>
              <a:gd name="connsiteX4679" fmla="*/ 3872696 w 7803300"/>
              <a:gd name="connsiteY4679" fmla="*/ 2749966 h 4983967"/>
              <a:gd name="connsiteX4680" fmla="*/ 3809911 w 7803300"/>
              <a:gd name="connsiteY4680" fmla="*/ 2749966 h 4983967"/>
              <a:gd name="connsiteX4681" fmla="*/ 3830663 w 7803300"/>
              <a:gd name="connsiteY4681" fmla="*/ 2770556 h 4983967"/>
              <a:gd name="connsiteX4682" fmla="*/ 3809911 w 7803300"/>
              <a:gd name="connsiteY4682" fmla="*/ 2791147 h 4983967"/>
              <a:gd name="connsiteX4683" fmla="*/ 3789150 w 7803300"/>
              <a:gd name="connsiteY4683" fmla="*/ 2770556 h 4983967"/>
              <a:gd name="connsiteX4684" fmla="*/ 3809911 w 7803300"/>
              <a:gd name="connsiteY4684" fmla="*/ 2749966 h 4983967"/>
              <a:gd name="connsiteX4685" fmla="*/ 3746104 w 7803300"/>
              <a:gd name="connsiteY4685" fmla="*/ 2749966 h 4983967"/>
              <a:gd name="connsiteX4686" fmla="*/ 3766856 w 7803300"/>
              <a:gd name="connsiteY4686" fmla="*/ 2770556 h 4983967"/>
              <a:gd name="connsiteX4687" fmla="*/ 3746104 w 7803300"/>
              <a:gd name="connsiteY4687" fmla="*/ 2791147 h 4983967"/>
              <a:gd name="connsiteX4688" fmla="*/ 3725343 w 7803300"/>
              <a:gd name="connsiteY4688" fmla="*/ 2770556 h 4983967"/>
              <a:gd name="connsiteX4689" fmla="*/ 3746104 w 7803300"/>
              <a:gd name="connsiteY4689" fmla="*/ 2749966 h 4983967"/>
              <a:gd name="connsiteX4690" fmla="*/ 3683238 w 7803300"/>
              <a:gd name="connsiteY4690" fmla="*/ 2749966 h 4983967"/>
              <a:gd name="connsiteX4691" fmla="*/ 3703990 w 7803300"/>
              <a:gd name="connsiteY4691" fmla="*/ 2770556 h 4983967"/>
              <a:gd name="connsiteX4692" fmla="*/ 3683238 w 7803300"/>
              <a:gd name="connsiteY4692" fmla="*/ 2791147 h 4983967"/>
              <a:gd name="connsiteX4693" fmla="*/ 3662477 w 7803300"/>
              <a:gd name="connsiteY4693" fmla="*/ 2770556 h 4983967"/>
              <a:gd name="connsiteX4694" fmla="*/ 3683238 w 7803300"/>
              <a:gd name="connsiteY4694" fmla="*/ 2749966 h 4983967"/>
              <a:gd name="connsiteX4695" fmla="*/ 3620113 w 7803300"/>
              <a:gd name="connsiteY4695" fmla="*/ 2749966 h 4983967"/>
              <a:gd name="connsiteX4696" fmla="*/ 3640865 w 7803300"/>
              <a:gd name="connsiteY4696" fmla="*/ 2770556 h 4983967"/>
              <a:gd name="connsiteX4697" fmla="*/ 3620113 w 7803300"/>
              <a:gd name="connsiteY4697" fmla="*/ 2791147 h 4983967"/>
              <a:gd name="connsiteX4698" fmla="*/ 3599352 w 7803300"/>
              <a:gd name="connsiteY4698" fmla="*/ 2770556 h 4983967"/>
              <a:gd name="connsiteX4699" fmla="*/ 3620113 w 7803300"/>
              <a:gd name="connsiteY4699" fmla="*/ 2749966 h 4983967"/>
              <a:gd name="connsiteX4700" fmla="*/ 3557328 w 7803300"/>
              <a:gd name="connsiteY4700" fmla="*/ 2749966 h 4983967"/>
              <a:gd name="connsiteX4701" fmla="*/ 3578080 w 7803300"/>
              <a:gd name="connsiteY4701" fmla="*/ 2770556 h 4983967"/>
              <a:gd name="connsiteX4702" fmla="*/ 3557328 w 7803300"/>
              <a:gd name="connsiteY4702" fmla="*/ 2791147 h 4983967"/>
              <a:gd name="connsiteX4703" fmla="*/ 3536567 w 7803300"/>
              <a:gd name="connsiteY4703" fmla="*/ 2770556 h 4983967"/>
              <a:gd name="connsiteX4704" fmla="*/ 3557328 w 7803300"/>
              <a:gd name="connsiteY4704" fmla="*/ 2749966 h 4983967"/>
              <a:gd name="connsiteX4705" fmla="*/ 1914614 w 7803300"/>
              <a:gd name="connsiteY4705" fmla="*/ 2749966 h 4983967"/>
              <a:gd name="connsiteX4706" fmla="*/ 1935366 w 7803300"/>
              <a:gd name="connsiteY4706" fmla="*/ 2770556 h 4983967"/>
              <a:gd name="connsiteX4707" fmla="*/ 1914614 w 7803300"/>
              <a:gd name="connsiteY4707" fmla="*/ 2791147 h 4983967"/>
              <a:gd name="connsiteX4708" fmla="*/ 1893853 w 7803300"/>
              <a:gd name="connsiteY4708" fmla="*/ 2770556 h 4983967"/>
              <a:gd name="connsiteX4709" fmla="*/ 1914614 w 7803300"/>
              <a:gd name="connsiteY4709" fmla="*/ 2749966 h 4983967"/>
              <a:gd name="connsiteX4710" fmla="*/ 1851569 w 7803300"/>
              <a:gd name="connsiteY4710" fmla="*/ 2749966 h 4983967"/>
              <a:gd name="connsiteX4711" fmla="*/ 1872321 w 7803300"/>
              <a:gd name="connsiteY4711" fmla="*/ 2770556 h 4983967"/>
              <a:gd name="connsiteX4712" fmla="*/ 1851569 w 7803300"/>
              <a:gd name="connsiteY4712" fmla="*/ 2791147 h 4983967"/>
              <a:gd name="connsiteX4713" fmla="*/ 1830808 w 7803300"/>
              <a:gd name="connsiteY4713" fmla="*/ 2770556 h 4983967"/>
              <a:gd name="connsiteX4714" fmla="*/ 1851569 w 7803300"/>
              <a:gd name="connsiteY4714" fmla="*/ 2749966 h 4983967"/>
              <a:gd name="connsiteX4715" fmla="*/ 1788703 w 7803300"/>
              <a:gd name="connsiteY4715" fmla="*/ 2749966 h 4983967"/>
              <a:gd name="connsiteX4716" fmla="*/ 1809455 w 7803300"/>
              <a:gd name="connsiteY4716" fmla="*/ 2770556 h 4983967"/>
              <a:gd name="connsiteX4717" fmla="*/ 1788703 w 7803300"/>
              <a:gd name="connsiteY4717" fmla="*/ 2791147 h 4983967"/>
              <a:gd name="connsiteX4718" fmla="*/ 1767942 w 7803300"/>
              <a:gd name="connsiteY4718" fmla="*/ 2770556 h 4983967"/>
              <a:gd name="connsiteX4719" fmla="*/ 1788703 w 7803300"/>
              <a:gd name="connsiteY4719" fmla="*/ 2749966 h 4983967"/>
              <a:gd name="connsiteX4720" fmla="*/ 1724976 w 7803300"/>
              <a:gd name="connsiteY4720" fmla="*/ 2749966 h 4983967"/>
              <a:gd name="connsiteX4721" fmla="*/ 1745728 w 7803300"/>
              <a:gd name="connsiteY4721" fmla="*/ 2770556 h 4983967"/>
              <a:gd name="connsiteX4722" fmla="*/ 1724976 w 7803300"/>
              <a:gd name="connsiteY4722" fmla="*/ 2791147 h 4983967"/>
              <a:gd name="connsiteX4723" fmla="*/ 1704215 w 7803300"/>
              <a:gd name="connsiteY4723" fmla="*/ 2770556 h 4983967"/>
              <a:gd name="connsiteX4724" fmla="*/ 1724976 w 7803300"/>
              <a:gd name="connsiteY4724" fmla="*/ 2749966 h 4983967"/>
              <a:gd name="connsiteX4725" fmla="*/ 1662111 w 7803300"/>
              <a:gd name="connsiteY4725" fmla="*/ 2749966 h 4983967"/>
              <a:gd name="connsiteX4726" fmla="*/ 1682863 w 7803300"/>
              <a:gd name="connsiteY4726" fmla="*/ 2770556 h 4983967"/>
              <a:gd name="connsiteX4727" fmla="*/ 1662111 w 7803300"/>
              <a:gd name="connsiteY4727" fmla="*/ 2791147 h 4983967"/>
              <a:gd name="connsiteX4728" fmla="*/ 1641350 w 7803300"/>
              <a:gd name="connsiteY4728" fmla="*/ 2770556 h 4983967"/>
              <a:gd name="connsiteX4729" fmla="*/ 1662111 w 7803300"/>
              <a:gd name="connsiteY4729" fmla="*/ 2749966 h 4983967"/>
              <a:gd name="connsiteX4730" fmla="*/ 1598985 w 7803300"/>
              <a:gd name="connsiteY4730" fmla="*/ 2749966 h 4983967"/>
              <a:gd name="connsiteX4731" fmla="*/ 1619737 w 7803300"/>
              <a:gd name="connsiteY4731" fmla="*/ 2770556 h 4983967"/>
              <a:gd name="connsiteX4732" fmla="*/ 1598985 w 7803300"/>
              <a:gd name="connsiteY4732" fmla="*/ 2791147 h 4983967"/>
              <a:gd name="connsiteX4733" fmla="*/ 1578224 w 7803300"/>
              <a:gd name="connsiteY4733" fmla="*/ 2770556 h 4983967"/>
              <a:gd name="connsiteX4734" fmla="*/ 1598985 w 7803300"/>
              <a:gd name="connsiteY4734" fmla="*/ 2749966 h 4983967"/>
              <a:gd name="connsiteX4735" fmla="*/ 1536110 w 7803300"/>
              <a:gd name="connsiteY4735" fmla="*/ 2749966 h 4983967"/>
              <a:gd name="connsiteX4736" fmla="*/ 1556862 w 7803300"/>
              <a:gd name="connsiteY4736" fmla="*/ 2770556 h 4983967"/>
              <a:gd name="connsiteX4737" fmla="*/ 1536110 w 7803300"/>
              <a:gd name="connsiteY4737" fmla="*/ 2791147 h 4983967"/>
              <a:gd name="connsiteX4738" fmla="*/ 1515349 w 7803300"/>
              <a:gd name="connsiteY4738" fmla="*/ 2770556 h 4983967"/>
              <a:gd name="connsiteX4739" fmla="*/ 1536110 w 7803300"/>
              <a:gd name="connsiteY4739" fmla="*/ 2749966 h 4983967"/>
              <a:gd name="connsiteX4740" fmla="*/ 1472393 w 7803300"/>
              <a:gd name="connsiteY4740" fmla="*/ 2749966 h 4983967"/>
              <a:gd name="connsiteX4741" fmla="*/ 1493145 w 7803300"/>
              <a:gd name="connsiteY4741" fmla="*/ 2770556 h 4983967"/>
              <a:gd name="connsiteX4742" fmla="*/ 1472393 w 7803300"/>
              <a:gd name="connsiteY4742" fmla="*/ 2791147 h 4983967"/>
              <a:gd name="connsiteX4743" fmla="*/ 1451632 w 7803300"/>
              <a:gd name="connsiteY4743" fmla="*/ 2770556 h 4983967"/>
              <a:gd name="connsiteX4744" fmla="*/ 1472393 w 7803300"/>
              <a:gd name="connsiteY4744" fmla="*/ 2749966 h 4983967"/>
              <a:gd name="connsiteX4745" fmla="*/ 1409518 w 7803300"/>
              <a:gd name="connsiteY4745" fmla="*/ 2749966 h 4983967"/>
              <a:gd name="connsiteX4746" fmla="*/ 1430270 w 7803300"/>
              <a:gd name="connsiteY4746" fmla="*/ 2770556 h 4983967"/>
              <a:gd name="connsiteX4747" fmla="*/ 1409518 w 7803300"/>
              <a:gd name="connsiteY4747" fmla="*/ 2791147 h 4983967"/>
              <a:gd name="connsiteX4748" fmla="*/ 1388757 w 7803300"/>
              <a:gd name="connsiteY4748" fmla="*/ 2770556 h 4983967"/>
              <a:gd name="connsiteX4749" fmla="*/ 1409518 w 7803300"/>
              <a:gd name="connsiteY4749" fmla="*/ 2749966 h 4983967"/>
              <a:gd name="connsiteX4750" fmla="*/ 1346141 w 7803300"/>
              <a:gd name="connsiteY4750" fmla="*/ 2749966 h 4983967"/>
              <a:gd name="connsiteX4751" fmla="*/ 1366893 w 7803300"/>
              <a:gd name="connsiteY4751" fmla="*/ 2770556 h 4983967"/>
              <a:gd name="connsiteX4752" fmla="*/ 1346141 w 7803300"/>
              <a:gd name="connsiteY4752" fmla="*/ 2791147 h 4983967"/>
              <a:gd name="connsiteX4753" fmla="*/ 1325380 w 7803300"/>
              <a:gd name="connsiteY4753" fmla="*/ 2770556 h 4983967"/>
              <a:gd name="connsiteX4754" fmla="*/ 1346141 w 7803300"/>
              <a:gd name="connsiteY4754" fmla="*/ 2749966 h 4983967"/>
              <a:gd name="connsiteX4755" fmla="*/ 1283266 w 7803300"/>
              <a:gd name="connsiteY4755" fmla="*/ 2749966 h 4983967"/>
              <a:gd name="connsiteX4756" fmla="*/ 1304018 w 7803300"/>
              <a:gd name="connsiteY4756" fmla="*/ 2770556 h 4983967"/>
              <a:gd name="connsiteX4757" fmla="*/ 1283266 w 7803300"/>
              <a:gd name="connsiteY4757" fmla="*/ 2791147 h 4983967"/>
              <a:gd name="connsiteX4758" fmla="*/ 1262505 w 7803300"/>
              <a:gd name="connsiteY4758" fmla="*/ 2770556 h 4983967"/>
              <a:gd name="connsiteX4759" fmla="*/ 1283266 w 7803300"/>
              <a:gd name="connsiteY4759" fmla="*/ 2749966 h 4983967"/>
              <a:gd name="connsiteX4760" fmla="*/ 1219549 w 7803300"/>
              <a:gd name="connsiteY4760" fmla="*/ 2749966 h 4983967"/>
              <a:gd name="connsiteX4761" fmla="*/ 1240301 w 7803300"/>
              <a:gd name="connsiteY4761" fmla="*/ 2770556 h 4983967"/>
              <a:gd name="connsiteX4762" fmla="*/ 1219549 w 7803300"/>
              <a:gd name="connsiteY4762" fmla="*/ 2791147 h 4983967"/>
              <a:gd name="connsiteX4763" fmla="*/ 1198788 w 7803300"/>
              <a:gd name="connsiteY4763" fmla="*/ 2770556 h 4983967"/>
              <a:gd name="connsiteX4764" fmla="*/ 1219549 w 7803300"/>
              <a:gd name="connsiteY4764" fmla="*/ 2749966 h 4983967"/>
              <a:gd name="connsiteX4765" fmla="*/ 1156674 w 7803300"/>
              <a:gd name="connsiteY4765" fmla="*/ 2749966 h 4983967"/>
              <a:gd name="connsiteX4766" fmla="*/ 1177426 w 7803300"/>
              <a:gd name="connsiteY4766" fmla="*/ 2770556 h 4983967"/>
              <a:gd name="connsiteX4767" fmla="*/ 1156674 w 7803300"/>
              <a:gd name="connsiteY4767" fmla="*/ 2791147 h 4983967"/>
              <a:gd name="connsiteX4768" fmla="*/ 1135913 w 7803300"/>
              <a:gd name="connsiteY4768" fmla="*/ 2770556 h 4983967"/>
              <a:gd name="connsiteX4769" fmla="*/ 1156674 w 7803300"/>
              <a:gd name="connsiteY4769" fmla="*/ 2749966 h 4983967"/>
              <a:gd name="connsiteX4770" fmla="*/ 6708567 w 7803300"/>
              <a:gd name="connsiteY4770" fmla="*/ 2687943 h 4983967"/>
              <a:gd name="connsiteX4771" fmla="*/ 6729319 w 7803300"/>
              <a:gd name="connsiteY4771" fmla="*/ 2708533 h 4983967"/>
              <a:gd name="connsiteX4772" fmla="*/ 6708567 w 7803300"/>
              <a:gd name="connsiteY4772" fmla="*/ 2729124 h 4983967"/>
              <a:gd name="connsiteX4773" fmla="*/ 6687806 w 7803300"/>
              <a:gd name="connsiteY4773" fmla="*/ 2708533 h 4983967"/>
              <a:gd name="connsiteX4774" fmla="*/ 6708567 w 7803300"/>
              <a:gd name="connsiteY4774" fmla="*/ 2687943 h 4983967"/>
              <a:gd name="connsiteX4775" fmla="*/ 6645352 w 7803300"/>
              <a:gd name="connsiteY4775" fmla="*/ 2687943 h 4983967"/>
              <a:gd name="connsiteX4776" fmla="*/ 6666104 w 7803300"/>
              <a:gd name="connsiteY4776" fmla="*/ 2708533 h 4983967"/>
              <a:gd name="connsiteX4777" fmla="*/ 6645352 w 7803300"/>
              <a:gd name="connsiteY4777" fmla="*/ 2729124 h 4983967"/>
              <a:gd name="connsiteX4778" fmla="*/ 6624591 w 7803300"/>
              <a:gd name="connsiteY4778" fmla="*/ 2708533 h 4983967"/>
              <a:gd name="connsiteX4779" fmla="*/ 6645352 w 7803300"/>
              <a:gd name="connsiteY4779" fmla="*/ 2687943 h 4983967"/>
              <a:gd name="connsiteX4780" fmla="*/ 6455894 w 7803300"/>
              <a:gd name="connsiteY4780" fmla="*/ 2687943 h 4983967"/>
              <a:gd name="connsiteX4781" fmla="*/ 6476646 w 7803300"/>
              <a:gd name="connsiteY4781" fmla="*/ 2708533 h 4983967"/>
              <a:gd name="connsiteX4782" fmla="*/ 6455894 w 7803300"/>
              <a:gd name="connsiteY4782" fmla="*/ 2729124 h 4983967"/>
              <a:gd name="connsiteX4783" fmla="*/ 6435133 w 7803300"/>
              <a:gd name="connsiteY4783" fmla="*/ 2708533 h 4983967"/>
              <a:gd name="connsiteX4784" fmla="*/ 6455894 w 7803300"/>
              <a:gd name="connsiteY4784" fmla="*/ 2687943 h 4983967"/>
              <a:gd name="connsiteX4785" fmla="*/ 6329723 w 7803300"/>
              <a:gd name="connsiteY4785" fmla="*/ 2687943 h 4983967"/>
              <a:gd name="connsiteX4786" fmla="*/ 6350475 w 7803300"/>
              <a:gd name="connsiteY4786" fmla="*/ 2708533 h 4983967"/>
              <a:gd name="connsiteX4787" fmla="*/ 6329723 w 7803300"/>
              <a:gd name="connsiteY4787" fmla="*/ 2729124 h 4983967"/>
              <a:gd name="connsiteX4788" fmla="*/ 6308962 w 7803300"/>
              <a:gd name="connsiteY4788" fmla="*/ 2708533 h 4983967"/>
              <a:gd name="connsiteX4789" fmla="*/ 6329723 w 7803300"/>
              <a:gd name="connsiteY4789" fmla="*/ 2687943 h 4983967"/>
              <a:gd name="connsiteX4790" fmla="*/ 6265915 w 7803300"/>
              <a:gd name="connsiteY4790" fmla="*/ 2687943 h 4983967"/>
              <a:gd name="connsiteX4791" fmla="*/ 6286667 w 7803300"/>
              <a:gd name="connsiteY4791" fmla="*/ 2708533 h 4983967"/>
              <a:gd name="connsiteX4792" fmla="*/ 6265915 w 7803300"/>
              <a:gd name="connsiteY4792" fmla="*/ 2729124 h 4983967"/>
              <a:gd name="connsiteX4793" fmla="*/ 6245154 w 7803300"/>
              <a:gd name="connsiteY4793" fmla="*/ 2708533 h 4983967"/>
              <a:gd name="connsiteX4794" fmla="*/ 6265915 w 7803300"/>
              <a:gd name="connsiteY4794" fmla="*/ 2687943 h 4983967"/>
              <a:gd name="connsiteX4795" fmla="*/ 6203050 w 7803300"/>
              <a:gd name="connsiteY4795" fmla="*/ 2687943 h 4983967"/>
              <a:gd name="connsiteX4796" fmla="*/ 6223802 w 7803300"/>
              <a:gd name="connsiteY4796" fmla="*/ 2708533 h 4983967"/>
              <a:gd name="connsiteX4797" fmla="*/ 6203050 w 7803300"/>
              <a:gd name="connsiteY4797" fmla="*/ 2729124 h 4983967"/>
              <a:gd name="connsiteX4798" fmla="*/ 6182289 w 7803300"/>
              <a:gd name="connsiteY4798" fmla="*/ 2708533 h 4983967"/>
              <a:gd name="connsiteX4799" fmla="*/ 6203050 w 7803300"/>
              <a:gd name="connsiteY4799" fmla="*/ 2687943 h 4983967"/>
              <a:gd name="connsiteX4800" fmla="*/ 6139924 w 7803300"/>
              <a:gd name="connsiteY4800" fmla="*/ 2687943 h 4983967"/>
              <a:gd name="connsiteX4801" fmla="*/ 6160676 w 7803300"/>
              <a:gd name="connsiteY4801" fmla="*/ 2708533 h 4983967"/>
              <a:gd name="connsiteX4802" fmla="*/ 6139924 w 7803300"/>
              <a:gd name="connsiteY4802" fmla="*/ 2729124 h 4983967"/>
              <a:gd name="connsiteX4803" fmla="*/ 6119163 w 7803300"/>
              <a:gd name="connsiteY4803" fmla="*/ 2708533 h 4983967"/>
              <a:gd name="connsiteX4804" fmla="*/ 6139924 w 7803300"/>
              <a:gd name="connsiteY4804" fmla="*/ 2687943 h 4983967"/>
              <a:gd name="connsiteX4805" fmla="*/ 6077139 w 7803300"/>
              <a:gd name="connsiteY4805" fmla="*/ 2687943 h 4983967"/>
              <a:gd name="connsiteX4806" fmla="*/ 6097891 w 7803300"/>
              <a:gd name="connsiteY4806" fmla="*/ 2708533 h 4983967"/>
              <a:gd name="connsiteX4807" fmla="*/ 6077139 w 7803300"/>
              <a:gd name="connsiteY4807" fmla="*/ 2729124 h 4983967"/>
              <a:gd name="connsiteX4808" fmla="*/ 6056378 w 7803300"/>
              <a:gd name="connsiteY4808" fmla="*/ 2708533 h 4983967"/>
              <a:gd name="connsiteX4809" fmla="*/ 6077139 w 7803300"/>
              <a:gd name="connsiteY4809" fmla="*/ 2687943 h 4983967"/>
              <a:gd name="connsiteX4810" fmla="*/ 6013332 w 7803300"/>
              <a:gd name="connsiteY4810" fmla="*/ 2687943 h 4983967"/>
              <a:gd name="connsiteX4811" fmla="*/ 6034084 w 7803300"/>
              <a:gd name="connsiteY4811" fmla="*/ 2708533 h 4983967"/>
              <a:gd name="connsiteX4812" fmla="*/ 6013332 w 7803300"/>
              <a:gd name="connsiteY4812" fmla="*/ 2729124 h 4983967"/>
              <a:gd name="connsiteX4813" fmla="*/ 5992571 w 7803300"/>
              <a:gd name="connsiteY4813" fmla="*/ 2708533 h 4983967"/>
              <a:gd name="connsiteX4814" fmla="*/ 6013332 w 7803300"/>
              <a:gd name="connsiteY4814" fmla="*/ 2687943 h 4983967"/>
              <a:gd name="connsiteX4815" fmla="*/ 5950457 w 7803300"/>
              <a:gd name="connsiteY4815" fmla="*/ 2687943 h 4983967"/>
              <a:gd name="connsiteX4816" fmla="*/ 5971209 w 7803300"/>
              <a:gd name="connsiteY4816" fmla="*/ 2708533 h 4983967"/>
              <a:gd name="connsiteX4817" fmla="*/ 5950457 w 7803300"/>
              <a:gd name="connsiteY4817" fmla="*/ 2729124 h 4983967"/>
              <a:gd name="connsiteX4818" fmla="*/ 5929696 w 7803300"/>
              <a:gd name="connsiteY4818" fmla="*/ 2708533 h 4983967"/>
              <a:gd name="connsiteX4819" fmla="*/ 5950457 w 7803300"/>
              <a:gd name="connsiteY4819" fmla="*/ 2687943 h 4983967"/>
              <a:gd name="connsiteX4820" fmla="*/ 5887331 w 7803300"/>
              <a:gd name="connsiteY4820" fmla="*/ 2687943 h 4983967"/>
              <a:gd name="connsiteX4821" fmla="*/ 5908083 w 7803300"/>
              <a:gd name="connsiteY4821" fmla="*/ 2708533 h 4983967"/>
              <a:gd name="connsiteX4822" fmla="*/ 5887331 w 7803300"/>
              <a:gd name="connsiteY4822" fmla="*/ 2729124 h 4983967"/>
              <a:gd name="connsiteX4823" fmla="*/ 5866570 w 7803300"/>
              <a:gd name="connsiteY4823" fmla="*/ 2708533 h 4983967"/>
              <a:gd name="connsiteX4824" fmla="*/ 5887331 w 7803300"/>
              <a:gd name="connsiteY4824" fmla="*/ 2687943 h 4983967"/>
              <a:gd name="connsiteX4825" fmla="*/ 5824546 w 7803300"/>
              <a:gd name="connsiteY4825" fmla="*/ 2687943 h 4983967"/>
              <a:gd name="connsiteX4826" fmla="*/ 5845298 w 7803300"/>
              <a:gd name="connsiteY4826" fmla="*/ 2708533 h 4983967"/>
              <a:gd name="connsiteX4827" fmla="*/ 5824546 w 7803300"/>
              <a:gd name="connsiteY4827" fmla="*/ 2729124 h 4983967"/>
              <a:gd name="connsiteX4828" fmla="*/ 5803785 w 7803300"/>
              <a:gd name="connsiteY4828" fmla="*/ 2708533 h 4983967"/>
              <a:gd name="connsiteX4829" fmla="*/ 5824546 w 7803300"/>
              <a:gd name="connsiteY4829" fmla="*/ 2687943 h 4983967"/>
              <a:gd name="connsiteX4830" fmla="*/ 5760829 w 7803300"/>
              <a:gd name="connsiteY4830" fmla="*/ 2687943 h 4983967"/>
              <a:gd name="connsiteX4831" fmla="*/ 5781581 w 7803300"/>
              <a:gd name="connsiteY4831" fmla="*/ 2708533 h 4983967"/>
              <a:gd name="connsiteX4832" fmla="*/ 5760829 w 7803300"/>
              <a:gd name="connsiteY4832" fmla="*/ 2729124 h 4983967"/>
              <a:gd name="connsiteX4833" fmla="*/ 5740068 w 7803300"/>
              <a:gd name="connsiteY4833" fmla="*/ 2708533 h 4983967"/>
              <a:gd name="connsiteX4834" fmla="*/ 5760829 w 7803300"/>
              <a:gd name="connsiteY4834" fmla="*/ 2687943 h 4983967"/>
              <a:gd name="connsiteX4835" fmla="*/ 5697954 w 7803300"/>
              <a:gd name="connsiteY4835" fmla="*/ 2687943 h 4983967"/>
              <a:gd name="connsiteX4836" fmla="*/ 5718706 w 7803300"/>
              <a:gd name="connsiteY4836" fmla="*/ 2708533 h 4983967"/>
              <a:gd name="connsiteX4837" fmla="*/ 5697954 w 7803300"/>
              <a:gd name="connsiteY4837" fmla="*/ 2729124 h 4983967"/>
              <a:gd name="connsiteX4838" fmla="*/ 5677193 w 7803300"/>
              <a:gd name="connsiteY4838" fmla="*/ 2708533 h 4983967"/>
              <a:gd name="connsiteX4839" fmla="*/ 5697954 w 7803300"/>
              <a:gd name="connsiteY4839" fmla="*/ 2687943 h 4983967"/>
              <a:gd name="connsiteX4840" fmla="*/ 5634747 w 7803300"/>
              <a:gd name="connsiteY4840" fmla="*/ 2687943 h 4983967"/>
              <a:gd name="connsiteX4841" fmla="*/ 5655499 w 7803300"/>
              <a:gd name="connsiteY4841" fmla="*/ 2708533 h 4983967"/>
              <a:gd name="connsiteX4842" fmla="*/ 5634747 w 7803300"/>
              <a:gd name="connsiteY4842" fmla="*/ 2729124 h 4983967"/>
              <a:gd name="connsiteX4843" fmla="*/ 5613986 w 7803300"/>
              <a:gd name="connsiteY4843" fmla="*/ 2708533 h 4983967"/>
              <a:gd name="connsiteX4844" fmla="*/ 5634747 w 7803300"/>
              <a:gd name="connsiteY4844" fmla="*/ 2687943 h 4983967"/>
              <a:gd name="connsiteX4845" fmla="*/ 5571962 w 7803300"/>
              <a:gd name="connsiteY4845" fmla="*/ 2687943 h 4983967"/>
              <a:gd name="connsiteX4846" fmla="*/ 5592714 w 7803300"/>
              <a:gd name="connsiteY4846" fmla="*/ 2708533 h 4983967"/>
              <a:gd name="connsiteX4847" fmla="*/ 5571962 w 7803300"/>
              <a:gd name="connsiteY4847" fmla="*/ 2729124 h 4983967"/>
              <a:gd name="connsiteX4848" fmla="*/ 5551201 w 7803300"/>
              <a:gd name="connsiteY4848" fmla="*/ 2708533 h 4983967"/>
              <a:gd name="connsiteX4849" fmla="*/ 5571962 w 7803300"/>
              <a:gd name="connsiteY4849" fmla="*/ 2687943 h 4983967"/>
              <a:gd name="connsiteX4850" fmla="*/ 5508236 w 7803300"/>
              <a:gd name="connsiteY4850" fmla="*/ 2687943 h 4983967"/>
              <a:gd name="connsiteX4851" fmla="*/ 5528988 w 7803300"/>
              <a:gd name="connsiteY4851" fmla="*/ 2708533 h 4983967"/>
              <a:gd name="connsiteX4852" fmla="*/ 5508236 w 7803300"/>
              <a:gd name="connsiteY4852" fmla="*/ 2729124 h 4983967"/>
              <a:gd name="connsiteX4853" fmla="*/ 5487475 w 7803300"/>
              <a:gd name="connsiteY4853" fmla="*/ 2708533 h 4983967"/>
              <a:gd name="connsiteX4854" fmla="*/ 5508236 w 7803300"/>
              <a:gd name="connsiteY4854" fmla="*/ 2687943 h 4983967"/>
              <a:gd name="connsiteX4855" fmla="*/ 5445370 w 7803300"/>
              <a:gd name="connsiteY4855" fmla="*/ 2687943 h 4983967"/>
              <a:gd name="connsiteX4856" fmla="*/ 5466122 w 7803300"/>
              <a:gd name="connsiteY4856" fmla="*/ 2708533 h 4983967"/>
              <a:gd name="connsiteX4857" fmla="*/ 5445370 w 7803300"/>
              <a:gd name="connsiteY4857" fmla="*/ 2729124 h 4983967"/>
              <a:gd name="connsiteX4858" fmla="*/ 5424609 w 7803300"/>
              <a:gd name="connsiteY4858" fmla="*/ 2708533 h 4983967"/>
              <a:gd name="connsiteX4859" fmla="*/ 5445370 w 7803300"/>
              <a:gd name="connsiteY4859" fmla="*/ 2687943 h 4983967"/>
              <a:gd name="connsiteX4860" fmla="*/ 5381904 w 7803300"/>
              <a:gd name="connsiteY4860" fmla="*/ 2687943 h 4983967"/>
              <a:gd name="connsiteX4861" fmla="*/ 5402656 w 7803300"/>
              <a:gd name="connsiteY4861" fmla="*/ 2708533 h 4983967"/>
              <a:gd name="connsiteX4862" fmla="*/ 5381904 w 7803300"/>
              <a:gd name="connsiteY4862" fmla="*/ 2729124 h 4983967"/>
              <a:gd name="connsiteX4863" fmla="*/ 5361143 w 7803300"/>
              <a:gd name="connsiteY4863" fmla="*/ 2708533 h 4983967"/>
              <a:gd name="connsiteX4864" fmla="*/ 5381904 w 7803300"/>
              <a:gd name="connsiteY4864" fmla="*/ 2687943 h 4983967"/>
              <a:gd name="connsiteX4865" fmla="*/ 5319029 w 7803300"/>
              <a:gd name="connsiteY4865" fmla="*/ 2687943 h 4983967"/>
              <a:gd name="connsiteX4866" fmla="*/ 5339781 w 7803300"/>
              <a:gd name="connsiteY4866" fmla="*/ 2708533 h 4983967"/>
              <a:gd name="connsiteX4867" fmla="*/ 5319029 w 7803300"/>
              <a:gd name="connsiteY4867" fmla="*/ 2729124 h 4983967"/>
              <a:gd name="connsiteX4868" fmla="*/ 5298268 w 7803300"/>
              <a:gd name="connsiteY4868" fmla="*/ 2708533 h 4983967"/>
              <a:gd name="connsiteX4869" fmla="*/ 5319029 w 7803300"/>
              <a:gd name="connsiteY4869" fmla="*/ 2687943 h 4983967"/>
              <a:gd name="connsiteX4870" fmla="*/ 5255311 w 7803300"/>
              <a:gd name="connsiteY4870" fmla="*/ 2687943 h 4983967"/>
              <a:gd name="connsiteX4871" fmla="*/ 5276063 w 7803300"/>
              <a:gd name="connsiteY4871" fmla="*/ 2708533 h 4983967"/>
              <a:gd name="connsiteX4872" fmla="*/ 5255311 w 7803300"/>
              <a:gd name="connsiteY4872" fmla="*/ 2729124 h 4983967"/>
              <a:gd name="connsiteX4873" fmla="*/ 5234550 w 7803300"/>
              <a:gd name="connsiteY4873" fmla="*/ 2708533 h 4983967"/>
              <a:gd name="connsiteX4874" fmla="*/ 5255311 w 7803300"/>
              <a:gd name="connsiteY4874" fmla="*/ 2687943 h 4983967"/>
              <a:gd name="connsiteX4875" fmla="*/ 5192437 w 7803300"/>
              <a:gd name="connsiteY4875" fmla="*/ 2687943 h 4983967"/>
              <a:gd name="connsiteX4876" fmla="*/ 5213189 w 7803300"/>
              <a:gd name="connsiteY4876" fmla="*/ 2708533 h 4983967"/>
              <a:gd name="connsiteX4877" fmla="*/ 5192437 w 7803300"/>
              <a:gd name="connsiteY4877" fmla="*/ 2729124 h 4983967"/>
              <a:gd name="connsiteX4878" fmla="*/ 5171676 w 7803300"/>
              <a:gd name="connsiteY4878" fmla="*/ 2708533 h 4983967"/>
              <a:gd name="connsiteX4879" fmla="*/ 5192437 w 7803300"/>
              <a:gd name="connsiteY4879" fmla="*/ 2687943 h 4983967"/>
              <a:gd name="connsiteX4880" fmla="*/ 5129311 w 7803300"/>
              <a:gd name="connsiteY4880" fmla="*/ 2687943 h 4983967"/>
              <a:gd name="connsiteX4881" fmla="*/ 5150063 w 7803300"/>
              <a:gd name="connsiteY4881" fmla="*/ 2708533 h 4983967"/>
              <a:gd name="connsiteX4882" fmla="*/ 5129311 w 7803300"/>
              <a:gd name="connsiteY4882" fmla="*/ 2729124 h 4983967"/>
              <a:gd name="connsiteX4883" fmla="*/ 5108550 w 7803300"/>
              <a:gd name="connsiteY4883" fmla="*/ 2708533 h 4983967"/>
              <a:gd name="connsiteX4884" fmla="*/ 5129311 w 7803300"/>
              <a:gd name="connsiteY4884" fmla="*/ 2687943 h 4983967"/>
              <a:gd name="connsiteX4885" fmla="*/ 5066535 w 7803300"/>
              <a:gd name="connsiteY4885" fmla="*/ 2687943 h 4983967"/>
              <a:gd name="connsiteX4886" fmla="*/ 5087287 w 7803300"/>
              <a:gd name="connsiteY4886" fmla="*/ 2708533 h 4983967"/>
              <a:gd name="connsiteX4887" fmla="*/ 5066535 w 7803300"/>
              <a:gd name="connsiteY4887" fmla="*/ 2729124 h 4983967"/>
              <a:gd name="connsiteX4888" fmla="*/ 5045774 w 7803300"/>
              <a:gd name="connsiteY4888" fmla="*/ 2708533 h 4983967"/>
              <a:gd name="connsiteX4889" fmla="*/ 5066535 w 7803300"/>
              <a:gd name="connsiteY4889" fmla="*/ 2687943 h 4983967"/>
              <a:gd name="connsiteX4890" fmla="*/ 5002718 w 7803300"/>
              <a:gd name="connsiteY4890" fmla="*/ 2687943 h 4983967"/>
              <a:gd name="connsiteX4891" fmla="*/ 5023470 w 7803300"/>
              <a:gd name="connsiteY4891" fmla="*/ 2708533 h 4983967"/>
              <a:gd name="connsiteX4892" fmla="*/ 5002718 w 7803300"/>
              <a:gd name="connsiteY4892" fmla="*/ 2729124 h 4983967"/>
              <a:gd name="connsiteX4893" fmla="*/ 4981957 w 7803300"/>
              <a:gd name="connsiteY4893" fmla="*/ 2708533 h 4983967"/>
              <a:gd name="connsiteX4894" fmla="*/ 5002718 w 7803300"/>
              <a:gd name="connsiteY4894" fmla="*/ 2687943 h 4983967"/>
              <a:gd name="connsiteX4895" fmla="*/ 4939853 w 7803300"/>
              <a:gd name="connsiteY4895" fmla="*/ 2687943 h 4983967"/>
              <a:gd name="connsiteX4896" fmla="*/ 4960605 w 7803300"/>
              <a:gd name="connsiteY4896" fmla="*/ 2708533 h 4983967"/>
              <a:gd name="connsiteX4897" fmla="*/ 4939853 w 7803300"/>
              <a:gd name="connsiteY4897" fmla="*/ 2729124 h 4983967"/>
              <a:gd name="connsiteX4898" fmla="*/ 4919092 w 7803300"/>
              <a:gd name="connsiteY4898" fmla="*/ 2708533 h 4983967"/>
              <a:gd name="connsiteX4899" fmla="*/ 4939853 w 7803300"/>
              <a:gd name="connsiteY4899" fmla="*/ 2687943 h 4983967"/>
              <a:gd name="connsiteX4900" fmla="*/ 4876817 w 7803300"/>
              <a:gd name="connsiteY4900" fmla="*/ 2687943 h 4983967"/>
              <a:gd name="connsiteX4901" fmla="*/ 4897569 w 7803300"/>
              <a:gd name="connsiteY4901" fmla="*/ 2708533 h 4983967"/>
              <a:gd name="connsiteX4902" fmla="*/ 4876817 w 7803300"/>
              <a:gd name="connsiteY4902" fmla="*/ 2729124 h 4983967"/>
              <a:gd name="connsiteX4903" fmla="*/ 4856056 w 7803300"/>
              <a:gd name="connsiteY4903" fmla="*/ 2708533 h 4983967"/>
              <a:gd name="connsiteX4904" fmla="*/ 4876817 w 7803300"/>
              <a:gd name="connsiteY4904" fmla="*/ 2687943 h 4983967"/>
              <a:gd name="connsiteX4905" fmla="*/ 4750224 w 7803300"/>
              <a:gd name="connsiteY4905" fmla="*/ 2687943 h 4983967"/>
              <a:gd name="connsiteX4906" fmla="*/ 4770976 w 7803300"/>
              <a:gd name="connsiteY4906" fmla="*/ 2708533 h 4983967"/>
              <a:gd name="connsiteX4907" fmla="*/ 4750224 w 7803300"/>
              <a:gd name="connsiteY4907" fmla="*/ 2729124 h 4983967"/>
              <a:gd name="connsiteX4908" fmla="*/ 4729463 w 7803300"/>
              <a:gd name="connsiteY4908" fmla="*/ 2708533 h 4983967"/>
              <a:gd name="connsiteX4909" fmla="*/ 4750224 w 7803300"/>
              <a:gd name="connsiteY4909" fmla="*/ 2687943 h 4983967"/>
              <a:gd name="connsiteX4910" fmla="*/ 4687350 w 7803300"/>
              <a:gd name="connsiteY4910" fmla="*/ 2687943 h 4983967"/>
              <a:gd name="connsiteX4911" fmla="*/ 4708102 w 7803300"/>
              <a:gd name="connsiteY4911" fmla="*/ 2708533 h 4983967"/>
              <a:gd name="connsiteX4912" fmla="*/ 4687350 w 7803300"/>
              <a:gd name="connsiteY4912" fmla="*/ 2729124 h 4983967"/>
              <a:gd name="connsiteX4913" fmla="*/ 4666589 w 7803300"/>
              <a:gd name="connsiteY4913" fmla="*/ 2708533 h 4983967"/>
              <a:gd name="connsiteX4914" fmla="*/ 4687350 w 7803300"/>
              <a:gd name="connsiteY4914" fmla="*/ 2687943 h 4983967"/>
              <a:gd name="connsiteX4915" fmla="*/ 4624224 w 7803300"/>
              <a:gd name="connsiteY4915" fmla="*/ 2687943 h 4983967"/>
              <a:gd name="connsiteX4916" fmla="*/ 4644976 w 7803300"/>
              <a:gd name="connsiteY4916" fmla="*/ 2708533 h 4983967"/>
              <a:gd name="connsiteX4917" fmla="*/ 4624224 w 7803300"/>
              <a:gd name="connsiteY4917" fmla="*/ 2729124 h 4983967"/>
              <a:gd name="connsiteX4918" fmla="*/ 4603463 w 7803300"/>
              <a:gd name="connsiteY4918" fmla="*/ 2708533 h 4983967"/>
              <a:gd name="connsiteX4919" fmla="*/ 4624224 w 7803300"/>
              <a:gd name="connsiteY4919" fmla="*/ 2687943 h 4983967"/>
              <a:gd name="connsiteX4920" fmla="*/ 4561358 w 7803300"/>
              <a:gd name="connsiteY4920" fmla="*/ 2687943 h 4983967"/>
              <a:gd name="connsiteX4921" fmla="*/ 4582110 w 7803300"/>
              <a:gd name="connsiteY4921" fmla="*/ 2708533 h 4983967"/>
              <a:gd name="connsiteX4922" fmla="*/ 4561358 w 7803300"/>
              <a:gd name="connsiteY4922" fmla="*/ 2729124 h 4983967"/>
              <a:gd name="connsiteX4923" fmla="*/ 4540597 w 7803300"/>
              <a:gd name="connsiteY4923" fmla="*/ 2708533 h 4983967"/>
              <a:gd name="connsiteX4924" fmla="*/ 4561358 w 7803300"/>
              <a:gd name="connsiteY4924" fmla="*/ 2687943 h 4983967"/>
              <a:gd name="connsiteX4925" fmla="*/ 4497721 w 7803300"/>
              <a:gd name="connsiteY4925" fmla="*/ 2687943 h 4983967"/>
              <a:gd name="connsiteX4926" fmla="*/ 4518473 w 7803300"/>
              <a:gd name="connsiteY4926" fmla="*/ 2708533 h 4983967"/>
              <a:gd name="connsiteX4927" fmla="*/ 4497721 w 7803300"/>
              <a:gd name="connsiteY4927" fmla="*/ 2729124 h 4983967"/>
              <a:gd name="connsiteX4928" fmla="*/ 4476960 w 7803300"/>
              <a:gd name="connsiteY4928" fmla="*/ 2708533 h 4983967"/>
              <a:gd name="connsiteX4929" fmla="*/ 4497721 w 7803300"/>
              <a:gd name="connsiteY4929" fmla="*/ 2687943 h 4983967"/>
              <a:gd name="connsiteX4930" fmla="*/ 4371299 w 7803300"/>
              <a:gd name="connsiteY4930" fmla="*/ 2687943 h 4983967"/>
              <a:gd name="connsiteX4931" fmla="*/ 4392051 w 7803300"/>
              <a:gd name="connsiteY4931" fmla="*/ 2708533 h 4983967"/>
              <a:gd name="connsiteX4932" fmla="*/ 4371299 w 7803300"/>
              <a:gd name="connsiteY4932" fmla="*/ 2729124 h 4983967"/>
              <a:gd name="connsiteX4933" fmla="*/ 4350538 w 7803300"/>
              <a:gd name="connsiteY4933" fmla="*/ 2708533 h 4983967"/>
              <a:gd name="connsiteX4934" fmla="*/ 4371299 w 7803300"/>
              <a:gd name="connsiteY4934" fmla="*/ 2687943 h 4983967"/>
              <a:gd name="connsiteX4935" fmla="*/ 4181922 w 7803300"/>
              <a:gd name="connsiteY4935" fmla="*/ 2687943 h 4983967"/>
              <a:gd name="connsiteX4936" fmla="*/ 4202674 w 7803300"/>
              <a:gd name="connsiteY4936" fmla="*/ 2708533 h 4983967"/>
              <a:gd name="connsiteX4937" fmla="*/ 4181922 w 7803300"/>
              <a:gd name="connsiteY4937" fmla="*/ 2729124 h 4983967"/>
              <a:gd name="connsiteX4938" fmla="*/ 4161161 w 7803300"/>
              <a:gd name="connsiteY4938" fmla="*/ 2708533 h 4983967"/>
              <a:gd name="connsiteX4939" fmla="*/ 4181922 w 7803300"/>
              <a:gd name="connsiteY4939" fmla="*/ 2687943 h 4983967"/>
              <a:gd name="connsiteX4940" fmla="*/ 3992204 w 7803300"/>
              <a:gd name="connsiteY4940" fmla="*/ 2687943 h 4983967"/>
              <a:gd name="connsiteX4941" fmla="*/ 4012956 w 7803300"/>
              <a:gd name="connsiteY4941" fmla="*/ 2708533 h 4983967"/>
              <a:gd name="connsiteX4942" fmla="*/ 3992204 w 7803300"/>
              <a:gd name="connsiteY4942" fmla="*/ 2729124 h 4983967"/>
              <a:gd name="connsiteX4943" fmla="*/ 3971443 w 7803300"/>
              <a:gd name="connsiteY4943" fmla="*/ 2708533 h 4983967"/>
              <a:gd name="connsiteX4944" fmla="*/ 3992204 w 7803300"/>
              <a:gd name="connsiteY4944" fmla="*/ 2687943 h 4983967"/>
              <a:gd name="connsiteX4945" fmla="*/ 3872867 w 7803300"/>
              <a:gd name="connsiteY4945" fmla="*/ 2687513 h 4983967"/>
              <a:gd name="connsiteX4946" fmla="*/ 3893619 w 7803300"/>
              <a:gd name="connsiteY4946" fmla="*/ 2708103 h 4983967"/>
              <a:gd name="connsiteX4947" fmla="*/ 3872867 w 7803300"/>
              <a:gd name="connsiteY4947" fmla="*/ 2728694 h 4983967"/>
              <a:gd name="connsiteX4948" fmla="*/ 3852106 w 7803300"/>
              <a:gd name="connsiteY4948" fmla="*/ 2708103 h 4983967"/>
              <a:gd name="connsiteX4949" fmla="*/ 3872867 w 7803300"/>
              <a:gd name="connsiteY4949" fmla="*/ 2687513 h 4983967"/>
              <a:gd name="connsiteX4950" fmla="*/ 3810082 w 7803300"/>
              <a:gd name="connsiteY4950" fmla="*/ 2687513 h 4983967"/>
              <a:gd name="connsiteX4951" fmla="*/ 3830834 w 7803300"/>
              <a:gd name="connsiteY4951" fmla="*/ 2708103 h 4983967"/>
              <a:gd name="connsiteX4952" fmla="*/ 3810082 w 7803300"/>
              <a:gd name="connsiteY4952" fmla="*/ 2728694 h 4983967"/>
              <a:gd name="connsiteX4953" fmla="*/ 3789321 w 7803300"/>
              <a:gd name="connsiteY4953" fmla="*/ 2708103 h 4983967"/>
              <a:gd name="connsiteX4954" fmla="*/ 3810082 w 7803300"/>
              <a:gd name="connsiteY4954" fmla="*/ 2687513 h 4983967"/>
              <a:gd name="connsiteX4955" fmla="*/ 1977650 w 7803300"/>
              <a:gd name="connsiteY4955" fmla="*/ 2687513 h 4983967"/>
              <a:gd name="connsiteX4956" fmla="*/ 1998402 w 7803300"/>
              <a:gd name="connsiteY4956" fmla="*/ 2708103 h 4983967"/>
              <a:gd name="connsiteX4957" fmla="*/ 1977650 w 7803300"/>
              <a:gd name="connsiteY4957" fmla="*/ 2728694 h 4983967"/>
              <a:gd name="connsiteX4958" fmla="*/ 1956889 w 7803300"/>
              <a:gd name="connsiteY4958" fmla="*/ 2708103 h 4983967"/>
              <a:gd name="connsiteX4959" fmla="*/ 1977650 w 7803300"/>
              <a:gd name="connsiteY4959" fmla="*/ 2687513 h 4983967"/>
              <a:gd name="connsiteX4960" fmla="*/ 1914784 w 7803300"/>
              <a:gd name="connsiteY4960" fmla="*/ 2687513 h 4983967"/>
              <a:gd name="connsiteX4961" fmla="*/ 1935536 w 7803300"/>
              <a:gd name="connsiteY4961" fmla="*/ 2708103 h 4983967"/>
              <a:gd name="connsiteX4962" fmla="*/ 1914784 w 7803300"/>
              <a:gd name="connsiteY4962" fmla="*/ 2728694 h 4983967"/>
              <a:gd name="connsiteX4963" fmla="*/ 1894023 w 7803300"/>
              <a:gd name="connsiteY4963" fmla="*/ 2708103 h 4983967"/>
              <a:gd name="connsiteX4964" fmla="*/ 1914784 w 7803300"/>
              <a:gd name="connsiteY4964" fmla="*/ 2687513 h 4983967"/>
              <a:gd name="connsiteX4965" fmla="*/ 1851658 w 7803300"/>
              <a:gd name="connsiteY4965" fmla="*/ 2687513 h 4983967"/>
              <a:gd name="connsiteX4966" fmla="*/ 1872410 w 7803300"/>
              <a:gd name="connsiteY4966" fmla="*/ 2708103 h 4983967"/>
              <a:gd name="connsiteX4967" fmla="*/ 1851658 w 7803300"/>
              <a:gd name="connsiteY4967" fmla="*/ 2728694 h 4983967"/>
              <a:gd name="connsiteX4968" fmla="*/ 1830897 w 7803300"/>
              <a:gd name="connsiteY4968" fmla="*/ 2708103 h 4983967"/>
              <a:gd name="connsiteX4969" fmla="*/ 1851658 w 7803300"/>
              <a:gd name="connsiteY4969" fmla="*/ 2687513 h 4983967"/>
              <a:gd name="connsiteX4970" fmla="*/ 1788873 w 7803300"/>
              <a:gd name="connsiteY4970" fmla="*/ 2687513 h 4983967"/>
              <a:gd name="connsiteX4971" fmla="*/ 1809625 w 7803300"/>
              <a:gd name="connsiteY4971" fmla="*/ 2708103 h 4983967"/>
              <a:gd name="connsiteX4972" fmla="*/ 1788873 w 7803300"/>
              <a:gd name="connsiteY4972" fmla="*/ 2728694 h 4983967"/>
              <a:gd name="connsiteX4973" fmla="*/ 1768112 w 7803300"/>
              <a:gd name="connsiteY4973" fmla="*/ 2708103 h 4983967"/>
              <a:gd name="connsiteX4974" fmla="*/ 1788873 w 7803300"/>
              <a:gd name="connsiteY4974" fmla="*/ 2687513 h 4983967"/>
              <a:gd name="connsiteX4975" fmla="*/ 1725066 w 7803300"/>
              <a:gd name="connsiteY4975" fmla="*/ 2687513 h 4983967"/>
              <a:gd name="connsiteX4976" fmla="*/ 1745818 w 7803300"/>
              <a:gd name="connsiteY4976" fmla="*/ 2708103 h 4983967"/>
              <a:gd name="connsiteX4977" fmla="*/ 1725066 w 7803300"/>
              <a:gd name="connsiteY4977" fmla="*/ 2728694 h 4983967"/>
              <a:gd name="connsiteX4978" fmla="*/ 1704305 w 7803300"/>
              <a:gd name="connsiteY4978" fmla="*/ 2708103 h 4983967"/>
              <a:gd name="connsiteX4979" fmla="*/ 1725066 w 7803300"/>
              <a:gd name="connsiteY4979" fmla="*/ 2687513 h 4983967"/>
              <a:gd name="connsiteX4980" fmla="*/ 1662191 w 7803300"/>
              <a:gd name="connsiteY4980" fmla="*/ 2687513 h 4983967"/>
              <a:gd name="connsiteX4981" fmla="*/ 1682943 w 7803300"/>
              <a:gd name="connsiteY4981" fmla="*/ 2708103 h 4983967"/>
              <a:gd name="connsiteX4982" fmla="*/ 1662191 w 7803300"/>
              <a:gd name="connsiteY4982" fmla="*/ 2728694 h 4983967"/>
              <a:gd name="connsiteX4983" fmla="*/ 1641430 w 7803300"/>
              <a:gd name="connsiteY4983" fmla="*/ 2708103 h 4983967"/>
              <a:gd name="connsiteX4984" fmla="*/ 1662191 w 7803300"/>
              <a:gd name="connsiteY4984" fmla="*/ 2687513 h 4983967"/>
              <a:gd name="connsiteX4985" fmla="*/ 1599155 w 7803300"/>
              <a:gd name="connsiteY4985" fmla="*/ 2687513 h 4983967"/>
              <a:gd name="connsiteX4986" fmla="*/ 1619907 w 7803300"/>
              <a:gd name="connsiteY4986" fmla="*/ 2708103 h 4983967"/>
              <a:gd name="connsiteX4987" fmla="*/ 1599155 w 7803300"/>
              <a:gd name="connsiteY4987" fmla="*/ 2728694 h 4983967"/>
              <a:gd name="connsiteX4988" fmla="*/ 1578394 w 7803300"/>
              <a:gd name="connsiteY4988" fmla="*/ 2708103 h 4983967"/>
              <a:gd name="connsiteX4989" fmla="*/ 1599155 w 7803300"/>
              <a:gd name="connsiteY4989" fmla="*/ 2687513 h 4983967"/>
              <a:gd name="connsiteX4990" fmla="*/ 1536281 w 7803300"/>
              <a:gd name="connsiteY4990" fmla="*/ 2687513 h 4983967"/>
              <a:gd name="connsiteX4991" fmla="*/ 1557033 w 7803300"/>
              <a:gd name="connsiteY4991" fmla="*/ 2708103 h 4983967"/>
              <a:gd name="connsiteX4992" fmla="*/ 1536281 w 7803300"/>
              <a:gd name="connsiteY4992" fmla="*/ 2728694 h 4983967"/>
              <a:gd name="connsiteX4993" fmla="*/ 1515520 w 7803300"/>
              <a:gd name="connsiteY4993" fmla="*/ 2708103 h 4983967"/>
              <a:gd name="connsiteX4994" fmla="*/ 1536281 w 7803300"/>
              <a:gd name="connsiteY4994" fmla="*/ 2687513 h 4983967"/>
              <a:gd name="connsiteX4995" fmla="*/ 1472563 w 7803300"/>
              <a:gd name="connsiteY4995" fmla="*/ 2687513 h 4983967"/>
              <a:gd name="connsiteX4996" fmla="*/ 1493315 w 7803300"/>
              <a:gd name="connsiteY4996" fmla="*/ 2708103 h 4983967"/>
              <a:gd name="connsiteX4997" fmla="*/ 1472563 w 7803300"/>
              <a:gd name="connsiteY4997" fmla="*/ 2728694 h 4983967"/>
              <a:gd name="connsiteX4998" fmla="*/ 1451802 w 7803300"/>
              <a:gd name="connsiteY4998" fmla="*/ 2708103 h 4983967"/>
              <a:gd name="connsiteX4999" fmla="*/ 1472563 w 7803300"/>
              <a:gd name="connsiteY4999" fmla="*/ 2687513 h 4983967"/>
              <a:gd name="connsiteX5000" fmla="*/ 1409688 w 7803300"/>
              <a:gd name="connsiteY5000" fmla="*/ 2687513 h 4983967"/>
              <a:gd name="connsiteX5001" fmla="*/ 1430440 w 7803300"/>
              <a:gd name="connsiteY5001" fmla="*/ 2708103 h 4983967"/>
              <a:gd name="connsiteX5002" fmla="*/ 1409688 w 7803300"/>
              <a:gd name="connsiteY5002" fmla="*/ 2728694 h 4983967"/>
              <a:gd name="connsiteX5003" fmla="*/ 1388927 w 7803300"/>
              <a:gd name="connsiteY5003" fmla="*/ 2708103 h 4983967"/>
              <a:gd name="connsiteX5004" fmla="*/ 1409688 w 7803300"/>
              <a:gd name="connsiteY5004" fmla="*/ 2687513 h 4983967"/>
              <a:gd name="connsiteX5005" fmla="*/ 1346222 w 7803300"/>
              <a:gd name="connsiteY5005" fmla="*/ 2687513 h 4983967"/>
              <a:gd name="connsiteX5006" fmla="*/ 1366974 w 7803300"/>
              <a:gd name="connsiteY5006" fmla="*/ 2708103 h 4983967"/>
              <a:gd name="connsiteX5007" fmla="*/ 1346222 w 7803300"/>
              <a:gd name="connsiteY5007" fmla="*/ 2728694 h 4983967"/>
              <a:gd name="connsiteX5008" fmla="*/ 1325461 w 7803300"/>
              <a:gd name="connsiteY5008" fmla="*/ 2708103 h 4983967"/>
              <a:gd name="connsiteX5009" fmla="*/ 1346222 w 7803300"/>
              <a:gd name="connsiteY5009" fmla="*/ 2687513 h 4983967"/>
              <a:gd name="connsiteX5010" fmla="*/ 1283356 w 7803300"/>
              <a:gd name="connsiteY5010" fmla="*/ 2687513 h 4983967"/>
              <a:gd name="connsiteX5011" fmla="*/ 1304108 w 7803300"/>
              <a:gd name="connsiteY5011" fmla="*/ 2708103 h 4983967"/>
              <a:gd name="connsiteX5012" fmla="*/ 1283356 w 7803300"/>
              <a:gd name="connsiteY5012" fmla="*/ 2728694 h 4983967"/>
              <a:gd name="connsiteX5013" fmla="*/ 1262595 w 7803300"/>
              <a:gd name="connsiteY5013" fmla="*/ 2708103 h 4983967"/>
              <a:gd name="connsiteX5014" fmla="*/ 1283356 w 7803300"/>
              <a:gd name="connsiteY5014" fmla="*/ 2687513 h 4983967"/>
              <a:gd name="connsiteX5015" fmla="*/ 1219629 w 7803300"/>
              <a:gd name="connsiteY5015" fmla="*/ 2687513 h 4983967"/>
              <a:gd name="connsiteX5016" fmla="*/ 1240381 w 7803300"/>
              <a:gd name="connsiteY5016" fmla="*/ 2708103 h 4983967"/>
              <a:gd name="connsiteX5017" fmla="*/ 1219629 w 7803300"/>
              <a:gd name="connsiteY5017" fmla="*/ 2728694 h 4983967"/>
              <a:gd name="connsiteX5018" fmla="*/ 1198868 w 7803300"/>
              <a:gd name="connsiteY5018" fmla="*/ 2708103 h 4983967"/>
              <a:gd name="connsiteX5019" fmla="*/ 1219629 w 7803300"/>
              <a:gd name="connsiteY5019" fmla="*/ 2687513 h 4983967"/>
              <a:gd name="connsiteX5020" fmla="*/ 1156764 w 7803300"/>
              <a:gd name="connsiteY5020" fmla="*/ 2687513 h 4983967"/>
              <a:gd name="connsiteX5021" fmla="*/ 1177516 w 7803300"/>
              <a:gd name="connsiteY5021" fmla="*/ 2708103 h 4983967"/>
              <a:gd name="connsiteX5022" fmla="*/ 1156764 w 7803300"/>
              <a:gd name="connsiteY5022" fmla="*/ 2728694 h 4983967"/>
              <a:gd name="connsiteX5023" fmla="*/ 1136003 w 7803300"/>
              <a:gd name="connsiteY5023" fmla="*/ 2708103 h 4983967"/>
              <a:gd name="connsiteX5024" fmla="*/ 1156764 w 7803300"/>
              <a:gd name="connsiteY5024" fmla="*/ 2687513 h 4983967"/>
              <a:gd name="connsiteX5025" fmla="*/ 1093638 w 7803300"/>
              <a:gd name="connsiteY5025" fmla="*/ 2687513 h 4983967"/>
              <a:gd name="connsiteX5026" fmla="*/ 1114390 w 7803300"/>
              <a:gd name="connsiteY5026" fmla="*/ 2708103 h 4983967"/>
              <a:gd name="connsiteX5027" fmla="*/ 1093638 w 7803300"/>
              <a:gd name="connsiteY5027" fmla="*/ 2728694 h 4983967"/>
              <a:gd name="connsiteX5028" fmla="*/ 1072877 w 7803300"/>
              <a:gd name="connsiteY5028" fmla="*/ 2708103 h 4983967"/>
              <a:gd name="connsiteX5029" fmla="*/ 1093638 w 7803300"/>
              <a:gd name="connsiteY5029" fmla="*/ 2687513 h 4983967"/>
              <a:gd name="connsiteX5030" fmla="*/ 1030763 w 7803300"/>
              <a:gd name="connsiteY5030" fmla="*/ 2687513 h 4983967"/>
              <a:gd name="connsiteX5031" fmla="*/ 1051515 w 7803300"/>
              <a:gd name="connsiteY5031" fmla="*/ 2708103 h 4983967"/>
              <a:gd name="connsiteX5032" fmla="*/ 1030763 w 7803300"/>
              <a:gd name="connsiteY5032" fmla="*/ 2728694 h 4983967"/>
              <a:gd name="connsiteX5033" fmla="*/ 1010002 w 7803300"/>
              <a:gd name="connsiteY5033" fmla="*/ 2708103 h 4983967"/>
              <a:gd name="connsiteX5034" fmla="*/ 1030763 w 7803300"/>
              <a:gd name="connsiteY5034" fmla="*/ 2687513 h 4983967"/>
              <a:gd name="connsiteX5035" fmla="*/ 6771433 w 7803300"/>
              <a:gd name="connsiteY5035" fmla="*/ 2625320 h 4983967"/>
              <a:gd name="connsiteX5036" fmla="*/ 6792185 w 7803300"/>
              <a:gd name="connsiteY5036" fmla="*/ 2645910 h 4983967"/>
              <a:gd name="connsiteX5037" fmla="*/ 6771433 w 7803300"/>
              <a:gd name="connsiteY5037" fmla="*/ 2666501 h 4983967"/>
              <a:gd name="connsiteX5038" fmla="*/ 6750672 w 7803300"/>
              <a:gd name="connsiteY5038" fmla="*/ 2645910 h 4983967"/>
              <a:gd name="connsiteX5039" fmla="*/ 6771433 w 7803300"/>
              <a:gd name="connsiteY5039" fmla="*/ 2625320 h 4983967"/>
              <a:gd name="connsiteX5040" fmla="*/ 6455894 w 7803300"/>
              <a:gd name="connsiteY5040" fmla="*/ 2625320 h 4983967"/>
              <a:gd name="connsiteX5041" fmla="*/ 6476646 w 7803300"/>
              <a:gd name="connsiteY5041" fmla="*/ 2645910 h 4983967"/>
              <a:gd name="connsiteX5042" fmla="*/ 6455894 w 7803300"/>
              <a:gd name="connsiteY5042" fmla="*/ 2666501 h 4983967"/>
              <a:gd name="connsiteX5043" fmla="*/ 6435133 w 7803300"/>
              <a:gd name="connsiteY5043" fmla="*/ 2645910 h 4983967"/>
              <a:gd name="connsiteX5044" fmla="*/ 6455894 w 7803300"/>
              <a:gd name="connsiteY5044" fmla="*/ 2625320 h 4983967"/>
              <a:gd name="connsiteX5045" fmla="*/ 6265915 w 7803300"/>
              <a:gd name="connsiteY5045" fmla="*/ 2625320 h 4983967"/>
              <a:gd name="connsiteX5046" fmla="*/ 6286667 w 7803300"/>
              <a:gd name="connsiteY5046" fmla="*/ 2645910 h 4983967"/>
              <a:gd name="connsiteX5047" fmla="*/ 6265915 w 7803300"/>
              <a:gd name="connsiteY5047" fmla="*/ 2666501 h 4983967"/>
              <a:gd name="connsiteX5048" fmla="*/ 6245154 w 7803300"/>
              <a:gd name="connsiteY5048" fmla="*/ 2645910 h 4983967"/>
              <a:gd name="connsiteX5049" fmla="*/ 6265915 w 7803300"/>
              <a:gd name="connsiteY5049" fmla="*/ 2625320 h 4983967"/>
              <a:gd name="connsiteX5050" fmla="*/ 6203050 w 7803300"/>
              <a:gd name="connsiteY5050" fmla="*/ 2625320 h 4983967"/>
              <a:gd name="connsiteX5051" fmla="*/ 6223802 w 7803300"/>
              <a:gd name="connsiteY5051" fmla="*/ 2645910 h 4983967"/>
              <a:gd name="connsiteX5052" fmla="*/ 6203050 w 7803300"/>
              <a:gd name="connsiteY5052" fmla="*/ 2666501 h 4983967"/>
              <a:gd name="connsiteX5053" fmla="*/ 6182289 w 7803300"/>
              <a:gd name="connsiteY5053" fmla="*/ 2645910 h 4983967"/>
              <a:gd name="connsiteX5054" fmla="*/ 6203050 w 7803300"/>
              <a:gd name="connsiteY5054" fmla="*/ 2625320 h 4983967"/>
              <a:gd name="connsiteX5055" fmla="*/ 6139924 w 7803300"/>
              <a:gd name="connsiteY5055" fmla="*/ 2625320 h 4983967"/>
              <a:gd name="connsiteX5056" fmla="*/ 6160676 w 7803300"/>
              <a:gd name="connsiteY5056" fmla="*/ 2645910 h 4983967"/>
              <a:gd name="connsiteX5057" fmla="*/ 6139924 w 7803300"/>
              <a:gd name="connsiteY5057" fmla="*/ 2666501 h 4983967"/>
              <a:gd name="connsiteX5058" fmla="*/ 6119163 w 7803300"/>
              <a:gd name="connsiteY5058" fmla="*/ 2645910 h 4983967"/>
              <a:gd name="connsiteX5059" fmla="*/ 6139924 w 7803300"/>
              <a:gd name="connsiteY5059" fmla="*/ 2625320 h 4983967"/>
              <a:gd name="connsiteX5060" fmla="*/ 6077139 w 7803300"/>
              <a:gd name="connsiteY5060" fmla="*/ 2625320 h 4983967"/>
              <a:gd name="connsiteX5061" fmla="*/ 6097891 w 7803300"/>
              <a:gd name="connsiteY5061" fmla="*/ 2645910 h 4983967"/>
              <a:gd name="connsiteX5062" fmla="*/ 6077139 w 7803300"/>
              <a:gd name="connsiteY5062" fmla="*/ 2666501 h 4983967"/>
              <a:gd name="connsiteX5063" fmla="*/ 6056378 w 7803300"/>
              <a:gd name="connsiteY5063" fmla="*/ 2645910 h 4983967"/>
              <a:gd name="connsiteX5064" fmla="*/ 6077139 w 7803300"/>
              <a:gd name="connsiteY5064" fmla="*/ 2625320 h 4983967"/>
              <a:gd name="connsiteX5065" fmla="*/ 6013332 w 7803300"/>
              <a:gd name="connsiteY5065" fmla="*/ 2625320 h 4983967"/>
              <a:gd name="connsiteX5066" fmla="*/ 6034084 w 7803300"/>
              <a:gd name="connsiteY5066" fmla="*/ 2645910 h 4983967"/>
              <a:gd name="connsiteX5067" fmla="*/ 6013332 w 7803300"/>
              <a:gd name="connsiteY5067" fmla="*/ 2666501 h 4983967"/>
              <a:gd name="connsiteX5068" fmla="*/ 5992571 w 7803300"/>
              <a:gd name="connsiteY5068" fmla="*/ 2645910 h 4983967"/>
              <a:gd name="connsiteX5069" fmla="*/ 6013332 w 7803300"/>
              <a:gd name="connsiteY5069" fmla="*/ 2625320 h 4983967"/>
              <a:gd name="connsiteX5070" fmla="*/ 5950457 w 7803300"/>
              <a:gd name="connsiteY5070" fmla="*/ 2625320 h 4983967"/>
              <a:gd name="connsiteX5071" fmla="*/ 5971209 w 7803300"/>
              <a:gd name="connsiteY5071" fmla="*/ 2645910 h 4983967"/>
              <a:gd name="connsiteX5072" fmla="*/ 5950457 w 7803300"/>
              <a:gd name="connsiteY5072" fmla="*/ 2666501 h 4983967"/>
              <a:gd name="connsiteX5073" fmla="*/ 5929696 w 7803300"/>
              <a:gd name="connsiteY5073" fmla="*/ 2645910 h 4983967"/>
              <a:gd name="connsiteX5074" fmla="*/ 5950457 w 7803300"/>
              <a:gd name="connsiteY5074" fmla="*/ 2625320 h 4983967"/>
              <a:gd name="connsiteX5075" fmla="*/ 5887331 w 7803300"/>
              <a:gd name="connsiteY5075" fmla="*/ 2625320 h 4983967"/>
              <a:gd name="connsiteX5076" fmla="*/ 5908083 w 7803300"/>
              <a:gd name="connsiteY5076" fmla="*/ 2645910 h 4983967"/>
              <a:gd name="connsiteX5077" fmla="*/ 5887331 w 7803300"/>
              <a:gd name="connsiteY5077" fmla="*/ 2666501 h 4983967"/>
              <a:gd name="connsiteX5078" fmla="*/ 5866570 w 7803300"/>
              <a:gd name="connsiteY5078" fmla="*/ 2645910 h 4983967"/>
              <a:gd name="connsiteX5079" fmla="*/ 5887331 w 7803300"/>
              <a:gd name="connsiteY5079" fmla="*/ 2625320 h 4983967"/>
              <a:gd name="connsiteX5080" fmla="*/ 5824546 w 7803300"/>
              <a:gd name="connsiteY5080" fmla="*/ 2625320 h 4983967"/>
              <a:gd name="connsiteX5081" fmla="*/ 5845298 w 7803300"/>
              <a:gd name="connsiteY5081" fmla="*/ 2645910 h 4983967"/>
              <a:gd name="connsiteX5082" fmla="*/ 5824546 w 7803300"/>
              <a:gd name="connsiteY5082" fmla="*/ 2666501 h 4983967"/>
              <a:gd name="connsiteX5083" fmla="*/ 5803785 w 7803300"/>
              <a:gd name="connsiteY5083" fmla="*/ 2645910 h 4983967"/>
              <a:gd name="connsiteX5084" fmla="*/ 5824546 w 7803300"/>
              <a:gd name="connsiteY5084" fmla="*/ 2625320 h 4983967"/>
              <a:gd name="connsiteX5085" fmla="*/ 5760829 w 7803300"/>
              <a:gd name="connsiteY5085" fmla="*/ 2625320 h 4983967"/>
              <a:gd name="connsiteX5086" fmla="*/ 5781581 w 7803300"/>
              <a:gd name="connsiteY5086" fmla="*/ 2645910 h 4983967"/>
              <a:gd name="connsiteX5087" fmla="*/ 5760829 w 7803300"/>
              <a:gd name="connsiteY5087" fmla="*/ 2666501 h 4983967"/>
              <a:gd name="connsiteX5088" fmla="*/ 5740068 w 7803300"/>
              <a:gd name="connsiteY5088" fmla="*/ 2645910 h 4983967"/>
              <a:gd name="connsiteX5089" fmla="*/ 5760829 w 7803300"/>
              <a:gd name="connsiteY5089" fmla="*/ 2625320 h 4983967"/>
              <a:gd name="connsiteX5090" fmla="*/ 5697954 w 7803300"/>
              <a:gd name="connsiteY5090" fmla="*/ 2625320 h 4983967"/>
              <a:gd name="connsiteX5091" fmla="*/ 5718706 w 7803300"/>
              <a:gd name="connsiteY5091" fmla="*/ 2645910 h 4983967"/>
              <a:gd name="connsiteX5092" fmla="*/ 5697954 w 7803300"/>
              <a:gd name="connsiteY5092" fmla="*/ 2666501 h 4983967"/>
              <a:gd name="connsiteX5093" fmla="*/ 5677193 w 7803300"/>
              <a:gd name="connsiteY5093" fmla="*/ 2645910 h 4983967"/>
              <a:gd name="connsiteX5094" fmla="*/ 5697954 w 7803300"/>
              <a:gd name="connsiteY5094" fmla="*/ 2625320 h 4983967"/>
              <a:gd name="connsiteX5095" fmla="*/ 5634747 w 7803300"/>
              <a:gd name="connsiteY5095" fmla="*/ 2625320 h 4983967"/>
              <a:gd name="connsiteX5096" fmla="*/ 5655499 w 7803300"/>
              <a:gd name="connsiteY5096" fmla="*/ 2645910 h 4983967"/>
              <a:gd name="connsiteX5097" fmla="*/ 5634747 w 7803300"/>
              <a:gd name="connsiteY5097" fmla="*/ 2666501 h 4983967"/>
              <a:gd name="connsiteX5098" fmla="*/ 5613986 w 7803300"/>
              <a:gd name="connsiteY5098" fmla="*/ 2645910 h 4983967"/>
              <a:gd name="connsiteX5099" fmla="*/ 5634747 w 7803300"/>
              <a:gd name="connsiteY5099" fmla="*/ 2625320 h 4983967"/>
              <a:gd name="connsiteX5100" fmla="*/ 5571962 w 7803300"/>
              <a:gd name="connsiteY5100" fmla="*/ 2625320 h 4983967"/>
              <a:gd name="connsiteX5101" fmla="*/ 5592714 w 7803300"/>
              <a:gd name="connsiteY5101" fmla="*/ 2645910 h 4983967"/>
              <a:gd name="connsiteX5102" fmla="*/ 5571962 w 7803300"/>
              <a:gd name="connsiteY5102" fmla="*/ 2666501 h 4983967"/>
              <a:gd name="connsiteX5103" fmla="*/ 5551201 w 7803300"/>
              <a:gd name="connsiteY5103" fmla="*/ 2645910 h 4983967"/>
              <a:gd name="connsiteX5104" fmla="*/ 5571962 w 7803300"/>
              <a:gd name="connsiteY5104" fmla="*/ 2625320 h 4983967"/>
              <a:gd name="connsiteX5105" fmla="*/ 5508236 w 7803300"/>
              <a:gd name="connsiteY5105" fmla="*/ 2625320 h 4983967"/>
              <a:gd name="connsiteX5106" fmla="*/ 5528988 w 7803300"/>
              <a:gd name="connsiteY5106" fmla="*/ 2645910 h 4983967"/>
              <a:gd name="connsiteX5107" fmla="*/ 5508236 w 7803300"/>
              <a:gd name="connsiteY5107" fmla="*/ 2666501 h 4983967"/>
              <a:gd name="connsiteX5108" fmla="*/ 5487475 w 7803300"/>
              <a:gd name="connsiteY5108" fmla="*/ 2645910 h 4983967"/>
              <a:gd name="connsiteX5109" fmla="*/ 5508236 w 7803300"/>
              <a:gd name="connsiteY5109" fmla="*/ 2625320 h 4983967"/>
              <a:gd name="connsiteX5110" fmla="*/ 5445370 w 7803300"/>
              <a:gd name="connsiteY5110" fmla="*/ 2625320 h 4983967"/>
              <a:gd name="connsiteX5111" fmla="*/ 5466122 w 7803300"/>
              <a:gd name="connsiteY5111" fmla="*/ 2645910 h 4983967"/>
              <a:gd name="connsiteX5112" fmla="*/ 5445370 w 7803300"/>
              <a:gd name="connsiteY5112" fmla="*/ 2666501 h 4983967"/>
              <a:gd name="connsiteX5113" fmla="*/ 5424609 w 7803300"/>
              <a:gd name="connsiteY5113" fmla="*/ 2645910 h 4983967"/>
              <a:gd name="connsiteX5114" fmla="*/ 5445370 w 7803300"/>
              <a:gd name="connsiteY5114" fmla="*/ 2625320 h 4983967"/>
              <a:gd name="connsiteX5115" fmla="*/ 5381904 w 7803300"/>
              <a:gd name="connsiteY5115" fmla="*/ 2625320 h 4983967"/>
              <a:gd name="connsiteX5116" fmla="*/ 5402656 w 7803300"/>
              <a:gd name="connsiteY5116" fmla="*/ 2645910 h 4983967"/>
              <a:gd name="connsiteX5117" fmla="*/ 5381904 w 7803300"/>
              <a:gd name="connsiteY5117" fmla="*/ 2666501 h 4983967"/>
              <a:gd name="connsiteX5118" fmla="*/ 5361143 w 7803300"/>
              <a:gd name="connsiteY5118" fmla="*/ 2645910 h 4983967"/>
              <a:gd name="connsiteX5119" fmla="*/ 5381904 w 7803300"/>
              <a:gd name="connsiteY5119" fmla="*/ 2625320 h 4983967"/>
              <a:gd name="connsiteX5120" fmla="*/ 5319029 w 7803300"/>
              <a:gd name="connsiteY5120" fmla="*/ 2625320 h 4983967"/>
              <a:gd name="connsiteX5121" fmla="*/ 5339781 w 7803300"/>
              <a:gd name="connsiteY5121" fmla="*/ 2645910 h 4983967"/>
              <a:gd name="connsiteX5122" fmla="*/ 5319029 w 7803300"/>
              <a:gd name="connsiteY5122" fmla="*/ 2666501 h 4983967"/>
              <a:gd name="connsiteX5123" fmla="*/ 5298268 w 7803300"/>
              <a:gd name="connsiteY5123" fmla="*/ 2645910 h 4983967"/>
              <a:gd name="connsiteX5124" fmla="*/ 5319029 w 7803300"/>
              <a:gd name="connsiteY5124" fmla="*/ 2625320 h 4983967"/>
              <a:gd name="connsiteX5125" fmla="*/ 5255311 w 7803300"/>
              <a:gd name="connsiteY5125" fmla="*/ 2625320 h 4983967"/>
              <a:gd name="connsiteX5126" fmla="*/ 5276063 w 7803300"/>
              <a:gd name="connsiteY5126" fmla="*/ 2645910 h 4983967"/>
              <a:gd name="connsiteX5127" fmla="*/ 5255311 w 7803300"/>
              <a:gd name="connsiteY5127" fmla="*/ 2666501 h 4983967"/>
              <a:gd name="connsiteX5128" fmla="*/ 5234550 w 7803300"/>
              <a:gd name="connsiteY5128" fmla="*/ 2645910 h 4983967"/>
              <a:gd name="connsiteX5129" fmla="*/ 5255311 w 7803300"/>
              <a:gd name="connsiteY5129" fmla="*/ 2625320 h 4983967"/>
              <a:gd name="connsiteX5130" fmla="*/ 5192437 w 7803300"/>
              <a:gd name="connsiteY5130" fmla="*/ 2625320 h 4983967"/>
              <a:gd name="connsiteX5131" fmla="*/ 5213189 w 7803300"/>
              <a:gd name="connsiteY5131" fmla="*/ 2645910 h 4983967"/>
              <a:gd name="connsiteX5132" fmla="*/ 5192437 w 7803300"/>
              <a:gd name="connsiteY5132" fmla="*/ 2666501 h 4983967"/>
              <a:gd name="connsiteX5133" fmla="*/ 5171676 w 7803300"/>
              <a:gd name="connsiteY5133" fmla="*/ 2645910 h 4983967"/>
              <a:gd name="connsiteX5134" fmla="*/ 5192437 w 7803300"/>
              <a:gd name="connsiteY5134" fmla="*/ 2625320 h 4983967"/>
              <a:gd name="connsiteX5135" fmla="*/ 5129311 w 7803300"/>
              <a:gd name="connsiteY5135" fmla="*/ 2625320 h 4983967"/>
              <a:gd name="connsiteX5136" fmla="*/ 5150063 w 7803300"/>
              <a:gd name="connsiteY5136" fmla="*/ 2645910 h 4983967"/>
              <a:gd name="connsiteX5137" fmla="*/ 5129311 w 7803300"/>
              <a:gd name="connsiteY5137" fmla="*/ 2666501 h 4983967"/>
              <a:gd name="connsiteX5138" fmla="*/ 5108550 w 7803300"/>
              <a:gd name="connsiteY5138" fmla="*/ 2645910 h 4983967"/>
              <a:gd name="connsiteX5139" fmla="*/ 5129311 w 7803300"/>
              <a:gd name="connsiteY5139" fmla="*/ 2625320 h 4983967"/>
              <a:gd name="connsiteX5140" fmla="*/ 5066535 w 7803300"/>
              <a:gd name="connsiteY5140" fmla="*/ 2625320 h 4983967"/>
              <a:gd name="connsiteX5141" fmla="*/ 5087287 w 7803300"/>
              <a:gd name="connsiteY5141" fmla="*/ 2645910 h 4983967"/>
              <a:gd name="connsiteX5142" fmla="*/ 5066535 w 7803300"/>
              <a:gd name="connsiteY5142" fmla="*/ 2666501 h 4983967"/>
              <a:gd name="connsiteX5143" fmla="*/ 5045774 w 7803300"/>
              <a:gd name="connsiteY5143" fmla="*/ 2645910 h 4983967"/>
              <a:gd name="connsiteX5144" fmla="*/ 5066535 w 7803300"/>
              <a:gd name="connsiteY5144" fmla="*/ 2625320 h 4983967"/>
              <a:gd name="connsiteX5145" fmla="*/ 5002718 w 7803300"/>
              <a:gd name="connsiteY5145" fmla="*/ 2625320 h 4983967"/>
              <a:gd name="connsiteX5146" fmla="*/ 5023470 w 7803300"/>
              <a:gd name="connsiteY5146" fmla="*/ 2645910 h 4983967"/>
              <a:gd name="connsiteX5147" fmla="*/ 5002718 w 7803300"/>
              <a:gd name="connsiteY5147" fmla="*/ 2666501 h 4983967"/>
              <a:gd name="connsiteX5148" fmla="*/ 4981957 w 7803300"/>
              <a:gd name="connsiteY5148" fmla="*/ 2645910 h 4983967"/>
              <a:gd name="connsiteX5149" fmla="*/ 5002718 w 7803300"/>
              <a:gd name="connsiteY5149" fmla="*/ 2625320 h 4983967"/>
              <a:gd name="connsiteX5150" fmla="*/ 4939853 w 7803300"/>
              <a:gd name="connsiteY5150" fmla="*/ 2625320 h 4983967"/>
              <a:gd name="connsiteX5151" fmla="*/ 4960605 w 7803300"/>
              <a:gd name="connsiteY5151" fmla="*/ 2645910 h 4983967"/>
              <a:gd name="connsiteX5152" fmla="*/ 4939853 w 7803300"/>
              <a:gd name="connsiteY5152" fmla="*/ 2666501 h 4983967"/>
              <a:gd name="connsiteX5153" fmla="*/ 4919092 w 7803300"/>
              <a:gd name="connsiteY5153" fmla="*/ 2645910 h 4983967"/>
              <a:gd name="connsiteX5154" fmla="*/ 4939853 w 7803300"/>
              <a:gd name="connsiteY5154" fmla="*/ 2625320 h 4983967"/>
              <a:gd name="connsiteX5155" fmla="*/ 4876817 w 7803300"/>
              <a:gd name="connsiteY5155" fmla="*/ 2625320 h 4983967"/>
              <a:gd name="connsiteX5156" fmla="*/ 4897569 w 7803300"/>
              <a:gd name="connsiteY5156" fmla="*/ 2645910 h 4983967"/>
              <a:gd name="connsiteX5157" fmla="*/ 4876817 w 7803300"/>
              <a:gd name="connsiteY5157" fmla="*/ 2666501 h 4983967"/>
              <a:gd name="connsiteX5158" fmla="*/ 4856056 w 7803300"/>
              <a:gd name="connsiteY5158" fmla="*/ 2645910 h 4983967"/>
              <a:gd name="connsiteX5159" fmla="*/ 4876817 w 7803300"/>
              <a:gd name="connsiteY5159" fmla="*/ 2625320 h 4983967"/>
              <a:gd name="connsiteX5160" fmla="*/ 4687350 w 7803300"/>
              <a:gd name="connsiteY5160" fmla="*/ 2625320 h 4983967"/>
              <a:gd name="connsiteX5161" fmla="*/ 4708102 w 7803300"/>
              <a:gd name="connsiteY5161" fmla="*/ 2645910 h 4983967"/>
              <a:gd name="connsiteX5162" fmla="*/ 4687350 w 7803300"/>
              <a:gd name="connsiteY5162" fmla="*/ 2666501 h 4983967"/>
              <a:gd name="connsiteX5163" fmla="*/ 4666589 w 7803300"/>
              <a:gd name="connsiteY5163" fmla="*/ 2645910 h 4983967"/>
              <a:gd name="connsiteX5164" fmla="*/ 4687350 w 7803300"/>
              <a:gd name="connsiteY5164" fmla="*/ 2625320 h 4983967"/>
              <a:gd name="connsiteX5165" fmla="*/ 4624224 w 7803300"/>
              <a:gd name="connsiteY5165" fmla="*/ 2625320 h 4983967"/>
              <a:gd name="connsiteX5166" fmla="*/ 4644976 w 7803300"/>
              <a:gd name="connsiteY5166" fmla="*/ 2645910 h 4983967"/>
              <a:gd name="connsiteX5167" fmla="*/ 4624224 w 7803300"/>
              <a:gd name="connsiteY5167" fmla="*/ 2666501 h 4983967"/>
              <a:gd name="connsiteX5168" fmla="*/ 4603463 w 7803300"/>
              <a:gd name="connsiteY5168" fmla="*/ 2645910 h 4983967"/>
              <a:gd name="connsiteX5169" fmla="*/ 4624224 w 7803300"/>
              <a:gd name="connsiteY5169" fmla="*/ 2625320 h 4983967"/>
              <a:gd name="connsiteX5170" fmla="*/ 4561358 w 7803300"/>
              <a:gd name="connsiteY5170" fmla="*/ 2625320 h 4983967"/>
              <a:gd name="connsiteX5171" fmla="*/ 4582110 w 7803300"/>
              <a:gd name="connsiteY5171" fmla="*/ 2645910 h 4983967"/>
              <a:gd name="connsiteX5172" fmla="*/ 4561358 w 7803300"/>
              <a:gd name="connsiteY5172" fmla="*/ 2666501 h 4983967"/>
              <a:gd name="connsiteX5173" fmla="*/ 4540597 w 7803300"/>
              <a:gd name="connsiteY5173" fmla="*/ 2645910 h 4983967"/>
              <a:gd name="connsiteX5174" fmla="*/ 4561358 w 7803300"/>
              <a:gd name="connsiteY5174" fmla="*/ 2625320 h 4983967"/>
              <a:gd name="connsiteX5175" fmla="*/ 4497721 w 7803300"/>
              <a:gd name="connsiteY5175" fmla="*/ 2625320 h 4983967"/>
              <a:gd name="connsiteX5176" fmla="*/ 4518473 w 7803300"/>
              <a:gd name="connsiteY5176" fmla="*/ 2645910 h 4983967"/>
              <a:gd name="connsiteX5177" fmla="*/ 4497721 w 7803300"/>
              <a:gd name="connsiteY5177" fmla="*/ 2666501 h 4983967"/>
              <a:gd name="connsiteX5178" fmla="*/ 4476960 w 7803300"/>
              <a:gd name="connsiteY5178" fmla="*/ 2645910 h 4983967"/>
              <a:gd name="connsiteX5179" fmla="*/ 4497721 w 7803300"/>
              <a:gd name="connsiteY5179" fmla="*/ 2625320 h 4983967"/>
              <a:gd name="connsiteX5180" fmla="*/ 4434676 w 7803300"/>
              <a:gd name="connsiteY5180" fmla="*/ 2625320 h 4983967"/>
              <a:gd name="connsiteX5181" fmla="*/ 4455428 w 7803300"/>
              <a:gd name="connsiteY5181" fmla="*/ 2645910 h 4983967"/>
              <a:gd name="connsiteX5182" fmla="*/ 4434676 w 7803300"/>
              <a:gd name="connsiteY5182" fmla="*/ 2666501 h 4983967"/>
              <a:gd name="connsiteX5183" fmla="*/ 4413915 w 7803300"/>
              <a:gd name="connsiteY5183" fmla="*/ 2645910 h 4983967"/>
              <a:gd name="connsiteX5184" fmla="*/ 4434676 w 7803300"/>
              <a:gd name="connsiteY5184" fmla="*/ 2625320 h 4983967"/>
              <a:gd name="connsiteX5185" fmla="*/ 4371299 w 7803300"/>
              <a:gd name="connsiteY5185" fmla="*/ 2625320 h 4983967"/>
              <a:gd name="connsiteX5186" fmla="*/ 4392051 w 7803300"/>
              <a:gd name="connsiteY5186" fmla="*/ 2645910 h 4983967"/>
              <a:gd name="connsiteX5187" fmla="*/ 4371299 w 7803300"/>
              <a:gd name="connsiteY5187" fmla="*/ 2666501 h 4983967"/>
              <a:gd name="connsiteX5188" fmla="*/ 4350538 w 7803300"/>
              <a:gd name="connsiteY5188" fmla="*/ 2645910 h 4983967"/>
              <a:gd name="connsiteX5189" fmla="*/ 4371299 w 7803300"/>
              <a:gd name="connsiteY5189" fmla="*/ 2625320 h 4983967"/>
              <a:gd name="connsiteX5190" fmla="*/ 4308514 w 7803300"/>
              <a:gd name="connsiteY5190" fmla="*/ 2625320 h 4983967"/>
              <a:gd name="connsiteX5191" fmla="*/ 4329266 w 7803300"/>
              <a:gd name="connsiteY5191" fmla="*/ 2645910 h 4983967"/>
              <a:gd name="connsiteX5192" fmla="*/ 4308514 w 7803300"/>
              <a:gd name="connsiteY5192" fmla="*/ 2666501 h 4983967"/>
              <a:gd name="connsiteX5193" fmla="*/ 4287753 w 7803300"/>
              <a:gd name="connsiteY5193" fmla="*/ 2645910 h 4983967"/>
              <a:gd name="connsiteX5194" fmla="*/ 4308514 w 7803300"/>
              <a:gd name="connsiteY5194" fmla="*/ 2625320 h 4983967"/>
              <a:gd name="connsiteX5195" fmla="*/ 4181922 w 7803300"/>
              <a:gd name="connsiteY5195" fmla="*/ 2625320 h 4983967"/>
              <a:gd name="connsiteX5196" fmla="*/ 4202674 w 7803300"/>
              <a:gd name="connsiteY5196" fmla="*/ 2645910 h 4983967"/>
              <a:gd name="connsiteX5197" fmla="*/ 4181922 w 7803300"/>
              <a:gd name="connsiteY5197" fmla="*/ 2666501 h 4983967"/>
              <a:gd name="connsiteX5198" fmla="*/ 4161161 w 7803300"/>
              <a:gd name="connsiteY5198" fmla="*/ 2645910 h 4983967"/>
              <a:gd name="connsiteX5199" fmla="*/ 4181922 w 7803300"/>
              <a:gd name="connsiteY5199" fmla="*/ 2625320 h 4983967"/>
              <a:gd name="connsiteX5200" fmla="*/ 3620283 w 7803300"/>
              <a:gd name="connsiteY5200" fmla="*/ 2624898 h 4983967"/>
              <a:gd name="connsiteX5201" fmla="*/ 3641035 w 7803300"/>
              <a:gd name="connsiteY5201" fmla="*/ 2645488 h 4983967"/>
              <a:gd name="connsiteX5202" fmla="*/ 3620283 w 7803300"/>
              <a:gd name="connsiteY5202" fmla="*/ 2666079 h 4983967"/>
              <a:gd name="connsiteX5203" fmla="*/ 3599522 w 7803300"/>
              <a:gd name="connsiteY5203" fmla="*/ 2645488 h 4983967"/>
              <a:gd name="connsiteX5204" fmla="*/ 3620283 w 7803300"/>
              <a:gd name="connsiteY5204" fmla="*/ 2624898 h 4983967"/>
              <a:gd name="connsiteX5205" fmla="*/ 3557408 w 7803300"/>
              <a:gd name="connsiteY5205" fmla="*/ 2624898 h 4983967"/>
              <a:gd name="connsiteX5206" fmla="*/ 3578160 w 7803300"/>
              <a:gd name="connsiteY5206" fmla="*/ 2645488 h 4983967"/>
              <a:gd name="connsiteX5207" fmla="*/ 3557408 w 7803300"/>
              <a:gd name="connsiteY5207" fmla="*/ 2666079 h 4983967"/>
              <a:gd name="connsiteX5208" fmla="*/ 3536647 w 7803300"/>
              <a:gd name="connsiteY5208" fmla="*/ 2645488 h 4983967"/>
              <a:gd name="connsiteX5209" fmla="*/ 3557408 w 7803300"/>
              <a:gd name="connsiteY5209" fmla="*/ 2624898 h 4983967"/>
              <a:gd name="connsiteX5210" fmla="*/ 3493691 w 7803300"/>
              <a:gd name="connsiteY5210" fmla="*/ 2624898 h 4983967"/>
              <a:gd name="connsiteX5211" fmla="*/ 3514443 w 7803300"/>
              <a:gd name="connsiteY5211" fmla="*/ 2645488 h 4983967"/>
              <a:gd name="connsiteX5212" fmla="*/ 3493691 w 7803300"/>
              <a:gd name="connsiteY5212" fmla="*/ 2666079 h 4983967"/>
              <a:gd name="connsiteX5213" fmla="*/ 3472930 w 7803300"/>
              <a:gd name="connsiteY5213" fmla="*/ 2645488 h 4983967"/>
              <a:gd name="connsiteX5214" fmla="*/ 3493691 w 7803300"/>
              <a:gd name="connsiteY5214" fmla="*/ 2624898 h 4983967"/>
              <a:gd name="connsiteX5215" fmla="*/ 1977650 w 7803300"/>
              <a:gd name="connsiteY5215" fmla="*/ 2624898 h 4983967"/>
              <a:gd name="connsiteX5216" fmla="*/ 1998402 w 7803300"/>
              <a:gd name="connsiteY5216" fmla="*/ 2645488 h 4983967"/>
              <a:gd name="connsiteX5217" fmla="*/ 1977650 w 7803300"/>
              <a:gd name="connsiteY5217" fmla="*/ 2666079 h 4983967"/>
              <a:gd name="connsiteX5218" fmla="*/ 1956889 w 7803300"/>
              <a:gd name="connsiteY5218" fmla="*/ 2645488 h 4983967"/>
              <a:gd name="connsiteX5219" fmla="*/ 1977650 w 7803300"/>
              <a:gd name="connsiteY5219" fmla="*/ 2624898 h 4983967"/>
              <a:gd name="connsiteX5220" fmla="*/ 1914784 w 7803300"/>
              <a:gd name="connsiteY5220" fmla="*/ 2624898 h 4983967"/>
              <a:gd name="connsiteX5221" fmla="*/ 1935536 w 7803300"/>
              <a:gd name="connsiteY5221" fmla="*/ 2645488 h 4983967"/>
              <a:gd name="connsiteX5222" fmla="*/ 1914784 w 7803300"/>
              <a:gd name="connsiteY5222" fmla="*/ 2666079 h 4983967"/>
              <a:gd name="connsiteX5223" fmla="*/ 1894023 w 7803300"/>
              <a:gd name="connsiteY5223" fmla="*/ 2645488 h 4983967"/>
              <a:gd name="connsiteX5224" fmla="*/ 1914784 w 7803300"/>
              <a:gd name="connsiteY5224" fmla="*/ 2624898 h 4983967"/>
              <a:gd name="connsiteX5225" fmla="*/ 1851658 w 7803300"/>
              <a:gd name="connsiteY5225" fmla="*/ 2624898 h 4983967"/>
              <a:gd name="connsiteX5226" fmla="*/ 1872410 w 7803300"/>
              <a:gd name="connsiteY5226" fmla="*/ 2645488 h 4983967"/>
              <a:gd name="connsiteX5227" fmla="*/ 1851658 w 7803300"/>
              <a:gd name="connsiteY5227" fmla="*/ 2666079 h 4983967"/>
              <a:gd name="connsiteX5228" fmla="*/ 1830897 w 7803300"/>
              <a:gd name="connsiteY5228" fmla="*/ 2645488 h 4983967"/>
              <a:gd name="connsiteX5229" fmla="*/ 1851658 w 7803300"/>
              <a:gd name="connsiteY5229" fmla="*/ 2624898 h 4983967"/>
              <a:gd name="connsiteX5230" fmla="*/ 1788873 w 7803300"/>
              <a:gd name="connsiteY5230" fmla="*/ 2624898 h 4983967"/>
              <a:gd name="connsiteX5231" fmla="*/ 1809625 w 7803300"/>
              <a:gd name="connsiteY5231" fmla="*/ 2645488 h 4983967"/>
              <a:gd name="connsiteX5232" fmla="*/ 1788873 w 7803300"/>
              <a:gd name="connsiteY5232" fmla="*/ 2666079 h 4983967"/>
              <a:gd name="connsiteX5233" fmla="*/ 1768112 w 7803300"/>
              <a:gd name="connsiteY5233" fmla="*/ 2645488 h 4983967"/>
              <a:gd name="connsiteX5234" fmla="*/ 1788873 w 7803300"/>
              <a:gd name="connsiteY5234" fmla="*/ 2624898 h 4983967"/>
              <a:gd name="connsiteX5235" fmla="*/ 1725066 w 7803300"/>
              <a:gd name="connsiteY5235" fmla="*/ 2624898 h 4983967"/>
              <a:gd name="connsiteX5236" fmla="*/ 1745818 w 7803300"/>
              <a:gd name="connsiteY5236" fmla="*/ 2645488 h 4983967"/>
              <a:gd name="connsiteX5237" fmla="*/ 1725066 w 7803300"/>
              <a:gd name="connsiteY5237" fmla="*/ 2666079 h 4983967"/>
              <a:gd name="connsiteX5238" fmla="*/ 1704305 w 7803300"/>
              <a:gd name="connsiteY5238" fmla="*/ 2645488 h 4983967"/>
              <a:gd name="connsiteX5239" fmla="*/ 1725066 w 7803300"/>
              <a:gd name="connsiteY5239" fmla="*/ 2624898 h 4983967"/>
              <a:gd name="connsiteX5240" fmla="*/ 1662191 w 7803300"/>
              <a:gd name="connsiteY5240" fmla="*/ 2624898 h 4983967"/>
              <a:gd name="connsiteX5241" fmla="*/ 1682943 w 7803300"/>
              <a:gd name="connsiteY5241" fmla="*/ 2645488 h 4983967"/>
              <a:gd name="connsiteX5242" fmla="*/ 1662191 w 7803300"/>
              <a:gd name="connsiteY5242" fmla="*/ 2666079 h 4983967"/>
              <a:gd name="connsiteX5243" fmla="*/ 1641430 w 7803300"/>
              <a:gd name="connsiteY5243" fmla="*/ 2645488 h 4983967"/>
              <a:gd name="connsiteX5244" fmla="*/ 1662191 w 7803300"/>
              <a:gd name="connsiteY5244" fmla="*/ 2624898 h 4983967"/>
              <a:gd name="connsiteX5245" fmla="*/ 1599155 w 7803300"/>
              <a:gd name="connsiteY5245" fmla="*/ 2624898 h 4983967"/>
              <a:gd name="connsiteX5246" fmla="*/ 1619907 w 7803300"/>
              <a:gd name="connsiteY5246" fmla="*/ 2645488 h 4983967"/>
              <a:gd name="connsiteX5247" fmla="*/ 1599155 w 7803300"/>
              <a:gd name="connsiteY5247" fmla="*/ 2666079 h 4983967"/>
              <a:gd name="connsiteX5248" fmla="*/ 1578394 w 7803300"/>
              <a:gd name="connsiteY5248" fmla="*/ 2645488 h 4983967"/>
              <a:gd name="connsiteX5249" fmla="*/ 1599155 w 7803300"/>
              <a:gd name="connsiteY5249" fmla="*/ 2624898 h 4983967"/>
              <a:gd name="connsiteX5250" fmla="*/ 1536281 w 7803300"/>
              <a:gd name="connsiteY5250" fmla="*/ 2624898 h 4983967"/>
              <a:gd name="connsiteX5251" fmla="*/ 1557033 w 7803300"/>
              <a:gd name="connsiteY5251" fmla="*/ 2645488 h 4983967"/>
              <a:gd name="connsiteX5252" fmla="*/ 1536281 w 7803300"/>
              <a:gd name="connsiteY5252" fmla="*/ 2666079 h 4983967"/>
              <a:gd name="connsiteX5253" fmla="*/ 1515520 w 7803300"/>
              <a:gd name="connsiteY5253" fmla="*/ 2645488 h 4983967"/>
              <a:gd name="connsiteX5254" fmla="*/ 1536281 w 7803300"/>
              <a:gd name="connsiteY5254" fmla="*/ 2624898 h 4983967"/>
              <a:gd name="connsiteX5255" fmla="*/ 1472563 w 7803300"/>
              <a:gd name="connsiteY5255" fmla="*/ 2624898 h 4983967"/>
              <a:gd name="connsiteX5256" fmla="*/ 1493315 w 7803300"/>
              <a:gd name="connsiteY5256" fmla="*/ 2645488 h 4983967"/>
              <a:gd name="connsiteX5257" fmla="*/ 1472563 w 7803300"/>
              <a:gd name="connsiteY5257" fmla="*/ 2666079 h 4983967"/>
              <a:gd name="connsiteX5258" fmla="*/ 1451802 w 7803300"/>
              <a:gd name="connsiteY5258" fmla="*/ 2645488 h 4983967"/>
              <a:gd name="connsiteX5259" fmla="*/ 1472563 w 7803300"/>
              <a:gd name="connsiteY5259" fmla="*/ 2624898 h 4983967"/>
              <a:gd name="connsiteX5260" fmla="*/ 1409688 w 7803300"/>
              <a:gd name="connsiteY5260" fmla="*/ 2624898 h 4983967"/>
              <a:gd name="connsiteX5261" fmla="*/ 1430440 w 7803300"/>
              <a:gd name="connsiteY5261" fmla="*/ 2645488 h 4983967"/>
              <a:gd name="connsiteX5262" fmla="*/ 1409688 w 7803300"/>
              <a:gd name="connsiteY5262" fmla="*/ 2666079 h 4983967"/>
              <a:gd name="connsiteX5263" fmla="*/ 1388927 w 7803300"/>
              <a:gd name="connsiteY5263" fmla="*/ 2645488 h 4983967"/>
              <a:gd name="connsiteX5264" fmla="*/ 1409688 w 7803300"/>
              <a:gd name="connsiteY5264" fmla="*/ 2624898 h 4983967"/>
              <a:gd name="connsiteX5265" fmla="*/ 1346222 w 7803300"/>
              <a:gd name="connsiteY5265" fmla="*/ 2624898 h 4983967"/>
              <a:gd name="connsiteX5266" fmla="*/ 1366974 w 7803300"/>
              <a:gd name="connsiteY5266" fmla="*/ 2645488 h 4983967"/>
              <a:gd name="connsiteX5267" fmla="*/ 1346222 w 7803300"/>
              <a:gd name="connsiteY5267" fmla="*/ 2666079 h 4983967"/>
              <a:gd name="connsiteX5268" fmla="*/ 1325461 w 7803300"/>
              <a:gd name="connsiteY5268" fmla="*/ 2645488 h 4983967"/>
              <a:gd name="connsiteX5269" fmla="*/ 1346222 w 7803300"/>
              <a:gd name="connsiteY5269" fmla="*/ 2624898 h 4983967"/>
              <a:gd name="connsiteX5270" fmla="*/ 1283356 w 7803300"/>
              <a:gd name="connsiteY5270" fmla="*/ 2624898 h 4983967"/>
              <a:gd name="connsiteX5271" fmla="*/ 1304108 w 7803300"/>
              <a:gd name="connsiteY5271" fmla="*/ 2645488 h 4983967"/>
              <a:gd name="connsiteX5272" fmla="*/ 1283356 w 7803300"/>
              <a:gd name="connsiteY5272" fmla="*/ 2666079 h 4983967"/>
              <a:gd name="connsiteX5273" fmla="*/ 1262595 w 7803300"/>
              <a:gd name="connsiteY5273" fmla="*/ 2645488 h 4983967"/>
              <a:gd name="connsiteX5274" fmla="*/ 1283356 w 7803300"/>
              <a:gd name="connsiteY5274" fmla="*/ 2624898 h 4983967"/>
              <a:gd name="connsiteX5275" fmla="*/ 1219629 w 7803300"/>
              <a:gd name="connsiteY5275" fmla="*/ 2624898 h 4983967"/>
              <a:gd name="connsiteX5276" fmla="*/ 1240381 w 7803300"/>
              <a:gd name="connsiteY5276" fmla="*/ 2645488 h 4983967"/>
              <a:gd name="connsiteX5277" fmla="*/ 1219629 w 7803300"/>
              <a:gd name="connsiteY5277" fmla="*/ 2666079 h 4983967"/>
              <a:gd name="connsiteX5278" fmla="*/ 1198868 w 7803300"/>
              <a:gd name="connsiteY5278" fmla="*/ 2645488 h 4983967"/>
              <a:gd name="connsiteX5279" fmla="*/ 1219629 w 7803300"/>
              <a:gd name="connsiteY5279" fmla="*/ 2624898 h 4983967"/>
              <a:gd name="connsiteX5280" fmla="*/ 1156764 w 7803300"/>
              <a:gd name="connsiteY5280" fmla="*/ 2624898 h 4983967"/>
              <a:gd name="connsiteX5281" fmla="*/ 1177516 w 7803300"/>
              <a:gd name="connsiteY5281" fmla="*/ 2645488 h 4983967"/>
              <a:gd name="connsiteX5282" fmla="*/ 1156764 w 7803300"/>
              <a:gd name="connsiteY5282" fmla="*/ 2666079 h 4983967"/>
              <a:gd name="connsiteX5283" fmla="*/ 1136003 w 7803300"/>
              <a:gd name="connsiteY5283" fmla="*/ 2645488 h 4983967"/>
              <a:gd name="connsiteX5284" fmla="*/ 1156764 w 7803300"/>
              <a:gd name="connsiteY5284" fmla="*/ 2624898 h 4983967"/>
              <a:gd name="connsiteX5285" fmla="*/ 1093638 w 7803300"/>
              <a:gd name="connsiteY5285" fmla="*/ 2624898 h 4983967"/>
              <a:gd name="connsiteX5286" fmla="*/ 1114390 w 7803300"/>
              <a:gd name="connsiteY5286" fmla="*/ 2645488 h 4983967"/>
              <a:gd name="connsiteX5287" fmla="*/ 1093638 w 7803300"/>
              <a:gd name="connsiteY5287" fmla="*/ 2666079 h 4983967"/>
              <a:gd name="connsiteX5288" fmla="*/ 1072877 w 7803300"/>
              <a:gd name="connsiteY5288" fmla="*/ 2645488 h 4983967"/>
              <a:gd name="connsiteX5289" fmla="*/ 1093638 w 7803300"/>
              <a:gd name="connsiteY5289" fmla="*/ 2624898 h 4983967"/>
              <a:gd name="connsiteX5290" fmla="*/ 1030763 w 7803300"/>
              <a:gd name="connsiteY5290" fmla="*/ 2624898 h 4983967"/>
              <a:gd name="connsiteX5291" fmla="*/ 1051515 w 7803300"/>
              <a:gd name="connsiteY5291" fmla="*/ 2645488 h 4983967"/>
              <a:gd name="connsiteX5292" fmla="*/ 1030763 w 7803300"/>
              <a:gd name="connsiteY5292" fmla="*/ 2666079 h 4983967"/>
              <a:gd name="connsiteX5293" fmla="*/ 1010002 w 7803300"/>
              <a:gd name="connsiteY5293" fmla="*/ 2645488 h 4983967"/>
              <a:gd name="connsiteX5294" fmla="*/ 1030763 w 7803300"/>
              <a:gd name="connsiteY5294" fmla="*/ 2624898 h 4983967"/>
              <a:gd name="connsiteX5295" fmla="*/ 6771432 w 7803300"/>
              <a:gd name="connsiteY5295" fmla="*/ 2562526 h 4983967"/>
              <a:gd name="connsiteX5296" fmla="*/ 6792103 w 7803300"/>
              <a:gd name="connsiteY5296" fmla="*/ 2583036 h 4983967"/>
              <a:gd name="connsiteX5297" fmla="*/ 6771432 w 7803300"/>
              <a:gd name="connsiteY5297" fmla="*/ 2603537 h 4983967"/>
              <a:gd name="connsiteX5298" fmla="*/ 6750761 w 7803300"/>
              <a:gd name="connsiteY5298" fmla="*/ 2583036 h 4983967"/>
              <a:gd name="connsiteX5299" fmla="*/ 6771432 w 7803300"/>
              <a:gd name="connsiteY5299" fmla="*/ 2562526 h 4983967"/>
              <a:gd name="connsiteX5300" fmla="*/ 6455884 w 7803300"/>
              <a:gd name="connsiteY5300" fmla="*/ 2562526 h 4983967"/>
              <a:gd name="connsiteX5301" fmla="*/ 6476555 w 7803300"/>
              <a:gd name="connsiteY5301" fmla="*/ 2583036 h 4983967"/>
              <a:gd name="connsiteX5302" fmla="*/ 6455884 w 7803300"/>
              <a:gd name="connsiteY5302" fmla="*/ 2603537 h 4983967"/>
              <a:gd name="connsiteX5303" fmla="*/ 6435213 w 7803300"/>
              <a:gd name="connsiteY5303" fmla="*/ 2583036 h 4983967"/>
              <a:gd name="connsiteX5304" fmla="*/ 6455884 w 7803300"/>
              <a:gd name="connsiteY5304" fmla="*/ 2562526 h 4983967"/>
              <a:gd name="connsiteX5305" fmla="*/ 6392507 w 7803300"/>
              <a:gd name="connsiteY5305" fmla="*/ 2562526 h 4983967"/>
              <a:gd name="connsiteX5306" fmla="*/ 6413178 w 7803300"/>
              <a:gd name="connsiteY5306" fmla="*/ 2583036 h 4983967"/>
              <a:gd name="connsiteX5307" fmla="*/ 6392507 w 7803300"/>
              <a:gd name="connsiteY5307" fmla="*/ 2603537 h 4983967"/>
              <a:gd name="connsiteX5308" fmla="*/ 6371836 w 7803300"/>
              <a:gd name="connsiteY5308" fmla="*/ 2583036 h 4983967"/>
              <a:gd name="connsiteX5309" fmla="*/ 6392507 w 7803300"/>
              <a:gd name="connsiteY5309" fmla="*/ 2562526 h 4983967"/>
              <a:gd name="connsiteX5310" fmla="*/ 6329722 w 7803300"/>
              <a:gd name="connsiteY5310" fmla="*/ 2562526 h 4983967"/>
              <a:gd name="connsiteX5311" fmla="*/ 6350393 w 7803300"/>
              <a:gd name="connsiteY5311" fmla="*/ 2583036 h 4983967"/>
              <a:gd name="connsiteX5312" fmla="*/ 6329722 w 7803300"/>
              <a:gd name="connsiteY5312" fmla="*/ 2603537 h 4983967"/>
              <a:gd name="connsiteX5313" fmla="*/ 6309051 w 7803300"/>
              <a:gd name="connsiteY5313" fmla="*/ 2583036 h 4983967"/>
              <a:gd name="connsiteX5314" fmla="*/ 6329722 w 7803300"/>
              <a:gd name="connsiteY5314" fmla="*/ 2562526 h 4983967"/>
              <a:gd name="connsiteX5315" fmla="*/ 6265915 w 7803300"/>
              <a:gd name="connsiteY5315" fmla="*/ 2562526 h 4983967"/>
              <a:gd name="connsiteX5316" fmla="*/ 6286586 w 7803300"/>
              <a:gd name="connsiteY5316" fmla="*/ 2583036 h 4983967"/>
              <a:gd name="connsiteX5317" fmla="*/ 6265915 w 7803300"/>
              <a:gd name="connsiteY5317" fmla="*/ 2603537 h 4983967"/>
              <a:gd name="connsiteX5318" fmla="*/ 6245244 w 7803300"/>
              <a:gd name="connsiteY5318" fmla="*/ 2583036 h 4983967"/>
              <a:gd name="connsiteX5319" fmla="*/ 6265915 w 7803300"/>
              <a:gd name="connsiteY5319" fmla="*/ 2562526 h 4983967"/>
              <a:gd name="connsiteX5320" fmla="*/ 6203040 w 7803300"/>
              <a:gd name="connsiteY5320" fmla="*/ 2562526 h 4983967"/>
              <a:gd name="connsiteX5321" fmla="*/ 6223711 w 7803300"/>
              <a:gd name="connsiteY5321" fmla="*/ 2583036 h 4983967"/>
              <a:gd name="connsiteX5322" fmla="*/ 6203040 w 7803300"/>
              <a:gd name="connsiteY5322" fmla="*/ 2603537 h 4983967"/>
              <a:gd name="connsiteX5323" fmla="*/ 6182369 w 7803300"/>
              <a:gd name="connsiteY5323" fmla="*/ 2583036 h 4983967"/>
              <a:gd name="connsiteX5324" fmla="*/ 6203040 w 7803300"/>
              <a:gd name="connsiteY5324" fmla="*/ 2562526 h 4983967"/>
              <a:gd name="connsiteX5325" fmla="*/ 6139915 w 7803300"/>
              <a:gd name="connsiteY5325" fmla="*/ 2562526 h 4983967"/>
              <a:gd name="connsiteX5326" fmla="*/ 6160586 w 7803300"/>
              <a:gd name="connsiteY5326" fmla="*/ 2583036 h 4983967"/>
              <a:gd name="connsiteX5327" fmla="*/ 6139915 w 7803300"/>
              <a:gd name="connsiteY5327" fmla="*/ 2603537 h 4983967"/>
              <a:gd name="connsiteX5328" fmla="*/ 6119244 w 7803300"/>
              <a:gd name="connsiteY5328" fmla="*/ 2583036 h 4983967"/>
              <a:gd name="connsiteX5329" fmla="*/ 6139915 w 7803300"/>
              <a:gd name="connsiteY5329" fmla="*/ 2562526 h 4983967"/>
              <a:gd name="connsiteX5330" fmla="*/ 6077130 w 7803300"/>
              <a:gd name="connsiteY5330" fmla="*/ 2562526 h 4983967"/>
              <a:gd name="connsiteX5331" fmla="*/ 6097801 w 7803300"/>
              <a:gd name="connsiteY5331" fmla="*/ 2583036 h 4983967"/>
              <a:gd name="connsiteX5332" fmla="*/ 6077130 w 7803300"/>
              <a:gd name="connsiteY5332" fmla="*/ 2603537 h 4983967"/>
              <a:gd name="connsiteX5333" fmla="*/ 6056459 w 7803300"/>
              <a:gd name="connsiteY5333" fmla="*/ 2583036 h 4983967"/>
              <a:gd name="connsiteX5334" fmla="*/ 6077130 w 7803300"/>
              <a:gd name="connsiteY5334" fmla="*/ 2562526 h 4983967"/>
              <a:gd name="connsiteX5335" fmla="*/ 6013322 w 7803300"/>
              <a:gd name="connsiteY5335" fmla="*/ 2562526 h 4983967"/>
              <a:gd name="connsiteX5336" fmla="*/ 6033993 w 7803300"/>
              <a:gd name="connsiteY5336" fmla="*/ 2583036 h 4983967"/>
              <a:gd name="connsiteX5337" fmla="*/ 6013322 w 7803300"/>
              <a:gd name="connsiteY5337" fmla="*/ 2603537 h 4983967"/>
              <a:gd name="connsiteX5338" fmla="*/ 5992651 w 7803300"/>
              <a:gd name="connsiteY5338" fmla="*/ 2583036 h 4983967"/>
              <a:gd name="connsiteX5339" fmla="*/ 6013322 w 7803300"/>
              <a:gd name="connsiteY5339" fmla="*/ 2562526 h 4983967"/>
              <a:gd name="connsiteX5340" fmla="*/ 5950457 w 7803300"/>
              <a:gd name="connsiteY5340" fmla="*/ 2562526 h 4983967"/>
              <a:gd name="connsiteX5341" fmla="*/ 5971128 w 7803300"/>
              <a:gd name="connsiteY5341" fmla="*/ 2583036 h 4983967"/>
              <a:gd name="connsiteX5342" fmla="*/ 5950457 w 7803300"/>
              <a:gd name="connsiteY5342" fmla="*/ 2603537 h 4983967"/>
              <a:gd name="connsiteX5343" fmla="*/ 5929786 w 7803300"/>
              <a:gd name="connsiteY5343" fmla="*/ 2583036 h 4983967"/>
              <a:gd name="connsiteX5344" fmla="*/ 5950457 w 7803300"/>
              <a:gd name="connsiteY5344" fmla="*/ 2562526 h 4983967"/>
              <a:gd name="connsiteX5345" fmla="*/ 5887331 w 7803300"/>
              <a:gd name="connsiteY5345" fmla="*/ 2562526 h 4983967"/>
              <a:gd name="connsiteX5346" fmla="*/ 5908002 w 7803300"/>
              <a:gd name="connsiteY5346" fmla="*/ 2583036 h 4983967"/>
              <a:gd name="connsiteX5347" fmla="*/ 5887331 w 7803300"/>
              <a:gd name="connsiteY5347" fmla="*/ 2603537 h 4983967"/>
              <a:gd name="connsiteX5348" fmla="*/ 5866660 w 7803300"/>
              <a:gd name="connsiteY5348" fmla="*/ 2583036 h 4983967"/>
              <a:gd name="connsiteX5349" fmla="*/ 5887331 w 7803300"/>
              <a:gd name="connsiteY5349" fmla="*/ 2562526 h 4983967"/>
              <a:gd name="connsiteX5350" fmla="*/ 5824546 w 7803300"/>
              <a:gd name="connsiteY5350" fmla="*/ 2562526 h 4983967"/>
              <a:gd name="connsiteX5351" fmla="*/ 5845217 w 7803300"/>
              <a:gd name="connsiteY5351" fmla="*/ 2583036 h 4983967"/>
              <a:gd name="connsiteX5352" fmla="*/ 5824546 w 7803300"/>
              <a:gd name="connsiteY5352" fmla="*/ 2603537 h 4983967"/>
              <a:gd name="connsiteX5353" fmla="*/ 5803875 w 7803300"/>
              <a:gd name="connsiteY5353" fmla="*/ 2583036 h 4983967"/>
              <a:gd name="connsiteX5354" fmla="*/ 5824546 w 7803300"/>
              <a:gd name="connsiteY5354" fmla="*/ 2562526 h 4983967"/>
              <a:gd name="connsiteX5355" fmla="*/ 5760819 w 7803300"/>
              <a:gd name="connsiteY5355" fmla="*/ 2562526 h 4983967"/>
              <a:gd name="connsiteX5356" fmla="*/ 5781490 w 7803300"/>
              <a:gd name="connsiteY5356" fmla="*/ 2583036 h 4983967"/>
              <a:gd name="connsiteX5357" fmla="*/ 5760819 w 7803300"/>
              <a:gd name="connsiteY5357" fmla="*/ 2603537 h 4983967"/>
              <a:gd name="connsiteX5358" fmla="*/ 5740148 w 7803300"/>
              <a:gd name="connsiteY5358" fmla="*/ 2583036 h 4983967"/>
              <a:gd name="connsiteX5359" fmla="*/ 5760819 w 7803300"/>
              <a:gd name="connsiteY5359" fmla="*/ 2562526 h 4983967"/>
              <a:gd name="connsiteX5360" fmla="*/ 5697954 w 7803300"/>
              <a:gd name="connsiteY5360" fmla="*/ 2562526 h 4983967"/>
              <a:gd name="connsiteX5361" fmla="*/ 5718625 w 7803300"/>
              <a:gd name="connsiteY5361" fmla="*/ 2583036 h 4983967"/>
              <a:gd name="connsiteX5362" fmla="*/ 5697954 w 7803300"/>
              <a:gd name="connsiteY5362" fmla="*/ 2603537 h 4983967"/>
              <a:gd name="connsiteX5363" fmla="*/ 5677283 w 7803300"/>
              <a:gd name="connsiteY5363" fmla="*/ 2583036 h 4983967"/>
              <a:gd name="connsiteX5364" fmla="*/ 5697954 w 7803300"/>
              <a:gd name="connsiteY5364" fmla="*/ 2562526 h 4983967"/>
              <a:gd name="connsiteX5365" fmla="*/ 5634738 w 7803300"/>
              <a:gd name="connsiteY5365" fmla="*/ 2562526 h 4983967"/>
              <a:gd name="connsiteX5366" fmla="*/ 5655409 w 7803300"/>
              <a:gd name="connsiteY5366" fmla="*/ 2583036 h 4983967"/>
              <a:gd name="connsiteX5367" fmla="*/ 5634738 w 7803300"/>
              <a:gd name="connsiteY5367" fmla="*/ 2603537 h 4983967"/>
              <a:gd name="connsiteX5368" fmla="*/ 5614067 w 7803300"/>
              <a:gd name="connsiteY5368" fmla="*/ 2583036 h 4983967"/>
              <a:gd name="connsiteX5369" fmla="*/ 5634738 w 7803300"/>
              <a:gd name="connsiteY5369" fmla="*/ 2562526 h 4983967"/>
              <a:gd name="connsiteX5370" fmla="*/ 5571962 w 7803300"/>
              <a:gd name="connsiteY5370" fmla="*/ 2562526 h 4983967"/>
              <a:gd name="connsiteX5371" fmla="*/ 5592633 w 7803300"/>
              <a:gd name="connsiteY5371" fmla="*/ 2583036 h 4983967"/>
              <a:gd name="connsiteX5372" fmla="*/ 5571962 w 7803300"/>
              <a:gd name="connsiteY5372" fmla="*/ 2603537 h 4983967"/>
              <a:gd name="connsiteX5373" fmla="*/ 5551291 w 7803300"/>
              <a:gd name="connsiteY5373" fmla="*/ 2583036 h 4983967"/>
              <a:gd name="connsiteX5374" fmla="*/ 5571962 w 7803300"/>
              <a:gd name="connsiteY5374" fmla="*/ 2562526 h 4983967"/>
              <a:gd name="connsiteX5375" fmla="*/ 5508235 w 7803300"/>
              <a:gd name="connsiteY5375" fmla="*/ 2562526 h 4983967"/>
              <a:gd name="connsiteX5376" fmla="*/ 5528906 w 7803300"/>
              <a:gd name="connsiteY5376" fmla="*/ 2583036 h 4983967"/>
              <a:gd name="connsiteX5377" fmla="*/ 5508235 w 7803300"/>
              <a:gd name="connsiteY5377" fmla="*/ 2603537 h 4983967"/>
              <a:gd name="connsiteX5378" fmla="*/ 5487564 w 7803300"/>
              <a:gd name="connsiteY5378" fmla="*/ 2583036 h 4983967"/>
              <a:gd name="connsiteX5379" fmla="*/ 5508235 w 7803300"/>
              <a:gd name="connsiteY5379" fmla="*/ 2562526 h 4983967"/>
              <a:gd name="connsiteX5380" fmla="*/ 5445361 w 7803300"/>
              <a:gd name="connsiteY5380" fmla="*/ 2562526 h 4983967"/>
              <a:gd name="connsiteX5381" fmla="*/ 5466032 w 7803300"/>
              <a:gd name="connsiteY5381" fmla="*/ 2583036 h 4983967"/>
              <a:gd name="connsiteX5382" fmla="*/ 5445361 w 7803300"/>
              <a:gd name="connsiteY5382" fmla="*/ 2603537 h 4983967"/>
              <a:gd name="connsiteX5383" fmla="*/ 5424690 w 7803300"/>
              <a:gd name="connsiteY5383" fmla="*/ 2583036 h 4983967"/>
              <a:gd name="connsiteX5384" fmla="*/ 5445361 w 7803300"/>
              <a:gd name="connsiteY5384" fmla="*/ 2562526 h 4983967"/>
              <a:gd name="connsiteX5385" fmla="*/ 5381894 w 7803300"/>
              <a:gd name="connsiteY5385" fmla="*/ 2562526 h 4983967"/>
              <a:gd name="connsiteX5386" fmla="*/ 5402565 w 7803300"/>
              <a:gd name="connsiteY5386" fmla="*/ 2583036 h 4983967"/>
              <a:gd name="connsiteX5387" fmla="*/ 5381894 w 7803300"/>
              <a:gd name="connsiteY5387" fmla="*/ 2603537 h 4983967"/>
              <a:gd name="connsiteX5388" fmla="*/ 5361223 w 7803300"/>
              <a:gd name="connsiteY5388" fmla="*/ 2583036 h 4983967"/>
              <a:gd name="connsiteX5389" fmla="*/ 5381894 w 7803300"/>
              <a:gd name="connsiteY5389" fmla="*/ 2562526 h 4983967"/>
              <a:gd name="connsiteX5390" fmla="*/ 5319029 w 7803300"/>
              <a:gd name="connsiteY5390" fmla="*/ 2562526 h 4983967"/>
              <a:gd name="connsiteX5391" fmla="*/ 5339700 w 7803300"/>
              <a:gd name="connsiteY5391" fmla="*/ 2583036 h 4983967"/>
              <a:gd name="connsiteX5392" fmla="*/ 5319029 w 7803300"/>
              <a:gd name="connsiteY5392" fmla="*/ 2603537 h 4983967"/>
              <a:gd name="connsiteX5393" fmla="*/ 5298358 w 7803300"/>
              <a:gd name="connsiteY5393" fmla="*/ 2583036 h 4983967"/>
              <a:gd name="connsiteX5394" fmla="*/ 5319029 w 7803300"/>
              <a:gd name="connsiteY5394" fmla="*/ 2562526 h 4983967"/>
              <a:gd name="connsiteX5395" fmla="*/ 5255302 w 7803300"/>
              <a:gd name="connsiteY5395" fmla="*/ 2562526 h 4983967"/>
              <a:gd name="connsiteX5396" fmla="*/ 5275973 w 7803300"/>
              <a:gd name="connsiteY5396" fmla="*/ 2583036 h 4983967"/>
              <a:gd name="connsiteX5397" fmla="*/ 5255302 w 7803300"/>
              <a:gd name="connsiteY5397" fmla="*/ 2603537 h 4983967"/>
              <a:gd name="connsiteX5398" fmla="*/ 5234631 w 7803300"/>
              <a:gd name="connsiteY5398" fmla="*/ 2583036 h 4983967"/>
              <a:gd name="connsiteX5399" fmla="*/ 5255302 w 7803300"/>
              <a:gd name="connsiteY5399" fmla="*/ 2562526 h 4983967"/>
              <a:gd name="connsiteX5400" fmla="*/ 5192436 w 7803300"/>
              <a:gd name="connsiteY5400" fmla="*/ 2562526 h 4983967"/>
              <a:gd name="connsiteX5401" fmla="*/ 5213107 w 7803300"/>
              <a:gd name="connsiteY5401" fmla="*/ 2583036 h 4983967"/>
              <a:gd name="connsiteX5402" fmla="*/ 5192436 w 7803300"/>
              <a:gd name="connsiteY5402" fmla="*/ 2603537 h 4983967"/>
              <a:gd name="connsiteX5403" fmla="*/ 5171765 w 7803300"/>
              <a:gd name="connsiteY5403" fmla="*/ 2583036 h 4983967"/>
              <a:gd name="connsiteX5404" fmla="*/ 5192436 w 7803300"/>
              <a:gd name="connsiteY5404" fmla="*/ 2562526 h 4983967"/>
              <a:gd name="connsiteX5405" fmla="*/ 5129310 w 7803300"/>
              <a:gd name="connsiteY5405" fmla="*/ 2562526 h 4983967"/>
              <a:gd name="connsiteX5406" fmla="*/ 5149981 w 7803300"/>
              <a:gd name="connsiteY5406" fmla="*/ 2583036 h 4983967"/>
              <a:gd name="connsiteX5407" fmla="*/ 5129310 w 7803300"/>
              <a:gd name="connsiteY5407" fmla="*/ 2603537 h 4983967"/>
              <a:gd name="connsiteX5408" fmla="*/ 5108639 w 7803300"/>
              <a:gd name="connsiteY5408" fmla="*/ 2583036 h 4983967"/>
              <a:gd name="connsiteX5409" fmla="*/ 5129310 w 7803300"/>
              <a:gd name="connsiteY5409" fmla="*/ 2562526 h 4983967"/>
              <a:gd name="connsiteX5410" fmla="*/ 5066526 w 7803300"/>
              <a:gd name="connsiteY5410" fmla="*/ 2562526 h 4983967"/>
              <a:gd name="connsiteX5411" fmla="*/ 5087197 w 7803300"/>
              <a:gd name="connsiteY5411" fmla="*/ 2583036 h 4983967"/>
              <a:gd name="connsiteX5412" fmla="*/ 5066526 w 7803300"/>
              <a:gd name="connsiteY5412" fmla="*/ 2603537 h 4983967"/>
              <a:gd name="connsiteX5413" fmla="*/ 5045855 w 7803300"/>
              <a:gd name="connsiteY5413" fmla="*/ 2583036 h 4983967"/>
              <a:gd name="connsiteX5414" fmla="*/ 5066526 w 7803300"/>
              <a:gd name="connsiteY5414" fmla="*/ 2562526 h 4983967"/>
              <a:gd name="connsiteX5415" fmla="*/ 5002718 w 7803300"/>
              <a:gd name="connsiteY5415" fmla="*/ 2562526 h 4983967"/>
              <a:gd name="connsiteX5416" fmla="*/ 5023389 w 7803300"/>
              <a:gd name="connsiteY5416" fmla="*/ 2583036 h 4983967"/>
              <a:gd name="connsiteX5417" fmla="*/ 5002718 w 7803300"/>
              <a:gd name="connsiteY5417" fmla="*/ 2603537 h 4983967"/>
              <a:gd name="connsiteX5418" fmla="*/ 4982047 w 7803300"/>
              <a:gd name="connsiteY5418" fmla="*/ 2583036 h 4983967"/>
              <a:gd name="connsiteX5419" fmla="*/ 5002718 w 7803300"/>
              <a:gd name="connsiteY5419" fmla="*/ 2562526 h 4983967"/>
              <a:gd name="connsiteX5420" fmla="*/ 4939852 w 7803300"/>
              <a:gd name="connsiteY5420" fmla="*/ 2562526 h 4983967"/>
              <a:gd name="connsiteX5421" fmla="*/ 4960523 w 7803300"/>
              <a:gd name="connsiteY5421" fmla="*/ 2583036 h 4983967"/>
              <a:gd name="connsiteX5422" fmla="*/ 4939852 w 7803300"/>
              <a:gd name="connsiteY5422" fmla="*/ 2603537 h 4983967"/>
              <a:gd name="connsiteX5423" fmla="*/ 4919181 w 7803300"/>
              <a:gd name="connsiteY5423" fmla="*/ 2583036 h 4983967"/>
              <a:gd name="connsiteX5424" fmla="*/ 4939852 w 7803300"/>
              <a:gd name="connsiteY5424" fmla="*/ 2562526 h 4983967"/>
              <a:gd name="connsiteX5425" fmla="*/ 4876807 w 7803300"/>
              <a:gd name="connsiteY5425" fmla="*/ 2562526 h 4983967"/>
              <a:gd name="connsiteX5426" fmla="*/ 4897478 w 7803300"/>
              <a:gd name="connsiteY5426" fmla="*/ 2583036 h 4983967"/>
              <a:gd name="connsiteX5427" fmla="*/ 4876807 w 7803300"/>
              <a:gd name="connsiteY5427" fmla="*/ 2603537 h 4983967"/>
              <a:gd name="connsiteX5428" fmla="*/ 4856136 w 7803300"/>
              <a:gd name="connsiteY5428" fmla="*/ 2583036 h 4983967"/>
              <a:gd name="connsiteX5429" fmla="*/ 4876807 w 7803300"/>
              <a:gd name="connsiteY5429" fmla="*/ 2562526 h 4983967"/>
              <a:gd name="connsiteX5430" fmla="*/ 4750215 w 7803300"/>
              <a:gd name="connsiteY5430" fmla="*/ 2562526 h 4983967"/>
              <a:gd name="connsiteX5431" fmla="*/ 4770886 w 7803300"/>
              <a:gd name="connsiteY5431" fmla="*/ 2583036 h 4983967"/>
              <a:gd name="connsiteX5432" fmla="*/ 4750215 w 7803300"/>
              <a:gd name="connsiteY5432" fmla="*/ 2603537 h 4983967"/>
              <a:gd name="connsiteX5433" fmla="*/ 4729544 w 7803300"/>
              <a:gd name="connsiteY5433" fmla="*/ 2583036 h 4983967"/>
              <a:gd name="connsiteX5434" fmla="*/ 4750215 w 7803300"/>
              <a:gd name="connsiteY5434" fmla="*/ 2562526 h 4983967"/>
              <a:gd name="connsiteX5435" fmla="*/ 4687349 w 7803300"/>
              <a:gd name="connsiteY5435" fmla="*/ 2562526 h 4983967"/>
              <a:gd name="connsiteX5436" fmla="*/ 4708020 w 7803300"/>
              <a:gd name="connsiteY5436" fmla="*/ 2583036 h 4983967"/>
              <a:gd name="connsiteX5437" fmla="*/ 4687349 w 7803300"/>
              <a:gd name="connsiteY5437" fmla="*/ 2603537 h 4983967"/>
              <a:gd name="connsiteX5438" fmla="*/ 4666678 w 7803300"/>
              <a:gd name="connsiteY5438" fmla="*/ 2583036 h 4983967"/>
              <a:gd name="connsiteX5439" fmla="*/ 4687349 w 7803300"/>
              <a:gd name="connsiteY5439" fmla="*/ 2562526 h 4983967"/>
              <a:gd name="connsiteX5440" fmla="*/ 4624224 w 7803300"/>
              <a:gd name="connsiteY5440" fmla="*/ 2562526 h 4983967"/>
              <a:gd name="connsiteX5441" fmla="*/ 4644895 w 7803300"/>
              <a:gd name="connsiteY5441" fmla="*/ 2583036 h 4983967"/>
              <a:gd name="connsiteX5442" fmla="*/ 4624224 w 7803300"/>
              <a:gd name="connsiteY5442" fmla="*/ 2603537 h 4983967"/>
              <a:gd name="connsiteX5443" fmla="*/ 4603553 w 7803300"/>
              <a:gd name="connsiteY5443" fmla="*/ 2583036 h 4983967"/>
              <a:gd name="connsiteX5444" fmla="*/ 4624224 w 7803300"/>
              <a:gd name="connsiteY5444" fmla="*/ 2562526 h 4983967"/>
              <a:gd name="connsiteX5445" fmla="*/ 4561349 w 7803300"/>
              <a:gd name="connsiteY5445" fmla="*/ 2562526 h 4983967"/>
              <a:gd name="connsiteX5446" fmla="*/ 4582020 w 7803300"/>
              <a:gd name="connsiteY5446" fmla="*/ 2583036 h 4983967"/>
              <a:gd name="connsiteX5447" fmla="*/ 4561349 w 7803300"/>
              <a:gd name="connsiteY5447" fmla="*/ 2603537 h 4983967"/>
              <a:gd name="connsiteX5448" fmla="*/ 4540678 w 7803300"/>
              <a:gd name="connsiteY5448" fmla="*/ 2583036 h 4983967"/>
              <a:gd name="connsiteX5449" fmla="*/ 4561349 w 7803300"/>
              <a:gd name="connsiteY5449" fmla="*/ 2562526 h 4983967"/>
              <a:gd name="connsiteX5450" fmla="*/ 4434676 w 7803300"/>
              <a:gd name="connsiteY5450" fmla="*/ 2562526 h 4983967"/>
              <a:gd name="connsiteX5451" fmla="*/ 4455347 w 7803300"/>
              <a:gd name="connsiteY5451" fmla="*/ 2583036 h 4983967"/>
              <a:gd name="connsiteX5452" fmla="*/ 4434676 w 7803300"/>
              <a:gd name="connsiteY5452" fmla="*/ 2603537 h 4983967"/>
              <a:gd name="connsiteX5453" fmla="*/ 4414005 w 7803300"/>
              <a:gd name="connsiteY5453" fmla="*/ 2583036 h 4983967"/>
              <a:gd name="connsiteX5454" fmla="*/ 4434676 w 7803300"/>
              <a:gd name="connsiteY5454" fmla="*/ 2562526 h 4983967"/>
              <a:gd name="connsiteX5455" fmla="*/ 4371290 w 7803300"/>
              <a:gd name="connsiteY5455" fmla="*/ 2562526 h 4983967"/>
              <a:gd name="connsiteX5456" fmla="*/ 4391961 w 7803300"/>
              <a:gd name="connsiteY5456" fmla="*/ 2583036 h 4983967"/>
              <a:gd name="connsiteX5457" fmla="*/ 4371290 w 7803300"/>
              <a:gd name="connsiteY5457" fmla="*/ 2603537 h 4983967"/>
              <a:gd name="connsiteX5458" fmla="*/ 4350619 w 7803300"/>
              <a:gd name="connsiteY5458" fmla="*/ 2583036 h 4983967"/>
              <a:gd name="connsiteX5459" fmla="*/ 4371290 w 7803300"/>
              <a:gd name="connsiteY5459" fmla="*/ 2562526 h 4983967"/>
              <a:gd name="connsiteX5460" fmla="*/ 4308505 w 7803300"/>
              <a:gd name="connsiteY5460" fmla="*/ 2562526 h 4983967"/>
              <a:gd name="connsiteX5461" fmla="*/ 4329176 w 7803300"/>
              <a:gd name="connsiteY5461" fmla="*/ 2583036 h 4983967"/>
              <a:gd name="connsiteX5462" fmla="*/ 4308505 w 7803300"/>
              <a:gd name="connsiteY5462" fmla="*/ 2603537 h 4983967"/>
              <a:gd name="connsiteX5463" fmla="*/ 4287834 w 7803300"/>
              <a:gd name="connsiteY5463" fmla="*/ 2583036 h 4983967"/>
              <a:gd name="connsiteX5464" fmla="*/ 4308505 w 7803300"/>
              <a:gd name="connsiteY5464" fmla="*/ 2562526 h 4983967"/>
              <a:gd name="connsiteX5465" fmla="*/ 4244787 w 7803300"/>
              <a:gd name="connsiteY5465" fmla="*/ 2562526 h 4983967"/>
              <a:gd name="connsiteX5466" fmla="*/ 4265458 w 7803300"/>
              <a:gd name="connsiteY5466" fmla="*/ 2583036 h 4983967"/>
              <a:gd name="connsiteX5467" fmla="*/ 4244787 w 7803300"/>
              <a:gd name="connsiteY5467" fmla="*/ 2603537 h 4983967"/>
              <a:gd name="connsiteX5468" fmla="*/ 4224116 w 7803300"/>
              <a:gd name="connsiteY5468" fmla="*/ 2583036 h 4983967"/>
              <a:gd name="connsiteX5469" fmla="*/ 4244787 w 7803300"/>
              <a:gd name="connsiteY5469" fmla="*/ 2562526 h 4983967"/>
              <a:gd name="connsiteX5470" fmla="*/ 4181913 w 7803300"/>
              <a:gd name="connsiteY5470" fmla="*/ 2562526 h 4983967"/>
              <a:gd name="connsiteX5471" fmla="*/ 4202584 w 7803300"/>
              <a:gd name="connsiteY5471" fmla="*/ 2583036 h 4983967"/>
              <a:gd name="connsiteX5472" fmla="*/ 4181913 w 7803300"/>
              <a:gd name="connsiteY5472" fmla="*/ 2603537 h 4983967"/>
              <a:gd name="connsiteX5473" fmla="*/ 4161242 w 7803300"/>
              <a:gd name="connsiteY5473" fmla="*/ 2583036 h 4983967"/>
              <a:gd name="connsiteX5474" fmla="*/ 4181913 w 7803300"/>
              <a:gd name="connsiteY5474" fmla="*/ 2562526 h 4983967"/>
              <a:gd name="connsiteX5475" fmla="*/ 4118787 w 7803300"/>
              <a:gd name="connsiteY5475" fmla="*/ 2562526 h 4983967"/>
              <a:gd name="connsiteX5476" fmla="*/ 4139458 w 7803300"/>
              <a:gd name="connsiteY5476" fmla="*/ 2583036 h 4983967"/>
              <a:gd name="connsiteX5477" fmla="*/ 4118787 w 7803300"/>
              <a:gd name="connsiteY5477" fmla="*/ 2603537 h 4983967"/>
              <a:gd name="connsiteX5478" fmla="*/ 4098116 w 7803300"/>
              <a:gd name="connsiteY5478" fmla="*/ 2583036 h 4983967"/>
              <a:gd name="connsiteX5479" fmla="*/ 4118787 w 7803300"/>
              <a:gd name="connsiteY5479" fmla="*/ 2562526 h 4983967"/>
              <a:gd name="connsiteX5480" fmla="*/ 3992195 w 7803300"/>
              <a:gd name="connsiteY5480" fmla="*/ 2562526 h 4983967"/>
              <a:gd name="connsiteX5481" fmla="*/ 4012866 w 7803300"/>
              <a:gd name="connsiteY5481" fmla="*/ 2583036 h 4983967"/>
              <a:gd name="connsiteX5482" fmla="*/ 3992195 w 7803300"/>
              <a:gd name="connsiteY5482" fmla="*/ 2603537 h 4983967"/>
              <a:gd name="connsiteX5483" fmla="*/ 3971524 w 7803300"/>
              <a:gd name="connsiteY5483" fmla="*/ 2583036 h 4983967"/>
              <a:gd name="connsiteX5484" fmla="*/ 3992195 w 7803300"/>
              <a:gd name="connsiteY5484" fmla="*/ 2562526 h 4983967"/>
              <a:gd name="connsiteX5485" fmla="*/ 3872867 w 7803300"/>
              <a:gd name="connsiteY5485" fmla="*/ 2562024 h 4983967"/>
              <a:gd name="connsiteX5486" fmla="*/ 3893619 w 7803300"/>
              <a:gd name="connsiteY5486" fmla="*/ 2582614 h 4983967"/>
              <a:gd name="connsiteX5487" fmla="*/ 3872867 w 7803300"/>
              <a:gd name="connsiteY5487" fmla="*/ 2603205 h 4983967"/>
              <a:gd name="connsiteX5488" fmla="*/ 3852106 w 7803300"/>
              <a:gd name="connsiteY5488" fmla="*/ 2582614 h 4983967"/>
              <a:gd name="connsiteX5489" fmla="*/ 3872867 w 7803300"/>
              <a:gd name="connsiteY5489" fmla="*/ 2562024 h 4983967"/>
              <a:gd name="connsiteX5490" fmla="*/ 3683409 w 7803300"/>
              <a:gd name="connsiteY5490" fmla="*/ 2562024 h 4983967"/>
              <a:gd name="connsiteX5491" fmla="*/ 3704161 w 7803300"/>
              <a:gd name="connsiteY5491" fmla="*/ 2582614 h 4983967"/>
              <a:gd name="connsiteX5492" fmla="*/ 3683409 w 7803300"/>
              <a:gd name="connsiteY5492" fmla="*/ 2603205 h 4983967"/>
              <a:gd name="connsiteX5493" fmla="*/ 3662648 w 7803300"/>
              <a:gd name="connsiteY5493" fmla="*/ 2582614 h 4983967"/>
              <a:gd name="connsiteX5494" fmla="*/ 3683409 w 7803300"/>
              <a:gd name="connsiteY5494" fmla="*/ 2562024 h 4983967"/>
              <a:gd name="connsiteX5495" fmla="*/ 3620283 w 7803300"/>
              <a:gd name="connsiteY5495" fmla="*/ 2562024 h 4983967"/>
              <a:gd name="connsiteX5496" fmla="*/ 3641035 w 7803300"/>
              <a:gd name="connsiteY5496" fmla="*/ 2582614 h 4983967"/>
              <a:gd name="connsiteX5497" fmla="*/ 3620283 w 7803300"/>
              <a:gd name="connsiteY5497" fmla="*/ 2603205 h 4983967"/>
              <a:gd name="connsiteX5498" fmla="*/ 3599522 w 7803300"/>
              <a:gd name="connsiteY5498" fmla="*/ 2582614 h 4983967"/>
              <a:gd name="connsiteX5499" fmla="*/ 3620283 w 7803300"/>
              <a:gd name="connsiteY5499" fmla="*/ 2562024 h 4983967"/>
              <a:gd name="connsiteX5500" fmla="*/ 3557408 w 7803300"/>
              <a:gd name="connsiteY5500" fmla="*/ 2562024 h 4983967"/>
              <a:gd name="connsiteX5501" fmla="*/ 3578160 w 7803300"/>
              <a:gd name="connsiteY5501" fmla="*/ 2582614 h 4983967"/>
              <a:gd name="connsiteX5502" fmla="*/ 3557408 w 7803300"/>
              <a:gd name="connsiteY5502" fmla="*/ 2603205 h 4983967"/>
              <a:gd name="connsiteX5503" fmla="*/ 3536647 w 7803300"/>
              <a:gd name="connsiteY5503" fmla="*/ 2582614 h 4983967"/>
              <a:gd name="connsiteX5504" fmla="*/ 3557408 w 7803300"/>
              <a:gd name="connsiteY5504" fmla="*/ 2562024 h 4983967"/>
              <a:gd name="connsiteX5505" fmla="*/ 3493691 w 7803300"/>
              <a:gd name="connsiteY5505" fmla="*/ 2562024 h 4983967"/>
              <a:gd name="connsiteX5506" fmla="*/ 3514443 w 7803300"/>
              <a:gd name="connsiteY5506" fmla="*/ 2582614 h 4983967"/>
              <a:gd name="connsiteX5507" fmla="*/ 3493691 w 7803300"/>
              <a:gd name="connsiteY5507" fmla="*/ 2603205 h 4983967"/>
              <a:gd name="connsiteX5508" fmla="*/ 3472930 w 7803300"/>
              <a:gd name="connsiteY5508" fmla="*/ 2582614 h 4983967"/>
              <a:gd name="connsiteX5509" fmla="*/ 3493691 w 7803300"/>
              <a:gd name="connsiteY5509" fmla="*/ 2562024 h 4983967"/>
              <a:gd name="connsiteX5510" fmla="*/ 2041376 w 7803300"/>
              <a:gd name="connsiteY5510" fmla="*/ 2562024 h 4983967"/>
              <a:gd name="connsiteX5511" fmla="*/ 2062128 w 7803300"/>
              <a:gd name="connsiteY5511" fmla="*/ 2582614 h 4983967"/>
              <a:gd name="connsiteX5512" fmla="*/ 2041376 w 7803300"/>
              <a:gd name="connsiteY5512" fmla="*/ 2603205 h 4983967"/>
              <a:gd name="connsiteX5513" fmla="*/ 2020615 w 7803300"/>
              <a:gd name="connsiteY5513" fmla="*/ 2582614 h 4983967"/>
              <a:gd name="connsiteX5514" fmla="*/ 2041376 w 7803300"/>
              <a:gd name="connsiteY5514" fmla="*/ 2562024 h 4983967"/>
              <a:gd name="connsiteX5515" fmla="*/ 1977650 w 7803300"/>
              <a:gd name="connsiteY5515" fmla="*/ 2562024 h 4983967"/>
              <a:gd name="connsiteX5516" fmla="*/ 1998402 w 7803300"/>
              <a:gd name="connsiteY5516" fmla="*/ 2582614 h 4983967"/>
              <a:gd name="connsiteX5517" fmla="*/ 1977650 w 7803300"/>
              <a:gd name="connsiteY5517" fmla="*/ 2603205 h 4983967"/>
              <a:gd name="connsiteX5518" fmla="*/ 1956889 w 7803300"/>
              <a:gd name="connsiteY5518" fmla="*/ 2582614 h 4983967"/>
              <a:gd name="connsiteX5519" fmla="*/ 1977650 w 7803300"/>
              <a:gd name="connsiteY5519" fmla="*/ 2562024 h 4983967"/>
              <a:gd name="connsiteX5520" fmla="*/ 1914784 w 7803300"/>
              <a:gd name="connsiteY5520" fmla="*/ 2562024 h 4983967"/>
              <a:gd name="connsiteX5521" fmla="*/ 1935536 w 7803300"/>
              <a:gd name="connsiteY5521" fmla="*/ 2582614 h 4983967"/>
              <a:gd name="connsiteX5522" fmla="*/ 1914784 w 7803300"/>
              <a:gd name="connsiteY5522" fmla="*/ 2603205 h 4983967"/>
              <a:gd name="connsiteX5523" fmla="*/ 1894023 w 7803300"/>
              <a:gd name="connsiteY5523" fmla="*/ 2582614 h 4983967"/>
              <a:gd name="connsiteX5524" fmla="*/ 1914784 w 7803300"/>
              <a:gd name="connsiteY5524" fmla="*/ 2562024 h 4983967"/>
              <a:gd name="connsiteX5525" fmla="*/ 1851658 w 7803300"/>
              <a:gd name="connsiteY5525" fmla="*/ 2562024 h 4983967"/>
              <a:gd name="connsiteX5526" fmla="*/ 1872410 w 7803300"/>
              <a:gd name="connsiteY5526" fmla="*/ 2582614 h 4983967"/>
              <a:gd name="connsiteX5527" fmla="*/ 1851658 w 7803300"/>
              <a:gd name="connsiteY5527" fmla="*/ 2603205 h 4983967"/>
              <a:gd name="connsiteX5528" fmla="*/ 1830897 w 7803300"/>
              <a:gd name="connsiteY5528" fmla="*/ 2582614 h 4983967"/>
              <a:gd name="connsiteX5529" fmla="*/ 1851658 w 7803300"/>
              <a:gd name="connsiteY5529" fmla="*/ 2562024 h 4983967"/>
              <a:gd name="connsiteX5530" fmla="*/ 1788873 w 7803300"/>
              <a:gd name="connsiteY5530" fmla="*/ 2562024 h 4983967"/>
              <a:gd name="connsiteX5531" fmla="*/ 1809625 w 7803300"/>
              <a:gd name="connsiteY5531" fmla="*/ 2582614 h 4983967"/>
              <a:gd name="connsiteX5532" fmla="*/ 1788873 w 7803300"/>
              <a:gd name="connsiteY5532" fmla="*/ 2603205 h 4983967"/>
              <a:gd name="connsiteX5533" fmla="*/ 1768112 w 7803300"/>
              <a:gd name="connsiteY5533" fmla="*/ 2582614 h 4983967"/>
              <a:gd name="connsiteX5534" fmla="*/ 1788873 w 7803300"/>
              <a:gd name="connsiteY5534" fmla="*/ 2562024 h 4983967"/>
              <a:gd name="connsiteX5535" fmla="*/ 1725066 w 7803300"/>
              <a:gd name="connsiteY5535" fmla="*/ 2562024 h 4983967"/>
              <a:gd name="connsiteX5536" fmla="*/ 1745818 w 7803300"/>
              <a:gd name="connsiteY5536" fmla="*/ 2582614 h 4983967"/>
              <a:gd name="connsiteX5537" fmla="*/ 1725066 w 7803300"/>
              <a:gd name="connsiteY5537" fmla="*/ 2603205 h 4983967"/>
              <a:gd name="connsiteX5538" fmla="*/ 1704305 w 7803300"/>
              <a:gd name="connsiteY5538" fmla="*/ 2582614 h 4983967"/>
              <a:gd name="connsiteX5539" fmla="*/ 1725066 w 7803300"/>
              <a:gd name="connsiteY5539" fmla="*/ 2562024 h 4983967"/>
              <a:gd name="connsiteX5540" fmla="*/ 1662191 w 7803300"/>
              <a:gd name="connsiteY5540" fmla="*/ 2562024 h 4983967"/>
              <a:gd name="connsiteX5541" fmla="*/ 1682943 w 7803300"/>
              <a:gd name="connsiteY5541" fmla="*/ 2582614 h 4983967"/>
              <a:gd name="connsiteX5542" fmla="*/ 1662191 w 7803300"/>
              <a:gd name="connsiteY5542" fmla="*/ 2603205 h 4983967"/>
              <a:gd name="connsiteX5543" fmla="*/ 1641430 w 7803300"/>
              <a:gd name="connsiteY5543" fmla="*/ 2582614 h 4983967"/>
              <a:gd name="connsiteX5544" fmla="*/ 1662191 w 7803300"/>
              <a:gd name="connsiteY5544" fmla="*/ 2562024 h 4983967"/>
              <a:gd name="connsiteX5545" fmla="*/ 1599155 w 7803300"/>
              <a:gd name="connsiteY5545" fmla="*/ 2562024 h 4983967"/>
              <a:gd name="connsiteX5546" fmla="*/ 1619907 w 7803300"/>
              <a:gd name="connsiteY5546" fmla="*/ 2582614 h 4983967"/>
              <a:gd name="connsiteX5547" fmla="*/ 1599155 w 7803300"/>
              <a:gd name="connsiteY5547" fmla="*/ 2603205 h 4983967"/>
              <a:gd name="connsiteX5548" fmla="*/ 1578394 w 7803300"/>
              <a:gd name="connsiteY5548" fmla="*/ 2582614 h 4983967"/>
              <a:gd name="connsiteX5549" fmla="*/ 1599155 w 7803300"/>
              <a:gd name="connsiteY5549" fmla="*/ 2562024 h 4983967"/>
              <a:gd name="connsiteX5550" fmla="*/ 1536281 w 7803300"/>
              <a:gd name="connsiteY5550" fmla="*/ 2562024 h 4983967"/>
              <a:gd name="connsiteX5551" fmla="*/ 1557033 w 7803300"/>
              <a:gd name="connsiteY5551" fmla="*/ 2582614 h 4983967"/>
              <a:gd name="connsiteX5552" fmla="*/ 1536281 w 7803300"/>
              <a:gd name="connsiteY5552" fmla="*/ 2603205 h 4983967"/>
              <a:gd name="connsiteX5553" fmla="*/ 1515520 w 7803300"/>
              <a:gd name="connsiteY5553" fmla="*/ 2582614 h 4983967"/>
              <a:gd name="connsiteX5554" fmla="*/ 1536281 w 7803300"/>
              <a:gd name="connsiteY5554" fmla="*/ 2562024 h 4983967"/>
              <a:gd name="connsiteX5555" fmla="*/ 1472563 w 7803300"/>
              <a:gd name="connsiteY5555" fmla="*/ 2562024 h 4983967"/>
              <a:gd name="connsiteX5556" fmla="*/ 1493315 w 7803300"/>
              <a:gd name="connsiteY5556" fmla="*/ 2582614 h 4983967"/>
              <a:gd name="connsiteX5557" fmla="*/ 1472563 w 7803300"/>
              <a:gd name="connsiteY5557" fmla="*/ 2603205 h 4983967"/>
              <a:gd name="connsiteX5558" fmla="*/ 1451802 w 7803300"/>
              <a:gd name="connsiteY5558" fmla="*/ 2582614 h 4983967"/>
              <a:gd name="connsiteX5559" fmla="*/ 1472563 w 7803300"/>
              <a:gd name="connsiteY5559" fmla="*/ 2562024 h 4983967"/>
              <a:gd name="connsiteX5560" fmla="*/ 1409688 w 7803300"/>
              <a:gd name="connsiteY5560" fmla="*/ 2562024 h 4983967"/>
              <a:gd name="connsiteX5561" fmla="*/ 1430440 w 7803300"/>
              <a:gd name="connsiteY5561" fmla="*/ 2582614 h 4983967"/>
              <a:gd name="connsiteX5562" fmla="*/ 1409688 w 7803300"/>
              <a:gd name="connsiteY5562" fmla="*/ 2603205 h 4983967"/>
              <a:gd name="connsiteX5563" fmla="*/ 1388927 w 7803300"/>
              <a:gd name="connsiteY5563" fmla="*/ 2582614 h 4983967"/>
              <a:gd name="connsiteX5564" fmla="*/ 1409688 w 7803300"/>
              <a:gd name="connsiteY5564" fmla="*/ 2562024 h 4983967"/>
              <a:gd name="connsiteX5565" fmla="*/ 1346222 w 7803300"/>
              <a:gd name="connsiteY5565" fmla="*/ 2562024 h 4983967"/>
              <a:gd name="connsiteX5566" fmla="*/ 1366974 w 7803300"/>
              <a:gd name="connsiteY5566" fmla="*/ 2582614 h 4983967"/>
              <a:gd name="connsiteX5567" fmla="*/ 1346222 w 7803300"/>
              <a:gd name="connsiteY5567" fmla="*/ 2603205 h 4983967"/>
              <a:gd name="connsiteX5568" fmla="*/ 1325461 w 7803300"/>
              <a:gd name="connsiteY5568" fmla="*/ 2582614 h 4983967"/>
              <a:gd name="connsiteX5569" fmla="*/ 1346222 w 7803300"/>
              <a:gd name="connsiteY5569" fmla="*/ 2562024 h 4983967"/>
              <a:gd name="connsiteX5570" fmla="*/ 1283356 w 7803300"/>
              <a:gd name="connsiteY5570" fmla="*/ 2562024 h 4983967"/>
              <a:gd name="connsiteX5571" fmla="*/ 1304108 w 7803300"/>
              <a:gd name="connsiteY5571" fmla="*/ 2582614 h 4983967"/>
              <a:gd name="connsiteX5572" fmla="*/ 1283356 w 7803300"/>
              <a:gd name="connsiteY5572" fmla="*/ 2603205 h 4983967"/>
              <a:gd name="connsiteX5573" fmla="*/ 1262595 w 7803300"/>
              <a:gd name="connsiteY5573" fmla="*/ 2582614 h 4983967"/>
              <a:gd name="connsiteX5574" fmla="*/ 1283356 w 7803300"/>
              <a:gd name="connsiteY5574" fmla="*/ 2562024 h 4983967"/>
              <a:gd name="connsiteX5575" fmla="*/ 1219629 w 7803300"/>
              <a:gd name="connsiteY5575" fmla="*/ 2562024 h 4983967"/>
              <a:gd name="connsiteX5576" fmla="*/ 1240381 w 7803300"/>
              <a:gd name="connsiteY5576" fmla="*/ 2582614 h 4983967"/>
              <a:gd name="connsiteX5577" fmla="*/ 1219629 w 7803300"/>
              <a:gd name="connsiteY5577" fmla="*/ 2603205 h 4983967"/>
              <a:gd name="connsiteX5578" fmla="*/ 1198868 w 7803300"/>
              <a:gd name="connsiteY5578" fmla="*/ 2582614 h 4983967"/>
              <a:gd name="connsiteX5579" fmla="*/ 1219629 w 7803300"/>
              <a:gd name="connsiteY5579" fmla="*/ 2562024 h 4983967"/>
              <a:gd name="connsiteX5580" fmla="*/ 1156764 w 7803300"/>
              <a:gd name="connsiteY5580" fmla="*/ 2562024 h 4983967"/>
              <a:gd name="connsiteX5581" fmla="*/ 1177516 w 7803300"/>
              <a:gd name="connsiteY5581" fmla="*/ 2582614 h 4983967"/>
              <a:gd name="connsiteX5582" fmla="*/ 1156764 w 7803300"/>
              <a:gd name="connsiteY5582" fmla="*/ 2603205 h 4983967"/>
              <a:gd name="connsiteX5583" fmla="*/ 1136003 w 7803300"/>
              <a:gd name="connsiteY5583" fmla="*/ 2582614 h 4983967"/>
              <a:gd name="connsiteX5584" fmla="*/ 1156764 w 7803300"/>
              <a:gd name="connsiteY5584" fmla="*/ 2562024 h 4983967"/>
              <a:gd name="connsiteX5585" fmla="*/ 1093638 w 7803300"/>
              <a:gd name="connsiteY5585" fmla="*/ 2562024 h 4983967"/>
              <a:gd name="connsiteX5586" fmla="*/ 1114390 w 7803300"/>
              <a:gd name="connsiteY5586" fmla="*/ 2582614 h 4983967"/>
              <a:gd name="connsiteX5587" fmla="*/ 1093638 w 7803300"/>
              <a:gd name="connsiteY5587" fmla="*/ 2603205 h 4983967"/>
              <a:gd name="connsiteX5588" fmla="*/ 1072877 w 7803300"/>
              <a:gd name="connsiteY5588" fmla="*/ 2582614 h 4983967"/>
              <a:gd name="connsiteX5589" fmla="*/ 1093638 w 7803300"/>
              <a:gd name="connsiteY5589" fmla="*/ 2562024 h 4983967"/>
              <a:gd name="connsiteX5590" fmla="*/ 1030763 w 7803300"/>
              <a:gd name="connsiteY5590" fmla="*/ 2562024 h 4983967"/>
              <a:gd name="connsiteX5591" fmla="*/ 1051515 w 7803300"/>
              <a:gd name="connsiteY5591" fmla="*/ 2582614 h 4983967"/>
              <a:gd name="connsiteX5592" fmla="*/ 1030763 w 7803300"/>
              <a:gd name="connsiteY5592" fmla="*/ 2603205 h 4983967"/>
              <a:gd name="connsiteX5593" fmla="*/ 1010002 w 7803300"/>
              <a:gd name="connsiteY5593" fmla="*/ 2582614 h 4983967"/>
              <a:gd name="connsiteX5594" fmla="*/ 1030763 w 7803300"/>
              <a:gd name="connsiteY5594" fmla="*/ 2562024 h 4983967"/>
              <a:gd name="connsiteX5595" fmla="*/ 967126 w 7803300"/>
              <a:gd name="connsiteY5595" fmla="*/ 2562024 h 4983967"/>
              <a:gd name="connsiteX5596" fmla="*/ 987878 w 7803300"/>
              <a:gd name="connsiteY5596" fmla="*/ 2582614 h 4983967"/>
              <a:gd name="connsiteX5597" fmla="*/ 967126 w 7803300"/>
              <a:gd name="connsiteY5597" fmla="*/ 2603205 h 4983967"/>
              <a:gd name="connsiteX5598" fmla="*/ 946365 w 7803300"/>
              <a:gd name="connsiteY5598" fmla="*/ 2582614 h 4983967"/>
              <a:gd name="connsiteX5599" fmla="*/ 967126 w 7803300"/>
              <a:gd name="connsiteY5599" fmla="*/ 2562024 h 4983967"/>
              <a:gd name="connsiteX5600" fmla="*/ 6835159 w 7803300"/>
              <a:gd name="connsiteY5600" fmla="*/ 2499822 h 4983967"/>
              <a:gd name="connsiteX5601" fmla="*/ 6855911 w 7803300"/>
              <a:gd name="connsiteY5601" fmla="*/ 2520412 h 4983967"/>
              <a:gd name="connsiteX5602" fmla="*/ 6835159 w 7803300"/>
              <a:gd name="connsiteY5602" fmla="*/ 2541003 h 4983967"/>
              <a:gd name="connsiteX5603" fmla="*/ 6814398 w 7803300"/>
              <a:gd name="connsiteY5603" fmla="*/ 2520412 h 4983967"/>
              <a:gd name="connsiteX5604" fmla="*/ 6835159 w 7803300"/>
              <a:gd name="connsiteY5604" fmla="*/ 2499822 h 4983967"/>
              <a:gd name="connsiteX5605" fmla="*/ 6771433 w 7803300"/>
              <a:gd name="connsiteY5605" fmla="*/ 2499822 h 4983967"/>
              <a:gd name="connsiteX5606" fmla="*/ 6792185 w 7803300"/>
              <a:gd name="connsiteY5606" fmla="*/ 2520412 h 4983967"/>
              <a:gd name="connsiteX5607" fmla="*/ 6771433 w 7803300"/>
              <a:gd name="connsiteY5607" fmla="*/ 2541003 h 4983967"/>
              <a:gd name="connsiteX5608" fmla="*/ 6750672 w 7803300"/>
              <a:gd name="connsiteY5608" fmla="*/ 2520412 h 4983967"/>
              <a:gd name="connsiteX5609" fmla="*/ 6771433 w 7803300"/>
              <a:gd name="connsiteY5609" fmla="*/ 2499822 h 4983967"/>
              <a:gd name="connsiteX5610" fmla="*/ 6582567 w 7803300"/>
              <a:gd name="connsiteY5610" fmla="*/ 2499822 h 4983967"/>
              <a:gd name="connsiteX5611" fmla="*/ 6603319 w 7803300"/>
              <a:gd name="connsiteY5611" fmla="*/ 2520412 h 4983967"/>
              <a:gd name="connsiteX5612" fmla="*/ 6582567 w 7803300"/>
              <a:gd name="connsiteY5612" fmla="*/ 2541003 h 4983967"/>
              <a:gd name="connsiteX5613" fmla="*/ 6561806 w 7803300"/>
              <a:gd name="connsiteY5613" fmla="*/ 2520412 h 4983967"/>
              <a:gd name="connsiteX5614" fmla="*/ 6582567 w 7803300"/>
              <a:gd name="connsiteY5614" fmla="*/ 2499822 h 4983967"/>
              <a:gd name="connsiteX5615" fmla="*/ 6518849 w 7803300"/>
              <a:gd name="connsiteY5615" fmla="*/ 2499822 h 4983967"/>
              <a:gd name="connsiteX5616" fmla="*/ 6539601 w 7803300"/>
              <a:gd name="connsiteY5616" fmla="*/ 2520412 h 4983967"/>
              <a:gd name="connsiteX5617" fmla="*/ 6518849 w 7803300"/>
              <a:gd name="connsiteY5617" fmla="*/ 2541003 h 4983967"/>
              <a:gd name="connsiteX5618" fmla="*/ 6498088 w 7803300"/>
              <a:gd name="connsiteY5618" fmla="*/ 2520412 h 4983967"/>
              <a:gd name="connsiteX5619" fmla="*/ 6518849 w 7803300"/>
              <a:gd name="connsiteY5619" fmla="*/ 2499822 h 4983967"/>
              <a:gd name="connsiteX5620" fmla="*/ 6455894 w 7803300"/>
              <a:gd name="connsiteY5620" fmla="*/ 2499822 h 4983967"/>
              <a:gd name="connsiteX5621" fmla="*/ 6476646 w 7803300"/>
              <a:gd name="connsiteY5621" fmla="*/ 2520412 h 4983967"/>
              <a:gd name="connsiteX5622" fmla="*/ 6455894 w 7803300"/>
              <a:gd name="connsiteY5622" fmla="*/ 2541003 h 4983967"/>
              <a:gd name="connsiteX5623" fmla="*/ 6435133 w 7803300"/>
              <a:gd name="connsiteY5623" fmla="*/ 2520412 h 4983967"/>
              <a:gd name="connsiteX5624" fmla="*/ 6455894 w 7803300"/>
              <a:gd name="connsiteY5624" fmla="*/ 2499822 h 4983967"/>
              <a:gd name="connsiteX5625" fmla="*/ 6392508 w 7803300"/>
              <a:gd name="connsiteY5625" fmla="*/ 2499822 h 4983967"/>
              <a:gd name="connsiteX5626" fmla="*/ 6413260 w 7803300"/>
              <a:gd name="connsiteY5626" fmla="*/ 2520412 h 4983967"/>
              <a:gd name="connsiteX5627" fmla="*/ 6392508 w 7803300"/>
              <a:gd name="connsiteY5627" fmla="*/ 2541003 h 4983967"/>
              <a:gd name="connsiteX5628" fmla="*/ 6371747 w 7803300"/>
              <a:gd name="connsiteY5628" fmla="*/ 2520412 h 4983967"/>
              <a:gd name="connsiteX5629" fmla="*/ 6392508 w 7803300"/>
              <a:gd name="connsiteY5629" fmla="*/ 2499822 h 4983967"/>
              <a:gd name="connsiteX5630" fmla="*/ 6329723 w 7803300"/>
              <a:gd name="connsiteY5630" fmla="*/ 2499822 h 4983967"/>
              <a:gd name="connsiteX5631" fmla="*/ 6350475 w 7803300"/>
              <a:gd name="connsiteY5631" fmla="*/ 2520412 h 4983967"/>
              <a:gd name="connsiteX5632" fmla="*/ 6329723 w 7803300"/>
              <a:gd name="connsiteY5632" fmla="*/ 2541003 h 4983967"/>
              <a:gd name="connsiteX5633" fmla="*/ 6308962 w 7803300"/>
              <a:gd name="connsiteY5633" fmla="*/ 2520412 h 4983967"/>
              <a:gd name="connsiteX5634" fmla="*/ 6329723 w 7803300"/>
              <a:gd name="connsiteY5634" fmla="*/ 2499822 h 4983967"/>
              <a:gd name="connsiteX5635" fmla="*/ 6265915 w 7803300"/>
              <a:gd name="connsiteY5635" fmla="*/ 2499822 h 4983967"/>
              <a:gd name="connsiteX5636" fmla="*/ 6286667 w 7803300"/>
              <a:gd name="connsiteY5636" fmla="*/ 2520412 h 4983967"/>
              <a:gd name="connsiteX5637" fmla="*/ 6265915 w 7803300"/>
              <a:gd name="connsiteY5637" fmla="*/ 2541003 h 4983967"/>
              <a:gd name="connsiteX5638" fmla="*/ 6245154 w 7803300"/>
              <a:gd name="connsiteY5638" fmla="*/ 2520412 h 4983967"/>
              <a:gd name="connsiteX5639" fmla="*/ 6265915 w 7803300"/>
              <a:gd name="connsiteY5639" fmla="*/ 2499822 h 4983967"/>
              <a:gd name="connsiteX5640" fmla="*/ 6203050 w 7803300"/>
              <a:gd name="connsiteY5640" fmla="*/ 2499822 h 4983967"/>
              <a:gd name="connsiteX5641" fmla="*/ 6223802 w 7803300"/>
              <a:gd name="connsiteY5641" fmla="*/ 2520412 h 4983967"/>
              <a:gd name="connsiteX5642" fmla="*/ 6203050 w 7803300"/>
              <a:gd name="connsiteY5642" fmla="*/ 2541003 h 4983967"/>
              <a:gd name="connsiteX5643" fmla="*/ 6182289 w 7803300"/>
              <a:gd name="connsiteY5643" fmla="*/ 2520412 h 4983967"/>
              <a:gd name="connsiteX5644" fmla="*/ 6203050 w 7803300"/>
              <a:gd name="connsiteY5644" fmla="*/ 2499822 h 4983967"/>
              <a:gd name="connsiteX5645" fmla="*/ 6139924 w 7803300"/>
              <a:gd name="connsiteY5645" fmla="*/ 2499822 h 4983967"/>
              <a:gd name="connsiteX5646" fmla="*/ 6160676 w 7803300"/>
              <a:gd name="connsiteY5646" fmla="*/ 2520412 h 4983967"/>
              <a:gd name="connsiteX5647" fmla="*/ 6139924 w 7803300"/>
              <a:gd name="connsiteY5647" fmla="*/ 2541003 h 4983967"/>
              <a:gd name="connsiteX5648" fmla="*/ 6119163 w 7803300"/>
              <a:gd name="connsiteY5648" fmla="*/ 2520412 h 4983967"/>
              <a:gd name="connsiteX5649" fmla="*/ 6139924 w 7803300"/>
              <a:gd name="connsiteY5649" fmla="*/ 2499822 h 4983967"/>
              <a:gd name="connsiteX5650" fmla="*/ 6077139 w 7803300"/>
              <a:gd name="connsiteY5650" fmla="*/ 2499822 h 4983967"/>
              <a:gd name="connsiteX5651" fmla="*/ 6097891 w 7803300"/>
              <a:gd name="connsiteY5651" fmla="*/ 2520412 h 4983967"/>
              <a:gd name="connsiteX5652" fmla="*/ 6077139 w 7803300"/>
              <a:gd name="connsiteY5652" fmla="*/ 2541003 h 4983967"/>
              <a:gd name="connsiteX5653" fmla="*/ 6056378 w 7803300"/>
              <a:gd name="connsiteY5653" fmla="*/ 2520412 h 4983967"/>
              <a:gd name="connsiteX5654" fmla="*/ 6077139 w 7803300"/>
              <a:gd name="connsiteY5654" fmla="*/ 2499822 h 4983967"/>
              <a:gd name="connsiteX5655" fmla="*/ 6013332 w 7803300"/>
              <a:gd name="connsiteY5655" fmla="*/ 2499822 h 4983967"/>
              <a:gd name="connsiteX5656" fmla="*/ 6034084 w 7803300"/>
              <a:gd name="connsiteY5656" fmla="*/ 2520412 h 4983967"/>
              <a:gd name="connsiteX5657" fmla="*/ 6013332 w 7803300"/>
              <a:gd name="connsiteY5657" fmla="*/ 2541003 h 4983967"/>
              <a:gd name="connsiteX5658" fmla="*/ 5992571 w 7803300"/>
              <a:gd name="connsiteY5658" fmla="*/ 2520412 h 4983967"/>
              <a:gd name="connsiteX5659" fmla="*/ 6013332 w 7803300"/>
              <a:gd name="connsiteY5659" fmla="*/ 2499822 h 4983967"/>
              <a:gd name="connsiteX5660" fmla="*/ 5950457 w 7803300"/>
              <a:gd name="connsiteY5660" fmla="*/ 2499822 h 4983967"/>
              <a:gd name="connsiteX5661" fmla="*/ 5971209 w 7803300"/>
              <a:gd name="connsiteY5661" fmla="*/ 2520412 h 4983967"/>
              <a:gd name="connsiteX5662" fmla="*/ 5950457 w 7803300"/>
              <a:gd name="connsiteY5662" fmla="*/ 2541003 h 4983967"/>
              <a:gd name="connsiteX5663" fmla="*/ 5929696 w 7803300"/>
              <a:gd name="connsiteY5663" fmla="*/ 2520412 h 4983967"/>
              <a:gd name="connsiteX5664" fmla="*/ 5950457 w 7803300"/>
              <a:gd name="connsiteY5664" fmla="*/ 2499822 h 4983967"/>
              <a:gd name="connsiteX5665" fmla="*/ 5887331 w 7803300"/>
              <a:gd name="connsiteY5665" fmla="*/ 2499822 h 4983967"/>
              <a:gd name="connsiteX5666" fmla="*/ 5908083 w 7803300"/>
              <a:gd name="connsiteY5666" fmla="*/ 2520412 h 4983967"/>
              <a:gd name="connsiteX5667" fmla="*/ 5887331 w 7803300"/>
              <a:gd name="connsiteY5667" fmla="*/ 2541003 h 4983967"/>
              <a:gd name="connsiteX5668" fmla="*/ 5866570 w 7803300"/>
              <a:gd name="connsiteY5668" fmla="*/ 2520412 h 4983967"/>
              <a:gd name="connsiteX5669" fmla="*/ 5887331 w 7803300"/>
              <a:gd name="connsiteY5669" fmla="*/ 2499822 h 4983967"/>
              <a:gd name="connsiteX5670" fmla="*/ 5824546 w 7803300"/>
              <a:gd name="connsiteY5670" fmla="*/ 2499822 h 4983967"/>
              <a:gd name="connsiteX5671" fmla="*/ 5845298 w 7803300"/>
              <a:gd name="connsiteY5671" fmla="*/ 2520412 h 4983967"/>
              <a:gd name="connsiteX5672" fmla="*/ 5824546 w 7803300"/>
              <a:gd name="connsiteY5672" fmla="*/ 2541003 h 4983967"/>
              <a:gd name="connsiteX5673" fmla="*/ 5803785 w 7803300"/>
              <a:gd name="connsiteY5673" fmla="*/ 2520412 h 4983967"/>
              <a:gd name="connsiteX5674" fmla="*/ 5824546 w 7803300"/>
              <a:gd name="connsiteY5674" fmla="*/ 2499822 h 4983967"/>
              <a:gd name="connsiteX5675" fmla="*/ 5760829 w 7803300"/>
              <a:gd name="connsiteY5675" fmla="*/ 2499822 h 4983967"/>
              <a:gd name="connsiteX5676" fmla="*/ 5781581 w 7803300"/>
              <a:gd name="connsiteY5676" fmla="*/ 2520412 h 4983967"/>
              <a:gd name="connsiteX5677" fmla="*/ 5760829 w 7803300"/>
              <a:gd name="connsiteY5677" fmla="*/ 2541003 h 4983967"/>
              <a:gd name="connsiteX5678" fmla="*/ 5740068 w 7803300"/>
              <a:gd name="connsiteY5678" fmla="*/ 2520412 h 4983967"/>
              <a:gd name="connsiteX5679" fmla="*/ 5760829 w 7803300"/>
              <a:gd name="connsiteY5679" fmla="*/ 2499822 h 4983967"/>
              <a:gd name="connsiteX5680" fmla="*/ 5697954 w 7803300"/>
              <a:gd name="connsiteY5680" fmla="*/ 2499822 h 4983967"/>
              <a:gd name="connsiteX5681" fmla="*/ 5718706 w 7803300"/>
              <a:gd name="connsiteY5681" fmla="*/ 2520412 h 4983967"/>
              <a:gd name="connsiteX5682" fmla="*/ 5697954 w 7803300"/>
              <a:gd name="connsiteY5682" fmla="*/ 2541003 h 4983967"/>
              <a:gd name="connsiteX5683" fmla="*/ 5677193 w 7803300"/>
              <a:gd name="connsiteY5683" fmla="*/ 2520412 h 4983967"/>
              <a:gd name="connsiteX5684" fmla="*/ 5697954 w 7803300"/>
              <a:gd name="connsiteY5684" fmla="*/ 2499822 h 4983967"/>
              <a:gd name="connsiteX5685" fmla="*/ 5634747 w 7803300"/>
              <a:gd name="connsiteY5685" fmla="*/ 2499822 h 4983967"/>
              <a:gd name="connsiteX5686" fmla="*/ 5655499 w 7803300"/>
              <a:gd name="connsiteY5686" fmla="*/ 2520412 h 4983967"/>
              <a:gd name="connsiteX5687" fmla="*/ 5634747 w 7803300"/>
              <a:gd name="connsiteY5687" fmla="*/ 2541003 h 4983967"/>
              <a:gd name="connsiteX5688" fmla="*/ 5613986 w 7803300"/>
              <a:gd name="connsiteY5688" fmla="*/ 2520412 h 4983967"/>
              <a:gd name="connsiteX5689" fmla="*/ 5634747 w 7803300"/>
              <a:gd name="connsiteY5689" fmla="*/ 2499822 h 4983967"/>
              <a:gd name="connsiteX5690" fmla="*/ 5571962 w 7803300"/>
              <a:gd name="connsiteY5690" fmla="*/ 2499822 h 4983967"/>
              <a:gd name="connsiteX5691" fmla="*/ 5592714 w 7803300"/>
              <a:gd name="connsiteY5691" fmla="*/ 2520412 h 4983967"/>
              <a:gd name="connsiteX5692" fmla="*/ 5571962 w 7803300"/>
              <a:gd name="connsiteY5692" fmla="*/ 2541003 h 4983967"/>
              <a:gd name="connsiteX5693" fmla="*/ 5551201 w 7803300"/>
              <a:gd name="connsiteY5693" fmla="*/ 2520412 h 4983967"/>
              <a:gd name="connsiteX5694" fmla="*/ 5571962 w 7803300"/>
              <a:gd name="connsiteY5694" fmla="*/ 2499822 h 4983967"/>
              <a:gd name="connsiteX5695" fmla="*/ 5508236 w 7803300"/>
              <a:gd name="connsiteY5695" fmla="*/ 2499822 h 4983967"/>
              <a:gd name="connsiteX5696" fmla="*/ 5528988 w 7803300"/>
              <a:gd name="connsiteY5696" fmla="*/ 2520412 h 4983967"/>
              <a:gd name="connsiteX5697" fmla="*/ 5508236 w 7803300"/>
              <a:gd name="connsiteY5697" fmla="*/ 2541003 h 4983967"/>
              <a:gd name="connsiteX5698" fmla="*/ 5487475 w 7803300"/>
              <a:gd name="connsiteY5698" fmla="*/ 2520412 h 4983967"/>
              <a:gd name="connsiteX5699" fmla="*/ 5508236 w 7803300"/>
              <a:gd name="connsiteY5699" fmla="*/ 2499822 h 4983967"/>
              <a:gd name="connsiteX5700" fmla="*/ 5445370 w 7803300"/>
              <a:gd name="connsiteY5700" fmla="*/ 2499822 h 4983967"/>
              <a:gd name="connsiteX5701" fmla="*/ 5466122 w 7803300"/>
              <a:gd name="connsiteY5701" fmla="*/ 2520412 h 4983967"/>
              <a:gd name="connsiteX5702" fmla="*/ 5445370 w 7803300"/>
              <a:gd name="connsiteY5702" fmla="*/ 2541003 h 4983967"/>
              <a:gd name="connsiteX5703" fmla="*/ 5424609 w 7803300"/>
              <a:gd name="connsiteY5703" fmla="*/ 2520412 h 4983967"/>
              <a:gd name="connsiteX5704" fmla="*/ 5445370 w 7803300"/>
              <a:gd name="connsiteY5704" fmla="*/ 2499822 h 4983967"/>
              <a:gd name="connsiteX5705" fmla="*/ 5381904 w 7803300"/>
              <a:gd name="connsiteY5705" fmla="*/ 2499822 h 4983967"/>
              <a:gd name="connsiteX5706" fmla="*/ 5402656 w 7803300"/>
              <a:gd name="connsiteY5706" fmla="*/ 2520412 h 4983967"/>
              <a:gd name="connsiteX5707" fmla="*/ 5381904 w 7803300"/>
              <a:gd name="connsiteY5707" fmla="*/ 2541003 h 4983967"/>
              <a:gd name="connsiteX5708" fmla="*/ 5361143 w 7803300"/>
              <a:gd name="connsiteY5708" fmla="*/ 2520412 h 4983967"/>
              <a:gd name="connsiteX5709" fmla="*/ 5381904 w 7803300"/>
              <a:gd name="connsiteY5709" fmla="*/ 2499822 h 4983967"/>
              <a:gd name="connsiteX5710" fmla="*/ 5319029 w 7803300"/>
              <a:gd name="connsiteY5710" fmla="*/ 2499822 h 4983967"/>
              <a:gd name="connsiteX5711" fmla="*/ 5339781 w 7803300"/>
              <a:gd name="connsiteY5711" fmla="*/ 2520412 h 4983967"/>
              <a:gd name="connsiteX5712" fmla="*/ 5319029 w 7803300"/>
              <a:gd name="connsiteY5712" fmla="*/ 2541003 h 4983967"/>
              <a:gd name="connsiteX5713" fmla="*/ 5298268 w 7803300"/>
              <a:gd name="connsiteY5713" fmla="*/ 2520412 h 4983967"/>
              <a:gd name="connsiteX5714" fmla="*/ 5319029 w 7803300"/>
              <a:gd name="connsiteY5714" fmla="*/ 2499822 h 4983967"/>
              <a:gd name="connsiteX5715" fmla="*/ 5255311 w 7803300"/>
              <a:gd name="connsiteY5715" fmla="*/ 2499822 h 4983967"/>
              <a:gd name="connsiteX5716" fmla="*/ 5276063 w 7803300"/>
              <a:gd name="connsiteY5716" fmla="*/ 2520412 h 4983967"/>
              <a:gd name="connsiteX5717" fmla="*/ 5255311 w 7803300"/>
              <a:gd name="connsiteY5717" fmla="*/ 2541003 h 4983967"/>
              <a:gd name="connsiteX5718" fmla="*/ 5234550 w 7803300"/>
              <a:gd name="connsiteY5718" fmla="*/ 2520412 h 4983967"/>
              <a:gd name="connsiteX5719" fmla="*/ 5255311 w 7803300"/>
              <a:gd name="connsiteY5719" fmla="*/ 2499822 h 4983967"/>
              <a:gd name="connsiteX5720" fmla="*/ 5192437 w 7803300"/>
              <a:gd name="connsiteY5720" fmla="*/ 2499822 h 4983967"/>
              <a:gd name="connsiteX5721" fmla="*/ 5213189 w 7803300"/>
              <a:gd name="connsiteY5721" fmla="*/ 2520412 h 4983967"/>
              <a:gd name="connsiteX5722" fmla="*/ 5192437 w 7803300"/>
              <a:gd name="connsiteY5722" fmla="*/ 2541003 h 4983967"/>
              <a:gd name="connsiteX5723" fmla="*/ 5171676 w 7803300"/>
              <a:gd name="connsiteY5723" fmla="*/ 2520412 h 4983967"/>
              <a:gd name="connsiteX5724" fmla="*/ 5192437 w 7803300"/>
              <a:gd name="connsiteY5724" fmla="*/ 2499822 h 4983967"/>
              <a:gd name="connsiteX5725" fmla="*/ 5129311 w 7803300"/>
              <a:gd name="connsiteY5725" fmla="*/ 2499822 h 4983967"/>
              <a:gd name="connsiteX5726" fmla="*/ 5150063 w 7803300"/>
              <a:gd name="connsiteY5726" fmla="*/ 2520412 h 4983967"/>
              <a:gd name="connsiteX5727" fmla="*/ 5129311 w 7803300"/>
              <a:gd name="connsiteY5727" fmla="*/ 2541003 h 4983967"/>
              <a:gd name="connsiteX5728" fmla="*/ 5108550 w 7803300"/>
              <a:gd name="connsiteY5728" fmla="*/ 2520412 h 4983967"/>
              <a:gd name="connsiteX5729" fmla="*/ 5129311 w 7803300"/>
              <a:gd name="connsiteY5729" fmla="*/ 2499822 h 4983967"/>
              <a:gd name="connsiteX5730" fmla="*/ 5066535 w 7803300"/>
              <a:gd name="connsiteY5730" fmla="*/ 2499822 h 4983967"/>
              <a:gd name="connsiteX5731" fmla="*/ 5087287 w 7803300"/>
              <a:gd name="connsiteY5731" fmla="*/ 2520412 h 4983967"/>
              <a:gd name="connsiteX5732" fmla="*/ 5066535 w 7803300"/>
              <a:gd name="connsiteY5732" fmla="*/ 2541003 h 4983967"/>
              <a:gd name="connsiteX5733" fmla="*/ 5045774 w 7803300"/>
              <a:gd name="connsiteY5733" fmla="*/ 2520412 h 4983967"/>
              <a:gd name="connsiteX5734" fmla="*/ 5066535 w 7803300"/>
              <a:gd name="connsiteY5734" fmla="*/ 2499822 h 4983967"/>
              <a:gd name="connsiteX5735" fmla="*/ 5002718 w 7803300"/>
              <a:gd name="connsiteY5735" fmla="*/ 2499822 h 4983967"/>
              <a:gd name="connsiteX5736" fmla="*/ 5023470 w 7803300"/>
              <a:gd name="connsiteY5736" fmla="*/ 2520412 h 4983967"/>
              <a:gd name="connsiteX5737" fmla="*/ 5002718 w 7803300"/>
              <a:gd name="connsiteY5737" fmla="*/ 2541003 h 4983967"/>
              <a:gd name="connsiteX5738" fmla="*/ 4981957 w 7803300"/>
              <a:gd name="connsiteY5738" fmla="*/ 2520412 h 4983967"/>
              <a:gd name="connsiteX5739" fmla="*/ 5002718 w 7803300"/>
              <a:gd name="connsiteY5739" fmla="*/ 2499822 h 4983967"/>
              <a:gd name="connsiteX5740" fmla="*/ 4939853 w 7803300"/>
              <a:gd name="connsiteY5740" fmla="*/ 2499822 h 4983967"/>
              <a:gd name="connsiteX5741" fmla="*/ 4960605 w 7803300"/>
              <a:gd name="connsiteY5741" fmla="*/ 2520412 h 4983967"/>
              <a:gd name="connsiteX5742" fmla="*/ 4939853 w 7803300"/>
              <a:gd name="connsiteY5742" fmla="*/ 2541003 h 4983967"/>
              <a:gd name="connsiteX5743" fmla="*/ 4919092 w 7803300"/>
              <a:gd name="connsiteY5743" fmla="*/ 2520412 h 4983967"/>
              <a:gd name="connsiteX5744" fmla="*/ 4939853 w 7803300"/>
              <a:gd name="connsiteY5744" fmla="*/ 2499822 h 4983967"/>
              <a:gd name="connsiteX5745" fmla="*/ 4876817 w 7803300"/>
              <a:gd name="connsiteY5745" fmla="*/ 2499822 h 4983967"/>
              <a:gd name="connsiteX5746" fmla="*/ 4897569 w 7803300"/>
              <a:gd name="connsiteY5746" fmla="*/ 2520412 h 4983967"/>
              <a:gd name="connsiteX5747" fmla="*/ 4876817 w 7803300"/>
              <a:gd name="connsiteY5747" fmla="*/ 2541003 h 4983967"/>
              <a:gd name="connsiteX5748" fmla="*/ 4856056 w 7803300"/>
              <a:gd name="connsiteY5748" fmla="*/ 2520412 h 4983967"/>
              <a:gd name="connsiteX5749" fmla="*/ 4876817 w 7803300"/>
              <a:gd name="connsiteY5749" fmla="*/ 2499822 h 4983967"/>
              <a:gd name="connsiteX5750" fmla="*/ 4813942 w 7803300"/>
              <a:gd name="connsiteY5750" fmla="*/ 2499822 h 4983967"/>
              <a:gd name="connsiteX5751" fmla="*/ 4834694 w 7803300"/>
              <a:gd name="connsiteY5751" fmla="*/ 2520412 h 4983967"/>
              <a:gd name="connsiteX5752" fmla="*/ 4813942 w 7803300"/>
              <a:gd name="connsiteY5752" fmla="*/ 2541003 h 4983967"/>
              <a:gd name="connsiteX5753" fmla="*/ 4793181 w 7803300"/>
              <a:gd name="connsiteY5753" fmla="*/ 2520412 h 4983967"/>
              <a:gd name="connsiteX5754" fmla="*/ 4813942 w 7803300"/>
              <a:gd name="connsiteY5754" fmla="*/ 2499822 h 4983967"/>
              <a:gd name="connsiteX5755" fmla="*/ 4687350 w 7803300"/>
              <a:gd name="connsiteY5755" fmla="*/ 2499822 h 4983967"/>
              <a:gd name="connsiteX5756" fmla="*/ 4708102 w 7803300"/>
              <a:gd name="connsiteY5756" fmla="*/ 2520412 h 4983967"/>
              <a:gd name="connsiteX5757" fmla="*/ 4687350 w 7803300"/>
              <a:gd name="connsiteY5757" fmla="*/ 2541003 h 4983967"/>
              <a:gd name="connsiteX5758" fmla="*/ 4666589 w 7803300"/>
              <a:gd name="connsiteY5758" fmla="*/ 2520412 h 4983967"/>
              <a:gd name="connsiteX5759" fmla="*/ 4687350 w 7803300"/>
              <a:gd name="connsiteY5759" fmla="*/ 2499822 h 4983967"/>
              <a:gd name="connsiteX5760" fmla="*/ 4624224 w 7803300"/>
              <a:gd name="connsiteY5760" fmla="*/ 2499822 h 4983967"/>
              <a:gd name="connsiteX5761" fmla="*/ 4644976 w 7803300"/>
              <a:gd name="connsiteY5761" fmla="*/ 2520412 h 4983967"/>
              <a:gd name="connsiteX5762" fmla="*/ 4624224 w 7803300"/>
              <a:gd name="connsiteY5762" fmla="*/ 2541003 h 4983967"/>
              <a:gd name="connsiteX5763" fmla="*/ 4603463 w 7803300"/>
              <a:gd name="connsiteY5763" fmla="*/ 2520412 h 4983967"/>
              <a:gd name="connsiteX5764" fmla="*/ 4624224 w 7803300"/>
              <a:gd name="connsiteY5764" fmla="*/ 2499822 h 4983967"/>
              <a:gd name="connsiteX5765" fmla="*/ 4244788 w 7803300"/>
              <a:gd name="connsiteY5765" fmla="*/ 2499822 h 4983967"/>
              <a:gd name="connsiteX5766" fmla="*/ 4265540 w 7803300"/>
              <a:gd name="connsiteY5766" fmla="*/ 2520412 h 4983967"/>
              <a:gd name="connsiteX5767" fmla="*/ 4244788 w 7803300"/>
              <a:gd name="connsiteY5767" fmla="*/ 2541003 h 4983967"/>
              <a:gd name="connsiteX5768" fmla="*/ 4224027 w 7803300"/>
              <a:gd name="connsiteY5768" fmla="*/ 2520412 h 4983967"/>
              <a:gd name="connsiteX5769" fmla="*/ 4244788 w 7803300"/>
              <a:gd name="connsiteY5769" fmla="*/ 2499822 h 4983967"/>
              <a:gd name="connsiteX5770" fmla="*/ 4181922 w 7803300"/>
              <a:gd name="connsiteY5770" fmla="*/ 2499822 h 4983967"/>
              <a:gd name="connsiteX5771" fmla="*/ 4202674 w 7803300"/>
              <a:gd name="connsiteY5771" fmla="*/ 2520412 h 4983967"/>
              <a:gd name="connsiteX5772" fmla="*/ 4181922 w 7803300"/>
              <a:gd name="connsiteY5772" fmla="*/ 2541003 h 4983967"/>
              <a:gd name="connsiteX5773" fmla="*/ 4161161 w 7803300"/>
              <a:gd name="connsiteY5773" fmla="*/ 2520412 h 4983967"/>
              <a:gd name="connsiteX5774" fmla="*/ 4181922 w 7803300"/>
              <a:gd name="connsiteY5774" fmla="*/ 2499822 h 4983967"/>
              <a:gd name="connsiteX5775" fmla="*/ 4118796 w 7803300"/>
              <a:gd name="connsiteY5775" fmla="*/ 2499822 h 4983967"/>
              <a:gd name="connsiteX5776" fmla="*/ 4139548 w 7803300"/>
              <a:gd name="connsiteY5776" fmla="*/ 2520412 h 4983967"/>
              <a:gd name="connsiteX5777" fmla="*/ 4118796 w 7803300"/>
              <a:gd name="connsiteY5777" fmla="*/ 2541003 h 4983967"/>
              <a:gd name="connsiteX5778" fmla="*/ 4098035 w 7803300"/>
              <a:gd name="connsiteY5778" fmla="*/ 2520412 h 4983967"/>
              <a:gd name="connsiteX5779" fmla="*/ 4118796 w 7803300"/>
              <a:gd name="connsiteY5779" fmla="*/ 2499822 h 4983967"/>
              <a:gd name="connsiteX5780" fmla="*/ 4055922 w 7803300"/>
              <a:gd name="connsiteY5780" fmla="*/ 2499822 h 4983967"/>
              <a:gd name="connsiteX5781" fmla="*/ 4076674 w 7803300"/>
              <a:gd name="connsiteY5781" fmla="*/ 2520412 h 4983967"/>
              <a:gd name="connsiteX5782" fmla="*/ 4055922 w 7803300"/>
              <a:gd name="connsiteY5782" fmla="*/ 2541003 h 4983967"/>
              <a:gd name="connsiteX5783" fmla="*/ 4035161 w 7803300"/>
              <a:gd name="connsiteY5783" fmla="*/ 2520412 h 4983967"/>
              <a:gd name="connsiteX5784" fmla="*/ 4055922 w 7803300"/>
              <a:gd name="connsiteY5784" fmla="*/ 2499822 h 4983967"/>
              <a:gd name="connsiteX5785" fmla="*/ 3929329 w 7803300"/>
              <a:gd name="connsiteY5785" fmla="*/ 2499822 h 4983967"/>
              <a:gd name="connsiteX5786" fmla="*/ 3950081 w 7803300"/>
              <a:gd name="connsiteY5786" fmla="*/ 2520412 h 4983967"/>
              <a:gd name="connsiteX5787" fmla="*/ 3929329 w 7803300"/>
              <a:gd name="connsiteY5787" fmla="*/ 2541003 h 4983967"/>
              <a:gd name="connsiteX5788" fmla="*/ 3908568 w 7803300"/>
              <a:gd name="connsiteY5788" fmla="*/ 2520412 h 4983967"/>
              <a:gd name="connsiteX5789" fmla="*/ 3929329 w 7803300"/>
              <a:gd name="connsiteY5789" fmla="*/ 2499822 h 4983967"/>
              <a:gd name="connsiteX5790" fmla="*/ 3810082 w 7803300"/>
              <a:gd name="connsiteY5790" fmla="*/ 2499481 h 4983967"/>
              <a:gd name="connsiteX5791" fmla="*/ 3830834 w 7803300"/>
              <a:gd name="connsiteY5791" fmla="*/ 2520071 h 4983967"/>
              <a:gd name="connsiteX5792" fmla="*/ 3810082 w 7803300"/>
              <a:gd name="connsiteY5792" fmla="*/ 2540662 h 4983967"/>
              <a:gd name="connsiteX5793" fmla="*/ 3789321 w 7803300"/>
              <a:gd name="connsiteY5793" fmla="*/ 2520071 h 4983967"/>
              <a:gd name="connsiteX5794" fmla="*/ 3810082 w 7803300"/>
              <a:gd name="connsiteY5794" fmla="*/ 2499481 h 4983967"/>
              <a:gd name="connsiteX5795" fmla="*/ 3746194 w 7803300"/>
              <a:gd name="connsiteY5795" fmla="*/ 2499481 h 4983967"/>
              <a:gd name="connsiteX5796" fmla="*/ 3766946 w 7803300"/>
              <a:gd name="connsiteY5796" fmla="*/ 2520071 h 4983967"/>
              <a:gd name="connsiteX5797" fmla="*/ 3746194 w 7803300"/>
              <a:gd name="connsiteY5797" fmla="*/ 2540662 h 4983967"/>
              <a:gd name="connsiteX5798" fmla="*/ 3725433 w 7803300"/>
              <a:gd name="connsiteY5798" fmla="*/ 2520071 h 4983967"/>
              <a:gd name="connsiteX5799" fmla="*/ 3746194 w 7803300"/>
              <a:gd name="connsiteY5799" fmla="*/ 2499481 h 4983967"/>
              <a:gd name="connsiteX5800" fmla="*/ 3683409 w 7803300"/>
              <a:gd name="connsiteY5800" fmla="*/ 2499481 h 4983967"/>
              <a:gd name="connsiteX5801" fmla="*/ 3704161 w 7803300"/>
              <a:gd name="connsiteY5801" fmla="*/ 2520071 h 4983967"/>
              <a:gd name="connsiteX5802" fmla="*/ 3683409 w 7803300"/>
              <a:gd name="connsiteY5802" fmla="*/ 2540662 h 4983967"/>
              <a:gd name="connsiteX5803" fmla="*/ 3662648 w 7803300"/>
              <a:gd name="connsiteY5803" fmla="*/ 2520071 h 4983967"/>
              <a:gd name="connsiteX5804" fmla="*/ 3683409 w 7803300"/>
              <a:gd name="connsiteY5804" fmla="*/ 2499481 h 4983967"/>
              <a:gd name="connsiteX5805" fmla="*/ 3620283 w 7803300"/>
              <a:gd name="connsiteY5805" fmla="*/ 2499481 h 4983967"/>
              <a:gd name="connsiteX5806" fmla="*/ 3641035 w 7803300"/>
              <a:gd name="connsiteY5806" fmla="*/ 2520071 h 4983967"/>
              <a:gd name="connsiteX5807" fmla="*/ 3620283 w 7803300"/>
              <a:gd name="connsiteY5807" fmla="*/ 2540662 h 4983967"/>
              <a:gd name="connsiteX5808" fmla="*/ 3599522 w 7803300"/>
              <a:gd name="connsiteY5808" fmla="*/ 2520071 h 4983967"/>
              <a:gd name="connsiteX5809" fmla="*/ 3620283 w 7803300"/>
              <a:gd name="connsiteY5809" fmla="*/ 2499481 h 4983967"/>
              <a:gd name="connsiteX5810" fmla="*/ 3557408 w 7803300"/>
              <a:gd name="connsiteY5810" fmla="*/ 2499481 h 4983967"/>
              <a:gd name="connsiteX5811" fmla="*/ 3578160 w 7803300"/>
              <a:gd name="connsiteY5811" fmla="*/ 2520071 h 4983967"/>
              <a:gd name="connsiteX5812" fmla="*/ 3557408 w 7803300"/>
              <a:gd name="connsiteY5812" fmla="*/ 2540662 h 4983967"/>
              <a:gd name="connsiteX5813" fmla="*/ 3536647 w 7803300"/>
              <a:gd name="connsiteY5813" fmla="*/ 2520071 h 4983967"/>
              <a:gd name="connsiteX5814" fmla="*/ 3557408 w 7803300"/>
              <a:gd name="connsiteY5814" fmla="*/ 2499481 h 4983967"/>
              <a:gd name="connsiteX5815" fmla="*/ 3493691 w 7803300"/>
              <a:gd name="connsiteY5815" fmla="*/ 2499481 h 4983967"/>
              <a:gd name="connsiteX5816" fmla="*/ 3514443 w 7803300"/>
              <a:gd name="connsiteY5816" fmla="*/ 2520071 h 4983967"/>
              <a:gd name="connsiteX5817" fmla="*/ 3493691 w 7803300"/>
              <a:gd name="connsiteY5817" fmla="*/ 2540662 h 4983967"/>
              <a:gd name="connsiteX5818" fmla="*/ 3472930 w 7803300"/>
              <a:gd name="connsiteY5818" fmla="*/ 2520071 h 4983967"/>
              <a:gd name="connsiteX5819" fmla="*/ 3493691 w 7803300"/>
              <a:gd name="connsiteY5819" fmla="*/ 2499481 h 4983967"/>
              <a:gd name="connsiteX5820" fmla="*/ 2104242 w 7803300"/>
              <a:gd name="connsiteY5820" fmla="*/ 2499481 h 4983967"/>
              <a:gd name="connsiteX5821" fmla="*/ 2124994 w 7803300"/>
              <a:gd name="connsiteY5821" fmla="*/ 2520071 h 4983967"/>
              <a:gd name="connsiteX5822" fmla="*/ 2104242 w 7803300"/>
              <a:gd name="connsiteY5822" fmla="*/ 2540662 h 4983967"/>
              <a:gd name="connsiteX5823" fmla="*/ 2083481 w 7803300"/>
              <a:gd name="connsiteY5823" fmla="*/ 2520071 h 4983967"/>
              <a:gd name="connsiteX5824" fmla="*/ 2104242 w 7803300"/>
              <a:gd name="connsiteY5824" fmla="*/ 2499481 h 4983967"/>
              <a:gd name="connsiteX5825" fmla="*/ 2041376 w 7803300"/>
              <a:gd name="connsiteY5825" fmla="*/ 2499481 h 4983967"/>
              <a:gd name="connsiteX5826" fmla="*/ 2062128 w 7803300"/>
              <a:gd name="connsiteY5826" fmla="*/ 2520071 h 4983967"/>
              <a:gd name="connsiteX5827" fmla="*/ 2041376 w 7803300"/>
              <a:gd name="connsiteY5827" fmla="*/ 2540662 h 4983967"/>
              <a:gd name="connsiteX5828" fmla="*/ 2020615 w 7803300"/>
              <a:gd name="connsiteY5828" fmla="*/ 2520071 h 4983967"/>
              <a:gd name="connsiteX5829" fmla="*/ 2041376 w 7803300"/>
              <a:gd name="connsiteY5829" fmla="*/ 2499481 h 4983967"/>
              <a:gd name="connsiteX5830" fmla="*/ 1977650 w 7803300"/>
              <a:gd name="connsiteY5830" fmla="*/ 2499481 h 4983967"/>
              <a:gd name="connsiteX5831" fmla="*/ 1998402 w 7803300"/>
              <a:gd name="connsiteY5831" fmla="*/ 2520071 h 4983967"/>
              <a:gd name="connsiteX5832" fmla="*/ 1977650 w 7803300"/>
              <a:gd name="connsiteY5832" fmla="*/ 2540662 h 4983967"/>
              <a:gd name="connsiteX5833" fmla="*/ 1956889 w 7803300"/>
              <a:gd name="connsiteY5833" fmla="*/ 2520071 h 4983967"/>
              <a:gd name="connsiteX5834" fmla="*/ 1977650 w 7803300"/>
              <a:gd name="connsiteY5834" fmla="*/ 2499481 h 4983967"/>
              <a:gd name="connsiteX5835" fmla="*/ 1914784 w 7803300"/>
              <a:gd name="connsiteY5835" fmla="*/ 2499481 h 4983967"/>
              <a:gd name="connsiteX5836" fmla="*/ 1935536 w 7803300"/>
              <a:gd name="connsiteY5836" fmla="*/ 2520071 h 4983967"/>
              <a:gd name="connsiteX5837" fmla="*/ 1914784 w 7803300"/>
              <a:gd name="connsiteY5837" fmla="*/ 2540662 h 4983967"/>
              <a:gd name="connsiteX5838" fmla="*/ 1894023 w 7803300"/>
              <a:gd name="connsiteY5838" fmla="*/ 2520071 h 4983967"/>
              <a:gd name="connsiteX5839" fmla="*/ 1914784 w 7803300"/>
              <a:gd name="connsiteY5839" fmla="*/ 2499481 h 4983967"/>
              <a:gd name="connsiteX5840" fmla="*/ 1851658 w 7803300"/>
              <a:gd name="connsiteY5840" fmla="*/ 2499481 h 4983967"/>
              <a:gd name="connsiteX5841" fmla="*/ 1872410 w 7803300"/>
              <a:gd name="connsiteY5841" fmla="*/ 2520071 h 4983967"/>
              <a:gd name="connsiteX5842" fmla="*/ 1851658 w 7803300"/>
              <a:gd name="connsiteY5842" fmla="*/ 2540662 h 4983967"/>
              <a:gd name="connsiteX5843" fmla="*/ 1830897 w 7803300"/>
              <a:gd name="connsiteY5843" fmla="*/ 2520071 h 4983967"/>
              <a:gd name="connsiteX5844" fmla="*/ 1851658 w 7803300"/>
              <a:gd name="connsiteY5844" fmla="*/ 2499481 h 4983967"/>
              <a:gd name="connsiteX5845" fmla="*/ 1788873 w 7803300"/>
              <a:gd name="connsiteY5845" fmla="*/ 2499481 h 4983967"/>
              <a:gd name="connsiteX5846" fmla="*/ 1809625 w 7803300"/>
              <a:gd name="connsiteY5846" fmla="*/ 2520071 h 4983967"/>
              <a:gd name="connsiteX5847" fmla="*/ 1788873 w 7803300"/>
              <a:gd name="connsiteY5847" fmla="*/ 2540662 h 4983967"/>
              <a:gd name="connsiteX5848" fmla="*/ 1768112 w 7803300"/>
              <a:gd name="connsiteY5848" fmla="*/ 2520071 h 4983967"/>
              <a:gd name="connsiteX5849" fmla="*/ 1788873 w 7803300"/>
              <a:gd name="connsiteY5849" fmla="*/ 2499481 h 4983967"/>
              <a:gd name="connsiteX5850" fmla="*/ 1725066 w 7803300"/>
              <a:gd name="connsiteY5850" fmla="*/ 2499481 h 4983967"/>
              <a:gd name="connsiteX5851" fmla="*/ 1745818 w 7803300"/>
              <a:gd name="connsiteY5851" fmla="*/ 2520071 h 4983967"/>
              <a:gd name="connsiteX5852" fmla="*/ 1725066 w 7803300"/>
              <a:gd name="connsiteY5852" fmla="*/ 2540662 h 4983967"/>
              <a:gd name="connsiteX5853" fmla="*/ 1704305 w 7803300"/>
              <a:gd name="connsiteY5853" fmla="*/ 2520071 h 4983967"/>
              <a:gd name="connsiteX5854" fmla="*/ 1725066 w 7803300"/>
              <a:gd name="connsiteY5854" fmla="*/ 2499481 h 4983967"/>
              <a:gd name="connsiteX5855" fmla="*/ 1662191 w 7803300"/>
              <a:gd name="connsiteY5855" fmla="*/ 2499481 h 4983967"/>
              <a:gd name="connsiteX5856" fmla="*/ 1682943 w 7803300"/>
              <a:gd name="connsiteY5856" fmla="*/ 2520071 h 4983967"/>
              <a:gd name="connsiteX5857" fmla="*/ 1662191 w 7803300"/>
              <a:gd name="connsiteY5857" fmla="*/ 2540662 h 4983967"/>
              <a:gd name="connsiteX5858" fmla="*/ 1641430 w 7803300"/>
              <a:gd name="connsiteY5858" fmla="*/ 2520071 h 4983967"/>
              <a:gd name="connsiteX5859" fmla="*/ 1662191 w 7803300"/>
              <a:gd name="connsiteY5859" fmla="*/ 2499481 h 4983967"/>
              <a:gd name="connsiteX5860" fmla="*/ 1599155 w 7803300"/>
              <a:gd name="connsiteY5860" fmla="*/ 2499481 h 4983967"/>
              <a:gd name="connsiteX5861" fmla="*/ 1619907 w 7803300"/>
              <a:gd name="connsiteY5861" fmla="*/ 2520071 h 4983967"/>
              <a:gd name="connsiteX5862" fmla="*/ 1599155 w 7803300"/>
              <a:gd name="connsiteY5862" fmla="*/ 2540662 h 4983967"/>
              <a:gd name="connsiteX5863" fmla="*/ 1578394 w 7803300"/>
              <a:gd name="connsiteY5863" fmla="*/ 2520071 h 4983967"/>
              <a:gd name="connsiteX5864" fmla="*/ 1599155 w 7803300"/>
              <a:gd name="connsiteY5864" fmla="*/ 2499481 h 4983967"/>
              <a:gd name="connsiteX5865" fmla="*/ 1536281 w 7803300"/>
              <a:gd name="connsiteY5865" fmla="*/ 2499481 h 4983967"/>
              <a:gd name="connsiteX5866" fmla="*/ 1557033 w 7803300"/>
              <a:gd name="connsiteY5866" fmla="*/ 2520071 h 4983967"/>
              <a:gd name="connsiteX5867" fmla="*/ 1536281 w 7803300"/>
              <a:gd name="connsiteY5867" fmla="*/ 2540662 h 4983967"/>
              <a:gd name="connsiteX5868" fmla="*/ 1515520 w 7803300"/>
              <a:gd name="connsiteY5868" fmla="*/ 2520071 h 4983967"/>
              <a:gd name="connsiteX5869" fmla="*/ 1536281 w 7803300"/>
              <a:gd name="connsiteY5869" fmla="*/ 2499481 h 4983967"/>
              <a:gd name="connsiteX5870" fmla="*/ 1472563 w 7803300"/>
              <a:gd name="connsiteY5870" fmla="*/ 2499481 h 4983967"/>
              <a:gd name="connsiteX5871" fmla="*/ 1493315 w 7803300"/>
              <a:gd name="connsiteY5871" fmla="*/ 2520071 h 4983967"/>
              <a:gd name="connsiteX5872" fmla="*/ 1472563 w 7803300"/>
              <a:gd name="connsiteY5872" fmla="*/ 2540662 h 4983967"/>
              <a:gd name="connsiteX5873" fmla="*/ 1451802 w 7803300"/>
              <a:gd name="connsiteY5873" fmla="*/ 2520071 h 4983967"/>
              <a:gd name="connsiteX5874" fmla="*/ 1472563 w 7803300"/>
              <a:gd name="connsiteY5874" fmla="*/ 2499481 h 4983967"/>
              <a:gd name="connsiteX5875" fmla="*/ 1409688 w 7803300"/>
              <a:gd name="connsiteY5875" fmla="*/ 2499481 h 4983967"/>
              <a:gd name="connsiteX5876" fmla="*/ 1430440 w 7803300"/>
              <a:gd name="connsiteY5876" fmla="*/ 2520071 h 4983967"/>
              <a:gd name="connsiteX5877" fmla="*/ 1409688 w 7803300"/>
              <a:gd name="connsiteY5877" fmla="*/ 2540662 h 4983967"/>
              <a:gd name="connsiteX5878" fmla="*/ 1388927 w 7803300"/>
              <a:gd name="connsiteY5878" fmla="*/ 2520071 h 4983967"/>
              <a:gd name="connsiteX5879" fmla="*/ 1409688 w 7803300"/>
              <a:gd name="connsiteY5879" fmla="*/ 2499481 h 4983967"/>
              <a:gd name="connsiteX5880" fmla="*/ 1346222 w 7803300"/>
              <a:gd name="connsiteY5880" fmla="*/ 2499481 h 4983967"/>
              <a:gd name="connsiteX5881" fmla="*/ 1366974 w 7803300"/>
              <a:gd name="connsiteY5881" fmla="*/ 2520071 h 4983967"/>
              <a:gd name="connsiteX5882" fmla="*/ 1346222 w 7803300"/>
              <a:gd name="connsiteY5882" fmla="*/ 2540662 h 4983967"/>
              <a:gd name="connsiteX5883" fmla="*/ 1325461 w 7803300"/>
              <a:gd name="connsiteY5883" fmla="*/ 2520071 h 4983967"/>
              <a:gd name="connsiteX5884" fmla="*/ 1346222 w 7803300"/>
              <a:gd name="connsiteY5884" fmla="*/ 2499481 h 4983967"/>
              <a:gd name="connsiteX5885" fmla="*/ 1283356 w 7803300"/>
              <a:gd name="connsiteY5885" fmla="*/ 2499481 h 4983967"/>
              <a:gd name="connsiteX5886" fmla="*/ 1304108 w 7803300"/>
              <a:gd name="connsiteY5886" fmla="*/ 2520071 h 4983967"/>
              <a:gd name="connsiteX5887" fmla="*/ 1283356 w 7803300"/>
              <a:gd name="connsiteY5887" fmla="*/ 2540662 h 4983967"/>
              <a:gd name="connsiteX5888" fmla="*/ 1262595 w 7803300"/>
              <a:gd name="connsiteY5888" fmla="*/ 2520071 h 4983967"/>
              <a:gd name="connsiteX5889" fmla="*/ 1283356 w 7803300"/>
              <a:gd name="connsiteY5889" fmla="*/ 2499481 h 4983967"/>
              <a:gd name="connsiteX5890" fmla="*/ 1219629 w 7803300"/>
              <a:gd name="connsiteY5890" fmla="*/ 2499481 h 4983967"/>
              <a:gd name="connsiteX5891" fmla="*/ 1240381 w 7803300"/>
              <a:gd name="connsiteY5891" fmla="*/ 2520071 h 4983967"/>
              <a:gd name="connsiteX5892" fmla="*/ 1219629 w 7803300"/>
              <a:gd name="connsiteY5892" fmla="*/ 2540662 h 4983967"/>
              <a:gd name="connsiteX5893" fmla="*/ 1198868 w 7803300"/>
              <a:gd name="connsiteY5893" fmla="*/ 2520071 h 4983967"/>
              <a:gd name="connsiteX5894" fmla="*/ 1219629 w 7803300"/>
              <a:gd name="connsiteY5894" fmla="*/ 2499481 h 4983967"/>
              <a:gd name="connsiteX5895" fmla="*/ 1156764 w 7803300"/>
              <a:gd name="connsiteY5895" fmla="*/ 2499481 h 4983967"/>
              <a:gd name="connsiteX5896" fmla="*/ 1177516 w 7803300"/>
              <a:gd name="connsiteY5896" fmla="*/ 2520071 h 4983967"/>
              <a:gd name="connsiteX5897" fmla="*/ 1156764 w 7803300"/>
              <a:gd name="connsiteY5897" fmla="*/ 2540662 h 4983967"/>
              <a:gd name="connsiteX5898" fmla="*/ 1136003 w 7803300"/>
              <a:gd name="connsiteY5898" fmla="*/ 2520071 h 4983967"/>
              <a:gd name="connsiteX5899" fmla="*/ 1156764 w 7803300"/>
              <a:gd name="connsiteY5899" fmla="*/ 2499481 h 4983967"/>
              <a:gd name="connsiteX5900" fmla="*/ 1093638 w 7803300"/>
              <a:gd name="connsiteY5900" fmla="*/ 2499481 h 4983967"/>
              <a:gd name="connsiteX5901" fmla="*/ 1114390 w 7803300"/>
              <a:gd name="connsiteY5901" fmla="*/ 2520071 h 4983967"/>
              <a:gd name="connsiteX5902" fmla="*/ 1093638 w 7803300"/>
              <a:gd name="connsiteY5902" fmla="*/ 2540662 h 4983967"/>
              <a:gd name="connsiteX5903" fmla="*/ 1072877 w 7803300"/>
              <a:gd name="connsiteY5903" fmla="*/ 2520071 h 4983967"/>
              <a:gd name="connsiteX5904" fmla="*/ 1093638 w 7803300"/>
              <a:gd name="connsiteY5904" fmla="*/ 2499481 h 4983967"/>
              <a:gd name="connsiteX5905" fmla="*/ 1030763 w 7803300"/>
              <a:gd name="connsiteY5905" fmla="*/ 2499481 h 4983967"/>
              <a:gd name="connsiteX5906" fmla="*/ 1051515 w 7803300"/>
              <a:gd name="connsiteY5906" fmla="*/ 2520071 h 4983967"/>
              <a:gd name="connsiteX5907" fmla="*/ 1030763 w 7803300"/>
              <a:gd name="connsiteY5907" fmla="*/ 2540662 h 4983967"/>
              <a:gd name="connsiteX5908" fmla="*/ 1010002 w 7803300"/>
              <a:gd name="connsiteY5908" fmla="*/ 2520071 h 4983967"/>
              <a:gd name="connsiteX5909" fmla="*/ 1030763 w 7803300"/>
              <a:gd name="connsiteY5909" fmla="*/ 2499481 h 4983967"/>
              <a:gd name="connsiteX5910" fmla="*/ 967126 w 7803300"/>
              <a:gd name="connsiteY5910" fmla="*/ 2499481 h 4983967"/>
              <a:gd name="connsiteX5911" fmla="*/ 987878 w 7803300"/>
              <a:gd name="connsiteY5911" fmla="*/ 2520071 h 4983967"/>
              <a:gd name="connsiteX5912" fmla="*/ 967126 w 7803300"/>
              <a:gd name="connsiteY5912" fmla="*/ 2540662 h 4983967"/>
              <a:gd name="connsiteX5913" fmla="*/ 946365 w 7803300"/>
              <a:gd name="connsiteY5913" fmla="*/ 2520071 h 4983967"/>
              <a:gd name="connsiteX5914" fmla="*/ 967126 w 7803300"/>
              <a:gd name="connsiteY5914" fmla="*/ 2499481 h 4983967"/>
              <a:gd name="connsiteX5915" fmla="*/ 6771433 w 7803300"/>
              <a:gd name="connsiteY5915" fmla="*/ 2437117 h 4983967"/>
              <a:gd name="connsiteX5916" fmla="*/ 6792185 w 7803300"/>
              <a:gd name="connsiteY5916" fmla="*/ 2457707 h 4983967"/>
              <a:gd name="connsiteX5917" fmla="*/ 6771433 w 7803300"/>
              <a:gd name="connsiteY5917" fmla="*/ 2478298 h 4983967"/>
              <a:gd name="connsiteX5918" fmla="*/ 6750672 w 7803300"/>
              <a:gd name="connsiteY5918" fmla="*/ 2457707 h 4983967"/>
              <a:gd name="connsiteX5919" fmla="*/ 6771433 w 7803300"/>
              <a:gd name="connsiteY5919" fmla="*/ 2437117 h 4983967"/>
              <a:gd name="connsiteX5920" fmla="*/ 6645352 w 7803300"/>
              <a:gd name="connsiteY5920" fmla="*/ 2437117 h 4983967"/>
              <a:gd name="connsiteX5921" fmla="*/ 6666104 w 7803300"/>
              <a:gd name="connsiteY5921" fmla="*/ 2457707 h 4983967"/>
              <a:gd name="connsiteX5922" fmla="*/ 6645352 w 7803300"/>
              <a:gd name="connsiteY5922" fmla="*/ 2478298 h 4983967"/>
              <a:gd name="connsiteX5923" fmla="*/ 6624591 w 7803300"/>
              <a:gd name="connsiteY5923" fmla="*/ 2457707 h 4983967"/>
              <a:gd name="connsiteX5924" fmla="*/ 6645352 w 7803300"/>
              <a:gd name="connsiteY5924" fmla="*/ 2437117 h 4983967"/>
              <a:gd name="connsiteX5925" fmla="*/ 6582567 w 7803300"/>
              <a:gd name="connsiteY5925" fmla="*/ 2437117 h 4983967"/>
              <a:gd name="connsiteX5926" fmla="*/ 6603319 w 7803300"/>
              <a:gd name="connsiteY5926" fmla="*/ 2457707 h 4983967"/>
              <a:gd name="connsiteX5927" fmla="*/ 6582567 w 7803300"/>
              <a:gd name="connsiteY5927" fmla="*/ 2478298 h 4983967"/>
              <a:gd name="connsiteX5928" fmla="*/ 6561806 w 7803300"/>
              <a:gd name="connsiteY5928" fmla="*/ 2457707 h 4983967"/>
              <a:gd name="connsiteX5929" fmla="*/ 6582567 w 7803300"/>
              <a:gd name="connsiteY5929" fmla="*/ 2437117 h 4983967"/>
              <a:gd name="connsiteX5930" fmla="*/ 6518849 w 7803300"/>
              <a:gd name="connsiteY5930" fmla="*/ 2437117 h 4983967"/>
              <a:gd name="connsiteX5931" fmla="*/ 6539601 w 7803300"/>
              <a:gd name="connsiteY5931" fmla="*/ 2457707 h 4983967"/>
              <a:gd name="connsiteX5932" fmla="*/ 6518849 w 7803300"/>
              <a:gd name="connsiteY5932" fmla="*/ 2478298 h 4983967"/>
              <a:gd name="connsiteX5933" fmla="*/ 6498088 w 7803300"/>
              <a:gd name="connsiteY5933" fmla="*/ 2457707 h 4983967"/>
              <a:gd name="connsiteX5934" fmla="*/ 6518849 w 7803300"/>
              <a:gd name="connsiteY5934" fmla="*/ 2437117 h 4983967"/>
              <a:gd name="connsiteX5935" fmla="*/ 6455974 w 7803300"/>
              <a:gd name="connsiteY5935" fmla="*/ 2437117 h 4983967"/>
              <a:gd name="connsiteX5936" fmla="*/ 6476726 w 7803300"/>
              <a:gd name="connsiteY5936" fmla="*/ 2457707 h 4983967"/>
              <a:gd name="connsiteX5937" fmla="*/ 6455974 w 7803300"/>
              <a:gd name="connsiteY5937" fmla="*/ 2478298 h 4983967"/>
              <a:gd name="connsiteX5938" fmla="*/ 6435213 w 7803300"/>
              <a:gd name="connsiteY5938" fmla="*/ 2457707 h 4983967"/>
              <a:gd name="connsiteX5939" fmla="*/ 6455974 w 7803300"/>
              <a:gd name="connsiteY5939" fmla="*/ 2437117 h 4983967"/>
              <a:gd name="connsiteX5940" fmla="*/ 6392508 w 7803300"/>
              <a:gd name="connsiteY5940" fmla="*/ 2437117 h 4983967"/>
              <a:gd name="connsiteX5941" fmla="*/ 6413260 w 7803300"/>
              <a:gd name="connsiteY5941" fmla="*/ 2457707 h 4983967"/>
              <a:gd name="connsiteX5942" fmla="*/ 6392508 w 7803300"/>
              <a:gd name="connsiteY5942" fmla="*/ 2478298 h 4983967"/>
              <a:gd name="connsiteX5943" fmla="*/ 6371747 w 7803300"/>
              <a:gd name="connsiteY5943" fmla="*/ 2457707 h 4983967"/>
              <a:gd name="connsiteX5944" fmla="*/ 6392508 w 7803300"/>
              <a:gd name="connsiteY5944" fmla="*/ 2437117 h 4983967"/>
              <a:gd name="connsiteX5945" fmla="*/ 6329723 w 7803300"/>
              <a:gd name="connsiteY5945" fmla="*/ 2437117 h 4983967"/>
              <a:gd name="connsiteX5946" fmla="*/ 6350475 w 7803300"/>
              <a:gd name="connsiteY5946" fmla="*/ 2457707 h 4983967"/>
              <a:gd name="connsiteX5947" fmla="*/ 6329723 w 7803300"/>
              <a:gd name="connsiteY5947" fmla="*/ 2478298 h 4983967"/>
              <a:gd name="connsiteX5948" fmla="*/ 6308962 w 7803300"/>
              <a:gd name="connsiteY5948" fmla="*/ 2457707 h 4983967"/>
              <a:gd name="connsiteX5949" fmla="*/ 6329723 w 7803300"/>
              <a:gd name="connsiteY5949" fmla="*/ 2437117 h 4983967"/>
              <a:gd name="connsiteX5950" fmla="*/ 6266005 w 7803300"/>
              <a:gd name="connsiteY5950" fmla="*/ 2437117 h 4983967"/>
              <a:gd name="connsiteX5951" fmla="*/ 6286757 w 7803300"/>
              <a:gd name="connsiteY5951" fmla="*/ 2457707 h 4983967"/>
              <a:gd name="connsiteX5952" fmla="*/ 6266005 w 7803300"/>
              <a:gd name="connsiteY5952" fmla="*/ 2478298 h 4983967"/>
              <a:gd name="connsiteX5953" fmla="*/ 6245244 w 7803300"/>
              <a:gd name="connsiteY5953" fmla="*/ 2457707 h 4983967"/>
              <a:gd name="connsiteX5954" fmla="*/ 6266005 w 7803300"/>
              <a:gd name="connsiteY5954" fmla="*/ 2437117 h 4983967"/>
              <a:gd name="connsiteX5955" fmla="*/ 6203130 w 7803300"/>
              <a:gd name="connsiteY5955" fmla="*/ 2437117 h 4983967"/>
              <a:gd name="connsiteX5956" fmla="*/ 6223882 w 7803300"/>
              <a:gd name="connsiteY5956" fmla="*/ 2457707 h 4983967"/>
              <a:gd name="connsiteX5957" fmla="*/ 6203130 w 7803300"/>
              <a:gd name="connsiteY5957" fmla="*/ 2478298 h 4983967"/>
              <a:gd name="connsiteX5958" fmla="*/ 6182369 w 7803300"/>
              <a:gd name="connsiteY5958" fmla="*/ 2457707 h 4983967"/>
              <a:gd name="connsiteX5959" fmla="*/ 6203130 w 7803300"/>
              <a:gd name="connsiteY5959" fmla="*/ 2437117 h 4983967"/>
              <a:gd name="connsiteX5960" fmla="*/ 6140005 w 7803300"/>
              <a:gd name="connsiteY5960" fmla="*/ 2437117 h 4983967"/>
              <a:gd name="connsiteX5961" fmla="*/ 6160757 w 7803300"/>
              <a:gd name="connsiteY5961" fmla="*/ 2457707 h 4983967"/>
              <a:gd name="connsiteX5962" fmla="*/ 6140005 w 7803300"/>
              <a:gd name="connsiteY5962" fmla="*/ 2478298 h 4983967"/>
              <a:gd name="connsiteX5963" fmla="*/ 6119244 w 7803300"/>
              <a:gd name="connsiteY5963" fmla="*/ 2457707 h 4983967"/>
              <a:gd name="connsiteX5964" fmla="*/ 6140005 w 7803300"/>
              <a:gd name="connsiteY5964" fmla="*/ 2437117 h 4983967"/>
              <a:gd name="connsiteX5965" fmla="*/ 6077139 w 7803300"/>
              <a:gd name="connsiteY5965" fmla="*/ 2437117 h 4983967"/>
              <a:gd name="connsiteX5966" fmla="*/ 6097891 w 7803300"/>
              <a:gd name="connsiteY5966" fmla="*/ 2457707 h 4983967"/>
              <a:gd name="connsiteX5967" fmla="*/ 6077139 w 7803300"/>
              <a:gd name="connsiteY5967" fmla="*/ 2478298 h 4983967"/>
              <a:gd name="connsiteX5968" fmla="*/ 6056378 w 7803300"/>
              <a:gd name="connsiteY5968" fmla="*/ 2457707 h 4983967"/>
              <a:gd name="connsiteX5969" fmla="*/ 6077139 w 7803300"/>
              <a:gd name="connsiteY5969" fmla="*/ 2437117 h 4983967"/>
              <a:gd name="connsiteX5970" fmla="*/ 6013412 w 7803300"/>
              <a:gd name="connsiteY5970" fmla="*/ 2437117 h 4983967"/>
              <a:gd name="connsiteX5971" fmla="*/ 6034164 w 7803300"/>
              <a:gd name="connsiteY5971" fmla="*/ 2457707 h 4983967"/>
              <a:gd name="connsiteX5972" fmla="*/ 6013412 w 7803300"/>
              <a:gd name="connsiteY5972" fmla="*/ 2478298 h 4983967"/>
              <a:gd name="connsiteX5973" fmla="*/ 5992651 w 7803300"/>
              <a:gd name="connsiteY5973" fmla="*/ 2457707 h 4983967"/>
              <a:gd name="connsiteX5974" fmla="*/ 6013412 w 7803300"/>
              <a:gd name="connsiteY5974" fmla="*/ 2437117 h 4983967"/>
              <a:gd name="connsiteX5975" fmla="*/ 5950547 w 7803300"/>
              <a:gd name="connsiteY5975" fmla="*/ 2437117 h 4983967"/>
              <a:gd name="connsiteX5976" fmla="*/ 5971299 w 7803300"/>
              <a:gd name="connsiteY5976" fmla="*/ 2457707 h 4983967"/>
              <a:gd name="connsiteX5977" fmla="*/ 5950547 w 7803300"/>
              <a:gd name="connsiteY5977" fmla="*/ 2478298 h 4983967"/>
              <a:gd name="connsiteX5978" fmla="*/ 5929786 w 7803300"/>
              <a:gd name="connsiteY5978" fmla="*/ 2457707 h 4983967"/>
              <a:gd name="connsiteX5979" fmla="*/ 5950547 w 7803300"/>
              <a:gd name="connsiteY5979" fmla="*/ 2437117 h 4983967"/>
              <a:gd name="connsiteX5980" fmla="*/ 5887421 w 7803300"/>
              <a:gd name="connsiteY5980" fmla="*/ 2437117 h 4983967"/>
              <a:gd name="connsiteX5981" fmla="*/ 5908173 w 7803300"/>
              <a:gd name="connsiteY5981" fmla="*/ 2457707 h 4983967"/>
              <a:gd name="connsiteX5982" fmla="*/ 5887421 w 7803300"/>
              <a:gd name="connsiteY5982" fmla="*/ 2478298 h 4983967"/>
              <a:gd name="connsiteX5983" fmla="*/ 5866660 w 7803300"/>
              <a:gd name="connsiteY5983" fmla="*/ 2457707 h 4983967"/>
              <a:gd name="connsiteX5984" fmla="*/ 5887421 w 7803300"/>
              <a:gd name="connsiteY5984" fmla="*/ 2437117 h 4983967"/>
              <a:gd name="connsiteX5985" fmla="*/ 5824546 w 7803300"/>
              <a:gd name="connsiteY5985" fmla="*/ 2437117 h 4983967"/>
              <a:gd name="connsiteX5986" fmla="*/ 5845298 w 7803300"/>
              <a:gd name="connsiteY5986" fmla="*/ 2457707 h 4983967"/>
              <a:gd name="connsiteX5987" fmla="*/ 5824546 w 7803300"/>
              <a:gd name="connsiteY5987" fmla="*/ 2478298 h 4983967"/>
              <a:gd name="connsiteX5988" fmla="*/ 5803785 w 7803300"/>
              <a:gd name="connsiteY5988" fmla="*/ 2457707 h 4983967"/>
              <a:gd name="connsiteX5989" fmla="*/ 5824546 w 7803300"/>
              <a:gd name="connsiteY5989" fmla="*/ 2437117 h 4983967"/>
              <a:gd name="connsiteX5990" fmla="*/ 5760909 w 7803300"/>
              <a:gd name="connsiteY5990" fmla="*/ 2437117 h 4983967"/>
              <a:gd name="connsiteX5991" fmla="*/ 5781661 w 7803300"/>
              <a:gd name="connsiteY5991" fmla="*/ 2457707 h 4983967"/>
              <a:gd name="connsiteX5992" fmla="*/ 5760909 w 7803300"/>
              <a:gd name="connsiteY5992" fmla="*/ 2478298 h 4983967"/>
              <a:gd name="connsiteX5993" fmla="*/ 5740148 w 7803300"/>
              <a:gd name="connsiteY5993" fmla="*/ 2457707 h 4983967"/>
              <a:gd name="connsiteX5994" fmla="*/ 5760909 w 7803300"/>
              <a:gd name="connsiteY5994" fmla="*/ 2437117 h 4983967"/>
              <a:gd name="connsiteX5995" fmla="*/ 5697954 w 7803300"/>
              <a:gd name="connsiteY5995" fmla="*/ 2437117 h 4983967"/>
              <a:gd name="connsiteX5996" fmla="*/ 5718706 w 7803300"/>
              <a:gd name="connsiteY5996" fmla="*/ 2457707 h 4983967"/>
              <a:gd name="connsiteX5997" fmla="*/ 5697954 w 7803300"/>
              <a:gd name="connsiteY5997" fmla="*/ 2478298 h 4983967"/>
              <a:gd name="connsiteX5998" fmla="*/ 5677193 w 7803300"/>
              <a:gd name="connsiteY5998" fmla="*/ 2457707 h 4983967"/>
              <a:gd name="connsiteX5999" fmla="*/ 5697954 w 7803300"/>
              <a:gd name="connsiteY5999" fmla="*/ 2437117 h 4983967"/>
              <a:gd name="connsiteX6000" fmla="*/ 5634828 w 7803300"/>
              <a:gd name="connsiteY6000" fmla="*/ 2437117 h 4983967"/>
              <a:gd name="connsiteX6001" fmla="*/ 5655580 w 7803300"/>
              <a:gd name="connsiteY6001" fmla="*/ 2457707 h 4983967"/>
              <a:gd name="connsiteX6002" fmla="*/ 5634828 w 7803300"/>
              <a:gd name="connsiteY6002" fmla="*/ 2478298 h 4983967"/>
              <a:gd name="connsiteX6003" fmla="*/ 5614067 w 7803300"/>
              <a:gd name="connsiteY6003" fmla="*/ 2457707 h 4983967"/>
              <a:gd name="connsiteX6004" fmla="*/ 5634828 w 7803300"/>
              <a:gd name="connsiteY6004" fmla="*/ 2437117 h 4983967"/>
              <a:gd name="connsiteX6005" fmla="*/ 5571962 w 7803300"/>
              <a:gd name="connsiteY6005" fmla="*/ 2437117 h 4983967"/>
              <a:gd name="connsiteX6006" fmla="*/ 5592714 w 7803300"/>
              <a:gd name="connsiteY6006" fmla="*/ 2457707 h 4983967"/>
              <a:gd name="connsiteX6007" fmla="*/ 5571962 w 7803300"/>
              <a:gd name="connsiteY6007" fmla="*/ 2478298 h 4983967"/>
              <a:gd name="connsiteX6008" fmla="*/ 5551201 w 7803300"/>
              <a:gd name="connsiteY6008" fmla="*/ 2457707 h 4983967"/>
              <a:gd name="connsiteX6009" fmla="*/ 5571962 w 7803300"/>
              <a:gd name="connsiteY6009" fmla="*/ 2437117 h 4983967"/>
              <a:gd name="connsiteX6010" fmla="*/ 5508236 w 7803300"/>
              <a:gd name="connsiteY6010" fmla="*/ 2437117 h 4983967"/>
              <a:gd name="connsiteX6011" fmla="*/ 5528988 w 7803300"/>
              <a:gd name="connsiteY6011" fmla="*/ 2457707 h 4983967"/>
              <a:gd name="connsiteX6012" fmla="*/ 5508236 w 7803300"/>
              <a:gd name="connsiteY6012" fmla="*/ 2478298 h 4983967"/>
              <a:gd name="connsiteX6013" fmla="*/ 5487475 w 7803300"/>
              <a:gd name="connsiteY6013" fmla="*/ 2457707 h 4983967"/>
              <a:gd name="connsiteX6014" fmla="*/ 5508236 w 7803300"/>
              <a:gd name="connsiteY6014" fmla="*/ 2437117 h 4983967"/>
              <a:gd name="connsiteX6015" fmla="*/ 5445370 w 7803300"/>
              <a:gd name="connsiteY6015" fmla="*/ 2437117 h 4983967"/>
              <a:gd name="connsiteX6016" fmla="*/ 5466122 w 7803300"/>
              <a:gd name="connsiteY6016" fmla="*/ 2457707 h 4983967"/>
              <a:gd name="connsiteX6017" fmla="*/ 5445370 w 7803300"/>
              <a:gd name="connsiteY6017" fmla="*/ 2478298 h 4983967"/>
              <a:gd name="connsiteX6018" fmla="*/ 5424609 w 7803300"/>
              <a:gd name="connsiteY6018" fmla="*/ 2457707 h 4983967"/>
              <a:gd name="connsiteX6019" fmla="*/ 5445370 w 7803300"/>
              <a:gd name="connsiteY6019" fmla="*/ 2437117 h 4983967"/>
              <a:gd name="connsiteX6020" fmla="*/ 5381984 w 7803300"/>
              <a:gd name="connsiteY6020" fmla="*/ 2437117 h 4983967"/>
              <a:gd name="connsiteX6021" fmla="*/ 5402736 w 7803300"/>
              <a:gd name="connsiteY6021" fmla="*/ 2457707 h 4983967"/>
              <a:gd name="connsiteX6022" fmla="*/ 5381984 w 7803300"/>
              <a:gd name="connsiteY6022" fmla="*/ 2478298 h 4983967"/>
              <a:gd name="connsiteX6023" fmla="*/ 5361223 w 7803300"/>
              <a:gd name="connsiteY6023" fmla="*/ 2457707 h 4983967"/>
              <a:gd name="connsiteX6024" fmla="*/ 5381984 w 7803300"/>
              <a:gd name="connsiteY6024" fmla="*/ 2437117 h 4983967"/>
              <a:gd name="connsiteX6025" fmla="*/ 5319119 w 7803300"/>
              <a:gd name="connsiteY6025" fmla="*/ 2437117 h 4983967"/>
              <a:gd name="connsiteX6026" fmla="*/ 5339871 w 7803300"/>
              <a:gd name="connsiteY6026" fmla="*/ 2457707 h 4983967"/>
              <a:gd name="connsiteX6027" fmla="*/ 5319119 w 7803300"/>
              <a:gd name="connsiteY6027" fmla="*/ 2478298 h 4983967"/>
              <a:gd name="connsiteX6028" fmla="*/ 5298358 w 7803300"/>
              <a:gd name="connsiteY6028" fmla="*/ 2457707 h 4983967"/>
              <a:gd name="connsiteX6029" fmla="*/ 5319119 w 7803300"/>
              <a:gd name="connsiteY6029" fmla="*/ 2437117 h 4983967"/>
              <a:gd name="connsiteX6030" fmla="*/ 5255392 w 7803300"/>
              <a:gd name="connsiteY6030" fmla="*/ 2437117 h 4983967"/>
              <a:gd name="connsiteX6031" fmla="*/ 5276144 w 7803300"/>
              <a:gd name="connsiteY6031" fmla="*/ 2457707 h 4983967"/>
              <a:gd name="connsiteX6032" fmla="*/ 5255392 w 7803300"/>
              <a:gd name="connsiteY6032" fmla="*/ 2478298 h 4983967"/>
              <a:gd name="connsiteX6033" fmla="*/ 5234631 w 7803300"/>
              <a:gd name="connsiteY6033" fmla="*/ 2457707 h 4983967"/>
              <a:gd name="connsiteX6034" fmla="*/ 5255392 w 7803300"/>
              <a:gd name="connsiteY6034" fmla="*/ 2437117 h 4983967"/>
              <a:gd name="connsiteX6035" fmla="*/ 5192526 w 7803300"/>
              <a:gd name="connsiteY6035" fmla="*/ 2437117 h 4983967"/>
              <a:gd name="connsiteX6036" fmla="*/ 5213278 w 7803300"/>
              <a:gd name="connsiteY6036" fmla="*/ 2457707 h 4983967"/>
              <a:gd name="connsiteX6037" fmla="*/ 5192526 w 7803300"/>
              <a:gd name="connsiteY6037" fmla="*/ 2478298 h 4983967"/>
              <a:gd name="connsiteX6038" fmla="*/ 5171765 w 7803300"/>
              <a:gd name="connsiteY6038" fmla="*/ 2457707 h 4983967"/>
              <a:gd name="connsiteX6039" fmla="*/ 5192526 w 7803300"/>
              <a:gd name="connsiteY6039" fmla="*/ 2437117 h 4983967"/>
              <a:gd name="connsiteX6040" fmla="*/ 5129400 w 7803300"/>
              <a:gd name="connsiteY6040" fmla="*/ 2437117 h 4983967"/>
              <a:gd name="connsiteX6041" fmla="*/ 5150152 w 7803300"/>
              <a:gd name="connsiteY6041" fmla="*/ 2457707 h 4983967"/>
              <a:gd name="connsiteX6042" fmla="*/ 5129400 w 7803300"/>
              <a:gd name="connsiteY6042" fmla="*/ 2478298 h 4983967"/>
              <a:gd name="connsiteX6043" fmla="*/ 5108639 w 7803300"/>
              <a:gd name="connsiteY6043" fmla="*/ 2457707 h 4983967"/>
              <a:gd name="connsiteX6044" fmla="*/ 5129400 w 7803300"/>
              <a:gd name="connsiteY6044" fmla="*/ 2437117 h 4983967"/>
              <a:gd name="connsiteX6045" fmla="*/ 5066616 w 7803300"/>
              <a:gd name="connsiteY6045" fmla="*/ 2437117 h 4983967"/>
              <a:gd name="connsiteX6046" fmla="*/ 5087368 w 7803300"/>
              <a:gd name="connsiteY6046" fmla="*/ 2457707 h 4983967"/>
              <a:gd name="connsiteX6047" fmla="*/ 5066616 w 7803300"/>
              <a:gd name="connsiteY6047" fmla="*/ 2478298 h 4983967"/>
              <a:gd name="connsiteX6048" fmla="*/ 5045855 w 7803300"/>
              <a:gd name="connsiteY6048" fmla="*/ 2457707 h 4983967"/>
              <a:gd name="connsiteX6049" fmla="*/ 5066616 w 7803300"/>
              <a:gd name="connsiteY6049" fmla="*/ 2437117 h 4983967"/>
              <a:gd name="connsiteX6050" fmla="*/ 5002889 w 7803300"/>
              <a:gd name="connsiteY6050" fmla="*/ 2437117 h 4983967"/>
              <a:gd name="connsiteX6051" fmla="*/ 5023641 w 7803300"/>
              <a:gd name="connsiteY6051" fmla="*/ 2457707 h 4983967"/>
              <a:gd name="connsiteX6052" fmla="*/ 5002889 w 7803300"/>
              <a:gd name="connsiteY6052" fmla="*/ 2478298 h 4983967"/>
              <a:gd name="connsiteX6053" fmla="*/ 4982128 w 7803300"/>
              <a:gd name="connsiteY6053" fmla="*/ 2457707 h 4983967"/>
              <a:gd name="connsiteX6054" fmla="*/ 5002889 w 7803300"/>
              <a:gd name="connsiteY6054" fmla="*/ 2437117 h 4983967"/>
              <a:gd name="connsiteX6055" fmla="*/ 4939942 w 7803300"/>
              <a:gd name="connsiteY6055" fmla="*/ 2437117 h 4983967"/>
              <a:gd name="connsiteX6056" fmla="*/ 4960694 w 7803300"/>
              <a:gd name="connsiteY6056" fmla="*/ 2457707 h 4983967"/>
              <a:gd name="connsiteX6057" fmla="*/ 4939942 w 7803300"/>
              <a:gd name="connsiteY6057" fmla="*/ 2478298 h 4983967"/>
              <a:gd name="connsiteX6058" fmla="*/ 4919181 w 7803300"/>
              <a:gd name="connsiteY6058" fmla="*/ 2457707 h 4983967"/>
              <a:gd name="connsiteX6059" fmla="*/ 4939942 w 7803300"/>
              <a:gd name="connsiteY6059" fmla="*/ 2437117 h 4983967"/>
              <a:gd name="connsiteX6060" fmla="*/ 4876817 w 7803300"/>
              <a:gd name="connsiteY6060" fmla="*/ 2437117 h 4983967"/>
              <a:gd name="connsiteX6061" fmla="*/ 4897569 w 7803300"/>
              <a:gd name="connsiteY6061" fmla="*/ 2457707 h 4983967"/>
              <a:gd name="connsiteX6062" fmla="*/ 4876817 w 7803300"/>
              <a:gd name="connsiteY6062" fmla="*/ 2478298 h 4983967"/>
              <a:gd name="connsiteX6063" fmla="*/ 4856056 w 7803300"/>
              <a:gd name="connsiteY6063" fmla="*/ 2457707 h 4983967"/>
              <a:gd name="connsiteX6064" fmla="*/ 4876817 w 7803300"/>
              <a:gd name="connsiteY6064" fmla="*/ 2437117 h 4983967"/>
              <a:gd name="connsiteX6065" fmla="*/ 4814032 w 7803300"/>
              <a:gd name="connsiteY6065" fmla="*/ 2437117 h 4983967"/>
              <a:gd name="connsiteX6066" fmla="*/ 4834784 w 7803300"/>
              <a:gd name="connsiteY6066" fmla="*/ 2457707 h 4983967"/>
              <a:gd name="connsiteX6067" fmla="*/ 4814032 w 7803300"/>
              <a:gd name="connsiteY6067" fmla="*/ 2478298 h 4983967"/>
              <a:gd name="connsiteX6068" fmla="*/ 4793271 w 7803300"/>
              <a:gd name="connsiteY6068" fmla="*/ 2457707 h 4983967"/>
              <a:gd name="connsiteX6069" fmla="*/ 4814032 w 7803300"/>
              <a:gd name="connsiteY6069" fmla="*/ 2437117 h 4983967"/>
              <a:gd name="connsiteX6070" fmla="*/ 4687350 w 7803300"/>
              <a:gd name="connsiteY6070" fmla="*/ 2437117 h 4983967"/>
              <a:gd name="connsiteX6071" fmla="*/ 4708102 w 7803300"/>
              <a:gd name="connsiteY6071" fmla="*/ 2457707 h 4983967"/>
              <a:gd name="connsiteX6072" fmla="*/ 4687350 w 7803300"/>
              <a:gd name="connsiteY6072" fmla="*/ 2478298 h 4983967"/>
              <a:gd name="connsiteX6073" fmla="*/ 4666589 w 7803300"/>
              <a:gd name="connsiteY6073" fmla="*/ 2457707 h 4983967"/>
              <a:gd name="connsiteX6074" fmla="*/ 4687350 w 7803300"/>
              <a:gd name="connsiteY6074" fmla="*/ 2437117 h 4983967"/>
              <a:gd name="connsiteX6075" fmla="*/ 4624224 w 7803300"/>
              <a:gd name="connsiteY6075" fmla="*/ 2437117 h 4983967"/>
              <a:gd name="connsiteX6076" fmla="*/ 4644976 w 7803300"/>
              <a:gd name="connsiteY6076" fmla="*/ 2457707 h 4983967"/>
              <a:gd name="connsiteX6077" fmla="*/ 4624224 w 7803300"/>
              <a:gd name="connsiteY6077" fmla="*/ 2478298 h 4983967"/>
              <a:gd name="connsiteX6078" fmla="*/ 4603463 w 7803300"/>
              <a:gd name="connsiteY6078" fmla="*/ 2457707 h 4983967"/>
              <a:gd name="connsiteX6079" fmla="*/ 4624224 w 7803300"/>
              <a:gd name="connsiteY6079" fmla="*/ 2437117 h 4983967"/>
              <a:gd name="connsiteX6080" fmla="*/ 4561358 w 7803300"/>
              <a:gd name="connsiteY6080" fmla="*/ 2437117 h 4983967"/>
              <a:gd name="connsiteX6081" fmla="*/ 4582110 w 7803300"/>
              <a:gd name="connsiteY6081" fmla="*/ 2457707 h 4983967"/>
              <a:gd name="connsiteX6082" fmla="*/ 4561358 w 7803300"/>
              <a:gd name="connsiteY6082" fmla="*/ 2478298 h 4983967"/>
              <a:gd name="connsiteX6083" fmla="*/ 4540597 w 7803300"/>
              <a:gd name="connsiteY6083" fmla="*/ 2457707 h 4983967"/>
              <a:gd name="connsiteX6084" fmla="*/ 4561358 w 7803300"/>
              <a:gd name="connsiteY6084" fmla="*/ 2437117 h 4983967"/>
              <a:gd name="connsiteX6085" fmla="*/ 4434766 w 7803300"/>
              <a:gd name="connsiteY6085" fmla="*/ 2437117 h 4983967"/>
              <a:gd name="connsiteX6086" fmla="*/ 4455518 w 7803300"/>
              <a:gd name="connsiteY6086" fmla="*/ 2457707 h 4983967"/>
              <a:gd name="connsiteX6087" fmla="*/ 4434766 w 7803300"/>
              <a:gd name="connsiteY6087" fmla="*/ 2478298 h 4983967"/>
              <a:gd name="connsiteX6088" fmla="*/ 4414005 w 7803300"/>
              <a:gd name="connsiteY6088" fmla="*/ 2457707 h 4983967"/>
              <a:gd name="connsiteX6089" fmla="*/ 4434766 w 7803300"/>
              <a:gd name="connsiteY6089" fmla="*/ 2437117 h 4983967"/>
              <a:gd name="connsiteX6090" fmla="*/ 4308514 w 7803300"/>
              <a:gd name="connsiteY6090" fmla="*/ 2437117 h 4983967"/>
              <a:gd name="connsiteX6091" fmla="*/ 4329266 w 7803300"/>
              <a:gd name="connsiteY6091" fmla="*/ 2457707 h 4983967"/>
              <a:gd name="connsiteX6092" fmla="*/ 4308514 w 7803300"/>
              <a:gd name="connsiteY6092" fmla="*/ 2478298 h 4983967"/>
              <a:gd name="connsiteX6093" fmla="*/ 4287753 w 7803300"/>
              <a:gd name="connsiteY6093" fmla="*/ 2457707 h 4983967"/>
              <a:gd name="connsiteX6094" fmla="*/ 4308514 w 7803300"/>
              <a:gd name="connsiteY6094" fmla="*/ 2437117 h 4983967"/>
              <a:gd name="connsiteX6095" fmla="*/ 4244788 w 7803300"/>
              <a:gd name="connsiteY6095" fmla="*/ 2437117 h 4983967"/>
              <a:gd name="connsiteX6096" fmla="*/ 4265540 w 7803300"/>
              <a:gd name="connsiteY6096" fmla="*/ 2457707 h 4983967"/>
              <a:gd name="connsiteX6097" fmla="*/ 4244788 w 7803300"/>
              <a:gd name="connsiteY6097" fmla="*/ 2478298 h 4983967"/>
              <a:gd name="connsiteX6098" fmla="*/ 4224027 w 7803300"/>
              <a:gd name="connsiteY6098" fmla="*/ 2457707 h 4983967"/>
              <a:gd name="connsiteX6099" fmla="*/ 4244788 w 7803300"/>
              <a:gd name="connsiteY6099" fmla="*/ 2437117 h 4983967"/>
              <a:gd name="connsiteX6100" fmla="*/ 4181922 w 7803300"/>
              <a:gd name="connsiteY6100" fmla="*/ 2437117 h 4983967"/>
              <a:gd name="connsiteX6101" fmla="*/ 4202674 w 7803300"/>
              <a:gd name="connsiteY6101" fmla="*/ 2457707 h 4983967"/>
              <a:gd name="connsiteX6102" fmla="*/ 4181922 w 7803300"/>
              <a:gd name="connsiteY6102" fmla="*/ 2478298 h 4983967"/>
              <a:gd name="connsiteX6103" fmla="*/ 4161161 w 7803300"/>
              <a:gd name="connsiteY6103" fmla="*/ 2457707 h 4983967"/>
              <a:gd name="connsiteX6104" fmla="*/ 4181922 w 7803300"/>
              <a:gd name="connsiteY6104" fmla="*/ 2437117 h 4983967"/>
              <a:gd name="connsiteX6105" fmla="*/ 4118796 w 7803300"/>
              <a:gd name="connsiteY6105" fmla="*/ 2437117 h 4983967"/>
              <a:gd name="connsiteX6106" fmla="*/ 4139548 w 7803300"/>
              <a:gd name="connsiteY6106" fmla="*/ 2457707 h 4983967"/>
              <a:gd name="connsiteX6107" fmla="*/ 4118796 w 7803300"/>
              <a:gd name="connsiteY6107" fmla="*/ 2478298 h 4983967"/>
              <a:gd name="connsiteX6108" fmla="*/ 4098035 w 7803300"/>
              <a:gd name="connsiteY6108" fmla="*/ 2457707 h 4983967"/>
              <a:gd name="connsiteX6109" fmla="*/ 4118796 w 7803300"/>
              <a:gd name="connsiteY6109" fmla="*/ 2437117 h 4983967"/>
              <a:gd name="connsiteX6110" fmla="*/ 4056011 w 7803300"/>
              <a:gd name="connsiteY6110" fmla="*/ 2437117 h 4983967"/>
              <a:gd name="connsiteX6111" fmla="*/ 4076763 w 7803300"/>
              <a:gd name="connsiteY6111" fmla="*/ 2457707 h 4983967"/>
              <a:gd name="connsiteX6112" fmla="*/ 4056011 w 7803300"/>
              <a:gd name="connsiteY6112" fmla="*/ 2478298 h 4983967"/>
              <a:gd name="connsiteX6113" fmla="*/ 4035250 w 7803300"/>
              <a:gd name="connsiteY6113" fmla="*/ 2457707 h 4983967"/>
              <a:gd name="connsiteX6114" fmla="*/ 4056011 w 7803300"/>
              <a:gd name="connsiteY6114" fmla="*/ 2437117 h 4983967"/>
              <a:gd name="connsiteX6115" fmla="*/ 3992285 w 7803300"/>
              <a:gd name="connsiteY6115" fmla="*/ 2437117 h 4983967"/>
              <a:gd name="connsiteX6116" fmla="*/ 4013037 w 7803300"/>
              <a:gd name="connsiteY6116" fmla="*/ 2457707 h 4983967"/>
              <a:gd name="connsiteX6117" fmla="*/ 3992285 w 7803300"/>
              <a:gd name="connsiteY6117" fmla="*/ 2478298 h 4983967"/>
              <a:gd name="connsiteX6118" fmla="*/ 3971524 w 7803300"/>
              <a:gd name="connsiteY6118" fmla="*/ 2457707 h 4983967"/>
              <a:gd name="connsiteX6119" fmla="*/ 3992285 w 7803300"/>
              <a:gd name="connsiteY6119" fmla="*/ 2437117 h 4983967"/>
              <a:gd name="connsiteX6120" fmla="*/ 3929419 w 7803300"/>
              <a:gd name="connsiteY6120" fmla="*/ 2437117 h 4983967"/>
              <a:gd name="connsiteX6121" fmla="*/ 3950171 w 7803300"/>
              <a:gd name="connsiteY6121" fmla="*/ 2457707 h 4983967"/>
              <a:gd name="connsiteX6122" fmla="*/ 3929419 w 7803300"/>
              <a:gd name="connsiteY6122" fmla="*/ 2478298 h 4983967"/>
              <a:gd name="connsiteX6123" fmla="*/ 3908658 w 7803300"/>
              <a:gd name="connsiteY6123" fmla="*/ 2457707 h 4983967"/>
              <a:gd name="connsiteX6124" fmla="*/ 3929419 w 7803300"/>
              <a:gd name="connsiteY6124" fmla="*/ 2437117 h 4983967"/>
              <a:gd name="connsiteX6125" fmla="*/ 3872867 w 7803300"/>
              <a:gd name="connsiteY6125" fmla="*/ 2436776 h 4983967"/>
              <a:gd name="connsiteX6126" fmla="*/ 3893619 w 7803300"/>
              <a:gd name="connsiteY6126" fmla="*/ 2457366 h 4983967"/>
              <a:gd name="connsiteX6127" fmla="*/ 3872867 w 7803300"/>
              <a:gd name="connsiteY6127" fmla="*/ 2477957 h 4983967"/>
              <a:gd name="connsiteX6128" fmla="*/ 3852106 w 7803300"/>
              <a:gd name="connsiteY6128" fmla="*/ 2457366 h 4983967"/>
              <a:gd name="connsiteX6129" fmla="*/ 3872867 w 7803300"/>
              <a:gd name="connsiteY6129" fmla="*/ 2436776 h 4983967"/>
              <a:gd name="connsiteX6130" fmla="*/ 3810082 w 7803300"/>
              <a:gd name="connsiteY6130" fmla="*/ 2436776 h 4983967"/>
              <a:gd name="connsiteX6131" fmla="*/ 3830834 w 7803300"/>
              <a:gd name="connsiteY6131" fmla="*/ 2457366 h 4983967"/>
              <a:gd name="connsiteX6132" fmla="*/ 3810082 w 7803300"/>
              <a:gd name="connsiteY6132" fmla="*/ 2477957 h 4983967"/>
              <a:gd name="connsiteX6133" fmla="*/ 3789321 w 7803300"/>
              <a:gd name="connsiteY6133" fmla="*/ 2457366 h 4983967"/>
              <a:gd name="connsiteX6134" fmla="*/ 3810082 w 7803300"/>
              <a:gd name="connsiteY6134" fmla="*/ 2436776 h 4983967"/>
              <a:gd name="connsiteX6135" fmla="*/ 3746364 w 7803300"/>
              <a:gd name="connsiteY6135" fmla="*/ 2436776 h 4983967"/>
              <a:gd name="connsiteX6136" fmla="*/ 3767116 w 7803300"/>
              <a:gd name="connsiteY6136" fmla="*/ 2457366 h 4983967"/>
              <a:gd name="connsiteX6137" fmla="*/ 3746364 w 7803300"/>
              <a:gd name="connsiteY6137" fmla="*/ 2477957 h 4983967"/>
              <a:gd name="connsiteX6138" fmla="*/ 3725603 w 7803300"/>
              <a:gd name="connsiteY6138" fmla="*/ 2457366 h 4983967"/>
              <a:gd name="connsiteX6139" fmla="*/ 3746364 w 7803300"/>
              <a:gd name="connsiteY6139" fmla="*/ 2436776 h 4983967"/>
              <a:gd name="connsiteX6140" fmla="*/ 3683489 w 7803300"/>
              <a:gd name="connsiteY6140" fmla="*/ 2436776 h 4983967"/>
              <a:gd name="connsiteX6141" fmla="*/ 3704241 w 7803300"/>
              <a:gd name="connsiteY6141" fmla="*/ 2457366 h 4983967"/>
              <a:gd name="connsiteX6142" fmla="*/ 3683489 w 7803300"/>
              <a:gd name="connsiteY6142" fmla="*/ 2477957 h 4983967"/>
              <a:gd name="connsiteX6143" fmla="*/ 3662728 w 7803300"/>
              <a:gd name="connsiteY6143" fmla="*/ 2457366 h 4983967"/>
              <a:gd name="connsiteX6144" fmla="*/ 3683489 w 7803300"/>
              <a:gd name="connsiteY6144" fmla="*/ 2436776 h 4983967"/>
              <a:gd name="connsiteX6145" fmla="*/ 2294050 w 7803300"/>
              <a:gd name="connsiteY6145" fmla="*/ 2436776 h 4983967"/>
              <a:gd name="connsiteX6146" fmla="*/ 2314802 w 7803300"/>
              <a:gd name="connsiteY6146" fmla="*/ 2457366 h 4983967"/>
              <a:gd name="connsiteX6147" fmla="*/ 2294050 w 7803300"/>
              <a:gd name="connsiteY6147" fmla="*/ 2477957 h 4983967"/>
              <a:gd name="connsiteX6148" fmla="*/ 2273289 w 7803300"/>
              <a:gd name="connsiteY6148" fmla="*/ 2457366 h 4983967"/>
              <a:gd name="connsiteX6149" fmla="*/ 2294050 w 7803300"/>
              <a:gd name="connsiteY6149" fmla="*/ 2436776 h 4983967"/>
              <a:gd name="connsiteX6150" fmla="*/ 2230323 w 7803300"/>
              <a:gd name="connsiteY6150" fmla="*/ 2436776 h 4983967"/>
              <a:gd name="connsiteX6151" fmla="*/ 2251075 w 7803300"/>
              <a:gd name="connsiteY6151" fmla="*/ 2457366 h 4983967"/>
              <a:gd name="connsiteX6152" fmla="*/ 2230323 w 7803300"/>
              <a:gd name="connsiteY6152" fmla="*/ 2477957 h 4983967"/>
              <a:gd name="connsiteX6153" fmla="*/ 2209562 w 7803300"/>
              <a:gd name="connsiteY6153" fmla="*/ 2457366 h 4983967"/>
              <a:gd name="connsiteX6154" fmla="*/ 2230323 w 7803300"/>
              <a:gd name="connsiteY6154" fmla="*/ 2436776 h 4983967"/>
              <a:gd name="connsiteX6155" fmla="*/ 2167458 w 7803300"/>
              <a:gd name="connsiteY6155" fmla="*/ 2436776 h 4983967"/>
              <a:gd name="connsiteX6156" fmla="*/ 2188210 w 7803300"/>
              <a:gd name="connsiteY6156" fmla="*/ 2457366 h 4983967"/>
              <a:gd name="connsiteX6157" fmla="*/ 2167458 w 7803300"/>
              <a:gd name="connsiteY6157" fmla="*/ 2477957 h 4983967"/>
              <a:gd name="connsiteX6158" fmla="*/ 2146697 w 7803300"/>
              <a:gd name="connsiteY6158" fmla="*/ 2457366 h 4983967"/>
              <a:gd name="connsiteX6159" fmla="*/ 2167458 w 7803300"/>
              <a:gd name="connsiteY6159" fmla="*/ 2436776 h 4983967"/>
              <a:gd name="connsiteX6160" fmla="*/ 2104332 w 7803300"/>
              <a:gd name="connsiteY6160" fmla="*/ 2436776 h 4983967"/>
              <a:gd name="connsiteX6161" fmla="*/ 2125084 w 7803300"/>
              <a:gd name="connsiteY6161" fmla="*/ 2457366 h 4983967"/>
              <a:gd name="connsiteX6162" fmla="*/ 2104332 w 7803300"/>
              <a:gd name="connsiteY6162" fmla="*/ 2477957 h 4983967"/>
              <a:gd name="connsiteX6163" fmla="*/ 2083571 w 7803300"/>
              <a:gd name="connsiteY6163" fmla="*/ 2457366 h 4983967"/>
              <a:gd name="connsiteX6164" fmla="*/ 2104332 w 7803300"/>
              <a:gd name="connsiteY6164" fmla="*/ 2436776 h 4983967"/>
              <a:gd name="connsiteX6165" fmla="*/ 2041457 w 7803300"/>
              <a:gd name="connsiteY6165" fmla="*/ 2436776 h 4983967"/>
              <a:gd name="connsiteX6166" fmla="*/ 2062209 w 7803300"/>
              <a:gd name="connsiteY6166" fmla="*/ 2457366 h 4983967"/>
              <a:gd name="connsiteX6167" fmla="*/ 2041457 w 7803300"/>
              <a:gd name="connsiteY6167" fmla="*/ 2477957 h 4983967"/>
              <a:gd name="connsiteX6168" fmla="*/ 2020696 w 7803300"/>
              <a:gd name="connsiteY6168" fmla="*/ 2457366 h 4983967"/>
              <a:gd name="connsiteX6169" fmla="*/ 2041457 w 7803300"/>
              <a:gd name="connsiteY6169" fmla="*/ 2436776 h 4983967"/>
              <a:gd name="connsiteX6170" fmla="*/ 1977740 w 7803300"/>
              <a:gd name="connsiteY6170" fmla="*/ 2436776 h 4983967"/>
              <a:gd name="connsiteX6171" fmla="*/ 1998492 w 7803300"/>
              <a:gd name="connsiteY6171" fmla="*/ 2457366 h 4983967"/>
              <a:gd name="connsiteX6172" fmla="*/ 1977740 w 7803300"/>
              <a:gd name="connsiteY6172" fmla="*/ 2477957 h 4983967"/>
              <a:gd name="connsiteX6173" fmla="*/ 1956979 w 7803300"/>
              <a:gd name="connsiteY6173" fmla="*/ 2457366 h 4983967"/>
              <a:gd name="connsiteX6174" fmla="*/ 1977740 w 7803300"/>
              <a:gd name="connsiteY6174" fmla="*/ 2436776 h 4983967"/>
              <a:gd name="connsiteX6175" fmla="*/ 1914865 w 7803300"/>
              <a:gd name="connsiteY6175" fmla="*/ 2436776 h 4983967"/>
              <a:gd name="connsiteX6176" fmla="*/ 1935617 w 7803300"/>
              <a:gd name="connsiteY6176" fmla="*/ 2457366 h 4983967"/>
              <a:gd name="connsiteX6177" fmla="*/ 1914865 w 7803300"/>
              <a:gd name="connsiteY6177" fmla="*/ 2477957 h 4983967"/>
              <a:gd name="connsiteX6178" fmla="*/ 1894104 w 7803300"/>
              <a:gd name="connsiteY6178" fmla="*/ 2457366 h 4983967"/>
              <a:gd name="connsiteX6179" fmla="*/ 1914865 w 7803300"/>
              <a:gd name="connsiteY6179" fmla="*/ 2436776 h 4983967"/>
              <a:gd name="connsiteX6180" fmla="*/ 1851739 w 7803300"/>
              <a:gd name="connsiteY6180" fmla="*/ 2436776 h 4983967"/>
              <a:gd name="connsiteX6181" fmla="*/ 1872491 w 7803300"/>
              <a:gd name="connsiteY6181" fmla="*/ 2457366 h 4983967"/>
              <a:gd name="connsiteX6182" fmla="*/ 1851739 w 7803300"/>
              <a:gd name="connsiteY6182" fmla="*/ 2477957 h 4983967"/>
              <a:gd name="connsiteX6183" fmla="*/ 1830978 w 7803300"/>
              <a:gd name="connsiteY6183" fmla="*/ 2457366 h 4983967"/>
              <a:gd name="connsiteX6184" fmla="*/ 1851739 w 7803300"/>
              <a:gd name="connsiteY6184" fmla="*/ 2436776 h 4983967"/>
              <a:gd name="connsiteX6185" fmla="*/ 1788873 w 7803300"/>
              <a:gd name="connsiteY6185" fmla="*/ 2436776 h 4983967"/>
              <a:gd name="connsiteX6186" fmla="*/ 1809625 w 7803300"/>
              <a:gd name="connsiteY6186" fmla="*/ 2457366 h 4983967"/>
              <a:gd name="connsiteX6187" fmla="*/ 1788873 w 7803300"/>
              <a:gd name="connsiteY6187" fmla="*/ 2477957 h 4983967"/>
              <a:gd name="connsiteX6188" fmla="*/ 1768112 w 7803300"/>
              <a:gd name="connsiteY6188" fmla="*/ 2457366 h 4983967"/>
              <a:gd name="connsiteX6189" fmla="*/ 1788873 w 7803300"/>
              <a:gd name="connsiteY6189" fmla="*/ 2436776 h 4983967"/>
              <a:gd name="connsiteX6190" fmla="*/ 1725147 w 7803300"/>
              <a:gd name="connsiteY6190" fmla="*/ 2436776 h 4983967"/>
              <a:gd name="connsiteX6191" fmla="*/ 1745899 w 7803300"/>
              <a:gd name="connsiteY6191" fmla="*/ 2457366 h 4983967"/>
              <a:gd name="connsiteX6192" fmla="*/ 1725147 w 7803300"/>
              <a:gd name="connsiteY6192" fmla="*/ 2477957 h 4983967"/>
              <a:gd name="connsiteX6193" fmla="*/ 1704386 w 7803300"/>
              <a:gd name="connsiteY6193" fmla="*/ 2457366 h 4983967"/>
              <a:gd name="connsiteX6194" fmla="*/ 1725147 w 7803300"/>
              <a:gd name="connsiteY6194" fmla="*/ 2436776 h 4983967"/>
              <a:gd name="connsiteX6195" fmla="*/ 1662281 w 7803300"/>
              <a:gd name="connsiteY6195" fmla="*/ 2436776 h 4983967"/>
              <a:gd name="connsiteX6196" fmla="*/ 1683033 w 7803300"/>
              <a:gd name="connsiteY6196" fmla="*/ 2457366 h 4983967"/>
              <a:gd name="connsiteX6197" fmla="*/ 1662281 w 7803300"/>
              <a:gd name="connsiteY6197" fmla="*/ 2477957 h 4983967"/>
              <a:gd name="connsiteX6198" fmla="*/ 1641520 w 7803300"/>
              <a:gd name="connsiteY6198" fmla="*/ 2457366 h 4983967"/>
              <a:gd name="connsiteX6199" fmla="*/ 1662281 w 7803300"/>
              <a:gd name="connsiteY6199" fmla="*/ 2436776 h 4983967"/>
              <a:gd name="connsiteX6200" fmla="*/ 1599155 w 7803300"/>
              <a:gd name="connsiteY6200" fmla="*/ 2436776 h 4983967"/>
              <a:gd name="connsiteX6201" fmla="*/ 1619907 w 7803300"/>
              <a:gd name="connsiteY6201" fmla="*/ 2457366 h 4983967"/>
              <a:gd name="connsiteX6202" fmla="*/ 1599155 w 7803300"/>
              <a:gd name="connsiteY6202" fmla="*/ 2477957 h 4983967"/>
              <a:gd name="connsiteX6203" fmla="*/ 1578394 w 7803300"/>
              <a:gd name="connsiteY6203" fmla="*/ 2457366 h 4983967"/>
              <a:gd name="connsiteX6204" fmla="*/ 1599155 w 7803300"/>
              <a:gd name="connsiteY6204" fmla="*/ 2436776 h 4983967"/>
              <a:gd name="connsiteX6205" fmla="*/ 1536281 w 7803300"/>
              <a:gd name="connsiteY6205" fmla="*/ 2436776 h 4983967"/>
              <a:gd name="connsiteX6206" fmla="*/ 1557033 w 7803300"/>
              <a:gd name="connsiteY6206" fmla="*/ 2457366 h 4983967"/>
              <a:gd name="connsiteX6207" fmla="*/ 1536281 w 7803300"/>
              <a:gd name="connsiteY6207" fmla="*/ 2477957 h 4983967"/>
              <a:gd name="connsiteX6208" fmla="*/ 1515520 w 7803300"/>
              <a:gd name="connsiteY6208" fmla="*/ 2457366 h 4983967"/>
              <a:gd name="connsiteX6209" fmla="*/ 1536281 w 7803300"/>
              <a:gd name="connsiteY6209" fmla="*/ 2436776 h 4983967"/>
              <a:gd name="connsiteX6210" fmla="*/ 1472563 w 7803300"/>
              <a:gd name="connsiteY6210" fmla="*/ 2436776 h 4983967"/>
              <a:gd name="connsiteX6211" fmla="*/ 1493315 w 7803300"/>
              <a:gd name="connsiteY6211" fmla="*/ 2457366 h 4983967"/>
              <a:gd name="connsiteX6212" fmla="*/ 1472563 w 7803300"/>
              <a:gd name="connsiteY6212" fmla="*/ 2477957 h 4983967"/>
              <a:gd name="connsiteX6213" fmla="*/ 1451802 w 7803300"/>
              <a:gd name="connsiteY6213" fmla="*/ 2457366 h 4983967"/>
              <a:gd name="connsiteX6214" fmla="*/ 1472563 w 7803300"/>
              <a:gd name="connsiteY6214" fmla="*/ 2436776 h 4983967"/>
              <a:gd name="connsiteX6215" fmla="*/ 1409688 w 7803300"/>
              <a:gd name="connsiteY6215" fmla="*/ 2436776 h 4983967"/>
              <a:gd name="connsiteX6216" fmla="*/ 1430440 w 7803300"/>
              <a:gd name="connsiteY6216" fmla="*/ 2457366 h 4983967"/>
              <a:gd name="connsiteX6217" fmla="*/ 1409688 w 7803300"/>
              <a:gd name="connsiteY6217" fmla="*/ 2477957 h 4983967"/>
              <a:gd name="connsiteX6218" fmla="*/ 1388927 w 7803300"/>
              <a:gd name="connsiteY6218" fmla="*/ 2457366 h 4983967"/>
              <a:gd name="connsiteX6219" fmla="*/ 1409688 w 7803300"/>
              <a:gd name="connsiteY6219" fmla="*/ 2436776 h 4983967"/>
              <a:gd name="connsiteX6220" fmla="*/ 1346311 w 7803300"/>
              <a:gd name="connsiteY6220" fmla="*/ 2436776 h 4983967"/>
              <a:gd name="connsiteX6221" fmla="*/ 1367063 w 7803300"/>
              <a:gd name="connsiteY6221" fmla="*/ 2457366 h 4983967"/>
              <a:gd name="connsiteX6222" fmla="*/ 1346311 w 7803300"/>
              <a:gd name="connsiteY6222" fmla="*/ 2477957 h 4983967"/>
              <a:gd name="connsiteX6223" fmla="*/ 1325550 w 7803300"/>
              <a:gd name="connsiteY6223" fmla="*/ 2457366 h 4983967"/>
              <a:gd name="connsiteX6224" fmla="*/ 1346311 w 7803300"/>
              <a:gd name="connsiteY6224" fmla="*/ 2436776 h 4983967"/>
              <a:gd name="connsiteX6225" fmla="*/ 1283437 w 7803300"/>
              <a:gd name="connsiteY6225" fmla="*/ 2436776 h 4983967"/>
              <a:gd name="connsiteX6226" fmla="*/ 1304189 w 7803300"/>
              <a:gd name="connsiteY6226" fmla="*/ 2457366 h 4983967"/>
              <a:gd name="connsiteX6227" fmla="*/ 1283437 w 7803300"/>
              <a:gd name="connsiteY6227" fmla="*/ 2477957 h 4983967"/>
              <a:gd name="connsiteX6228" fmla="*/ 1262676 w 7803300"/>
              <a:gd name="connsiteY6228" fmla="*/ 2457366 h 4983967"/>
              <a:gd name="connsiteX6229" fmla="*/ 1283437 w 7803300"/>
              <a:gd name="connsiteY6229" fmla="*/ 2436776 h 4983967"/>
              <a:gd name="connsiteX6230" fmla="*/ 1219719 w 7803300"/>
              <a:gd name="connsiteY6230" fmla="*/ 2436776 h 4983967"/>
              <a:gd name="connsiteX6231" fmla="*/ 1240471 w 7803300"/>
              <a:gd name="connsiteY6231" fmla="*/ 2457366 h 4983967"/>
              <a:gd name="connsiteX6232" fmla="*/ 1219719 w 7803300"/>
              <a:gd name="connsiteY6232" fmla="*/ 2477957 h 4983967"/>
              <a:gd name="connsiteX6233" fmla="*/ 1198958 w 7803300"/>
              <a:gd name="connsiteY6233" fmla="*/ 2457366 h 4983967"/>
              <a:gd name="connsiteX6234" fmla="*/ 1219719 w 7803300"/>
              <a:gd name="connsiteY6234" fmla="*/ 2436776 h 4983967"/>
              <a:gd name="connsiteX6235" fmla="*/ 1156844 w 7803300"/>
              <a:gd name="connsiteY6235" fmla="*/ 2436776 h 4983967"/>
              <a:gd name="connsiteX6236" fmla="*/ 1177596 w 7803300"/>
              <a:gd name="connsiteY6236" fmla="*/ 2457366 h 4983967"/>
              <a:gd name="connsiteX6237" fmla="*/ 1156844 w 7803300"/>
              <a:gd name="connsiteY6237" fmla="*/ 2477957 h 4983967"/>
              <a:gd name="connsiteX6238" fmla="*/ 1136083 w 7803300"/>
              <a:gd name="connsiteY6238" fmla="*/ 2457366 h 4983967"/>
              <a:gd name="connsiteX6239" fmla="*/ 1156844 w 7803300"/>
              <a:gd name="connsiteY6239" fmla="*/ 2436776 h 4983967"/>
              <a:gd name="connsiteX6240" fmla="*/ 1093719 w 7803300"/>
              <a:gd name="connsiteY6240" fmla="*/ 2436776 h 4983967"/>
              <a:gd name="connsiteX6241" fmla="*/ 1114471 w 7803300"/>
              <a:gd name="connsiteY6241" fmla="*/ 2457366 h 4983967"/>
              <a:gd name="connsiteX6242" fmla="*/ 1093719 w 7803300"/>
              <a:gd name="connsiteY6242" fmla="*/ 2477957 h 4983967"/>
              <a:gd name="connsiteX6243" fmla="*/ 1072958 w 7803300"/>
              <a:gd name="connsiteY6243" fmla="*/ 2457366 h 4983967"/>
              <a:gd name="connsiteX6244" fmla="*/ 1093719 w 7803300"/>
              <a:gd name="connsiteY6244" fmla="*/ 2436776 h 4983967"/>
              <a:gd name="connsiteX6245" fmla="*/ 1030853 w 7803300"/>
              <a:gd name="connsiteY6245" fmla="*/ 2436776 h 4983967"/>
              <a:gd name="connsiteX6246" fmla="*/ 1051605 w 7803300"/>
              <a:gd name="connsiteY6246" fmla="*/ 2457366 h 4983967"/>
              <a:gd name="connsiteX6247" fmla="*/ 1030853 w 7803300"/>
              <a:gd name="connsiteY6247" fmla="*/ 2477957 h 4983967"/>
              <a:gd name="connsiteX6248" fmla="*/ 1010092 w 7803300"/>
              <a:gd name="connsiteY6248" fmla="*/ 2457366 h 4983967"/>
              <a:gd name="connsiteX6249" fmla="*/ 1030853 w 7803300"/>
              <a:gd name="connsiteY6249" fmla="*/ 2436776 h 4983967"/>
              <a:gd name="connsiteX6250" fmla="*/ 967126 w 7803300"/>
              <a:gd name="connsiteY6250" fmla="*/ 2436776 h 4983967"/>
              <a:gd name="connsiteX6251" fmla="*/ 987878 w 7803300"/>
              <a:gd name="connsiteY6251" fmla="*/ 2457366 h 4983967"/>
              <a:gd name="connsiteX6252" fmla="*/ 967126 w 7803300"/>
              <a:gd name="connsiteY6252" fmla="*/ 2477957 h 4983967"/>
              <a:gd name="connsiteX6253" fmla="*/ 946365 w 7803300"/>
              <a:gd name="connsiteY6253" fmla="*/ 2457366 h 4983967"/>
              <a:gd name="connsiteX6254" fmla="*/ 967126 w 7803300"/>
              <a:gd name="connsiteY6254" fmla="*/ 2436776 h 4983967"/>
              <a:gd name="connsiteX6255" fmla="*/ 6771433 w 7803300"/>
              <a:gd name="connsiteY6255" fmla="*/ 2374583 h 4983967"/>
              <a:gd name="connsiteX6256" fmla="*/ 6792185 w 7803300"/>
              <a:gd name="connsiteY6256" fmla="*/ 2395173 h 4983967"/>
              <a:gd name="connsiteX6257" fmla="*/ 6771433 w 7803300"/>
              <a:gd name="connsiteY6257" fmla="*/ 2415764 h 4983967"/>
              <a:gd name="connsiteX6258" fmla="*/ 6750672 w 7803300"/>
              <a:gd name="connsiteY6258" fmla="*/ 2395173 h 4983967"/>
              <a:gd name="connsiteX6259" fmla="*/ 6771433 w 7803300"/>
              <a:gd name="connsiteY6259" fmla="*/ 2374583 h 4983967"/>
              <a:gd name="connsiteX6260" fmla="*/ 6645352 w 7803300"/>
              <a:gd name="connsiteY6260" fmla="*/ 2374583 h 4983967"/>
              <a:gd name="connsiteX6261" fmla="*/ 6666104 w 7803300"/>
              <a:gd name="connsiteY6261" fmla="*/ 2395173 h 4983967"/>
              <a:gd name="connsiteX6262" fmla="*/ 6645352 w 7803300"/>
              <a:gd name="connsiteY6262" fmla="*/ 2415764 h 4983967"/>
              <a:gd name="connsiteX6263" fmla="*/ 6624591 w 7803300"/>
              <a:gd name="connsiteY6263" fmla="*/ 2395173 h 4983967"/>
              <a:gd name="connsiteX6264" fmla="*/ 6645352 w 7803300"/>
              <a:gd name="connsiteY6264" fmla="*/ 2374583 h 4983967"/>
              <a:gd name="connsiteX6265" fmla="*/ 6582567 w 7803300"/>
              <a:gd name="connsiteY6265" fmla="*/ 2374583 h 4983967"/>
              <a:gd name="connsiteX6266" fmla="*/ 6603319 w 7803300"/>
              <a:gd name="connsiteY6266" fmla="*/ 2395173 h 4983967"/>
              <a:gd name="connsiteX6267" fmla="*/ 6582567 w 7803300"/>
              <a:gd name="connsiteY6267" fmla="*/ 2415764 h 4983967"/>
              <a:gd name="connsiteX6268" fmla="*/ 6561806 w 7803300"/>
              <a:gd name="connsiteY6268" fmla="*/ 2395173 h 4983967"/>
              <a:gd name="connsiteX6269" fmla="*/ 6582567 w 7803300"/>
              <a:gd name="connsiteY6269" fmla="*/ 2374583 h 4983967"/>
              <a:gd name="connsiteX6270" fmla="*/ 6518849 w 7803300"/>
              <a:gd name="connsiteY6270" fmla="*/ 2374583 h 4983967"/>
              <a:gd name="connsiteX6271" fmla="*/ 6539601 w 7803300"/>
              <a:gd name="connsiteY6271" fmla="*/ 2395173 h 4983967"/>
              <a:gd name="connsiteX6272" fmla="*/ 6518849 w 7803300"/>
              <a:gd name="connsiteY6272" fmla="*/ 2415764 h 4983967"/>
              <a:gd name="connsiteX6273" fmla="*/ 6498088 w 7803300"/>
              <a:gd name="connsiteY6273" fmla="*/ 2395173 h 4983967"/>
              <a:gd name="connsiteX6274" fmla="*/ 6518849 w 7803300"/>
              <a:gd name="connsiteY6274" fmla="*/ 2374583 h 4983967"/>
              <a:gd name="connsiteX6275" fmla="*/ 6455974 w 7803300"/>
              <a:gd name="connsiteY6275" fmla="*/ 2374583 h 4983967"/>
              <a:gd name="connsiteX6276" fmla="*/ 6476726 w 7803300"/>
              <a:gd name="connsiteY6276" fmla="*/ 2395173 h 4983967"/>
              <a:gd name="connsiteX6277" fmla="*/ 6455974 w 7803300"/>
              <a:gd name="connsiteY6277" fmla="*/ 2415764 h 4983967"/>
              <a:gd name="connsiteX6278" fmla="*/ 6435213 w 7803300"/>
              <a:gd name="connsiteY6278" fmla="*/ 2395173 h 4983967"/>
              <a:gd name="connsiteX6279" fmla="*/ 6455974 w 7803300"/>
              <a:gd name="connsiteY6279" fmla="*/ 2374583 h 4983967"/>
              <a:gd name="connsiteX6280" fmla="*/ 6392508 w 7803300"/>
              <a:gd name="connsiteY6280" fmla="*/ 2374583 h 4983967"/>
              <a:gd name="connsiteX6281" fmla="*/ 6413260 w 7803300"/>
              <a:gd name="connsiteY6281" fmla="*/ 2395173 h 4983967"/>
              <a:gd name="connsiteX6282" fmla="*/ 6392508 w 7803300"/>
              <a:gd name="connsiteY6282" fmla="*/ 2415764 h 4983967"/>
              <a:gd name="connsiteX6283" fmla="*/ 6371747 w 7803300"/>
              <a:gd name="connsiteY6283" fmla="*/ 2395173 h 4983967"/>
              <a:gd name="connsiteX6284" fmla="*/ 6392508 w 7803300"/>
              <a:gd name="connsiteY6284" fmla="*/ 2374583 h 4983967"/>
              <a:gd name="connsiteX6285" fmla="*/ 6329723 w 7803300"/>
              <a:gd name="connsiteY6285" fmla="*/ 2374583 h 4983967"/>
              <a:gd name="connsiteX6286" fmla="*/ 6350475 w 7803300"/>
              <a:gd name="connsiteY6286" fmla="*/ 2395173 h 4983967"/>
              <a:gd name="connsiteX6287" fmla="*/ 6329723 w 7803300"/>
              <a:gd name="connsiteY6287" fmla="*/ 2415764 h 4983967"/>
              <a:gd name="connsiteX6288" fmla="*/ 6308962 w 7803300"/>
              <a:gd name="connsiteY6288" fmla="*/ 2395173 h 4983967"/>
              <a:gd name="connsiteX6289" fmla="*/ 6329723 w 7803300"/>
              <a:gd name="connsiteY6289" fmla="*/ 2374583 h 4983967"/>
              <a:gd name="connsiteX6290" fmla="*/ 6266005 w 7803300"/>
              <a:gd name="connsiteY6290" fmla="*/ 2374583 h 4983967"/>
              <a:gd name="connsiteX6291" fmla="*/ 6286757 w 7803300"/>
              <a:gd name="connsiteY6291" fmla="*/ 2395173 h 4983967"/>
              <a:gd name="connsiteX6292" fmla="*/ 6266005 w 7803300"/>
              <a:gd name="connsiteY6292" fmla="*/ 2415764 h 4983967"/>
              <a:gd name="connsiteX6293" fmla="*/ 6245244 w 7803300"/>
              <a:gd name="connsiteY6293" fmla="*/ 2395173 h 4983967"/>
              <a:gd name="connsiteX6294" fmla="*/ 6266005 w 7803300"/>
              <a:gd name="connsiteY6294" fmla="*/ 2374583 h 4983967"/>
              <a:gd name="connsiteX6295" fmla="*/ 6203130 w 7803300"/>
              <a:gd name="connsiteY6295" fmla="*/ 2374583 h 4983967"/>
              <a:gd name="connsiteX6296" fmla="*/ 6223882 w 7803300"/>
              <a:gd name="connsiteY6296" fmla="*/ 2395173 h 4983967"/>
              <a:gd name="connsiteX6297" fmla="*/ 6203130 w 7803300"/>
              <a:gd name="connsiteY6297" fmla="*/ 2415764 h 4983967"/>
              <a:gd name="connsiteX6298" fmla="*/ 6182369 w 7803300"/>
              <a:gd name="connsiteY6298" fmla="*/ 2395173 h 4983967"/>
              <a:gd name="connsiteX6299" fmla="*/ 6203130 w 7803300"/>
              <a:gd name="connsiteY6299" fmla="*/ 2374583 h 4983967"/>
              <a:gd name="connsiteX6300" fmla="*/ 6140005 w 7803300"/>
              <a:gd name="connsiteY6300" fmla="*/ 2374583 h 4983967"/>
              <a:gd name="connsiteX6301" fmla="*/ 6160757 w 7803300"/>
              <a:gd name="connsiteY6301" fmla="*/ 2395173 h 4983967"/>
              <a:gd name="connsiteX6302" fmla="*/ 6140005 w 7803300"/>
              <a:gd name="connsiteY6302" fmla="*/ 2415764 h 4983967"/>
              <a:gd name="connsiteX6303" fmla="*/ 6119244 w 7803300"/>
              <a:gd name="connsiteY6303" fmla="*/ 2395173 h 4983967"/>
              <a:gd name="connsiteX6304" fmla="*/ 6140005 w 7803300"/>
              <a:gd name="connsiteY6304" fmla="*/ 2374583 h 4983967"/>
              <a:gd name="connsiteX6305" fmla="*/ 6077139 w 7803300"/>
              <a:gd name="connsiteY6305" fmla="*/ 2374583 h 4983967"/>
              <a:gd name="connsiteX6306" fmla="*/ 6097891 w 7803300"/>
              <a:gd name="connsiteY6306" fmla="*/ 2395173 h 4983967"/>
              <a:gd name="connsiteX6307" fmla="*/ 6077139 w 7803300"/>
              <a:gd name="connsiteY6307" fmla="*/ 2415764 h 4983967"/>
              <a:gd name="connsiteX6308" fmla="*/ 6056378 w 7803300"/>
              <a:gd name="connsiteY6308" fmla="*/ 2395173 h 4983967"/>
              <a:gd name="connsiteX6309" fmla="*/ 6077139 w 7803300"/>
              <a:gd name="connsiteY6309" fmla="*/ 2374583 h 4983967"/>
              <a:gd name="connsiteX6310" fmla="*/ 6013412 w 7803300"/>
              <a:gd name="connsiteY6310" fmla="*/ 2374583 h 4983967"/>
              <a:gd name="connsiteX6311" fmla="*/ 6034164 w 7803300"/>
              <a:gd name="connsiteY6311" fmla="*/ 2395173 h 4983967"/>
              <a:gd name="connsiteX6312" fmla="*/ 6013412 w 7803300"/>
              <a:gd name="connsiteY6312" fmla="*/ 2415764 h 4983967"/>
              <a:gd name="connsiteX6313" fmla="*/ 5992651 w 7803300"/>
              <a:gd name="connsiteY6313" fmla="*/ 2395173 h 4983967"/>
              <a:gd name="connsiteX6314" fmla="*/ 6013412 w 7803300"/>
              <a:gd name="connsiteY6314" fmla="*/ 2374583 h 4983967"/>
              <a:gd name="connsiteX6315" fmla="*/ 5950547 w 7803300"/>
              <a:gd name="connsiteY6315" fmla="*/ 2374583 h 4983967"/>
              <a:gd name="connsiteX6316" fmla="*/ 5971299 w 7803300"/>
              <a:gd name="connsiteY6316" fmla="*/ 2395173 h 4983967"/>
              <a:gd name="connsiteX6317" fmla="*/ 5950547 w 7803300"/>
              <a:gd name="connsiteY6317" fmla="*/ 2415764 h 4983967"/>
              <a:gd name="connsiteX6318" fmla="*/ 5929786 w 7803300"/>
              <a:gd name="connsiteY6318" fmla="*/ 2395173 h 4983967"/>
              <a:gd name="connsiteX6319" fmla="*/ 5950547 w 7803300"/>
              <a:gd name="connsiteY6319" fmla="*/ 2374583 h 4983967"/>
              <a:gd name="connsiteX6320" fmla="*/ 5887421 w 7803300"/>
              <a:gd name="connsiteY6320" fmla="*/ 2374583 h 4983967"/>
              <a:gd name="connsiteX6321" fmla="*/ 5908173 w 7803300"/>
              <a:gd name="connsiteY6321" fmla="*/ 2395173 h 4983967"/>
              <a:gd name="connsiteX6322" fmla="*/ 5887421 w 7803300"/>
              <a:gd name="connsiteY6322" fmla="*/ 2415764 h 4983967"/>
              <a:gd name="connsiteX6323" fmla="*/ 5866660 w 7803300"/>
              <a:gd name="connsiteY6323" fmla="*/ 2395173 h 4983967"/>
              <a:gd name="connsiteX6324" fmla="*/ 5887421 w 7803300"/>
              <a:gd name="connsiteY6324" fmla="*/ 2374583 h 4983967"/>
              <a:gd name="connsiteX6325" fmla="*/ 5824546 w 7803300"/>
              <a:gd name="connsiteY6325" fmla="*/ 2374583 h 4983967"/>
              <a:gd name="connsiteX6326" fmla="*/ 5845298 w 7803300"/>
              <a:gd name="connsiteY6326" fmla="*/ 2395173 h 4983967"/>
              <a:gd name="connsiteX6327" fmla="*/ 5824546 w 7803300"/>
              <a:gd name="connsiteY6327" fmla="*/ 2415764 h 4983967"/>
              <a:gd name="connsiteX6328" fmla="*/ 5803785 w 7803300"/>
              <a:gd name="connsiteY6328" fmla="*/ 2395173 h 4983967"/>
              <a:gd name="connsiteX6329" fmla="*/ 5824546 w 7803300"/>
              <a:gd name="connsiteY6329" fmla="*/ 2374583 h 4983967"/>
              <a:gd name="connsiteX6330" fmla="*/ 5760909 w 7803300"/>
              <a:gd name="connsiteY6330" fmla="*/ 2374583 h 4983967"/>
              <a:gd name="connsiteX6331" fmla="*/ 5781661 w 7803300"/>
              <a:gd name="connsiteY6331" fmla="*/ 2395173 h 4983967"/>
              <a:gd name="connsiteX6332" fmla="*/ 5760909 w 7803300"/>
              <a:gd name="connsiteY6332" fmla="*/ 2415764 h 4983967"/>
              <a:gd name="connsiteX6333" fmla="*/ 5740148 w 7803300"/>
              <a:gd name="connsiteY6333" fmla="*/ 2395173 h 4983967"/>
              <a:gd name="connsiteX6334" fmla="*/ 5760909 w 7803300"/>
              <a:gd name="connsiteY6334" fmla="*/ 2374583 h 4983967"/>
              <a:gd name="connsiteX6335" fmla="*/ 5697954 w 7803300"/>
              <a:gd name="connsiteY6335" fmla="*/ 2374583 h 4983967"/>
              <a:gd name="connsiteX6336" fmla="*/ 5718706 w 7803300"/>
              <a:gd name="connsiteY6336" fmla="*/ 2395173 h 4983967"/>
              <a:gd name="connsiteX6337" fmla="*/ 5697954 w 7803300"/>
              <a:gd name="connsiteY6337" fmla="*/ 2415764 h 4983967"/>
              <a:gd name="connsiteX6338" fmla="*/ 5677193 w 7803300"/>
              <a:gd name="connsiteY6338" fmla="*/ 2395173 h 4983967"/>
              <a:gd name="connsiteX6339" fmla="*/ 5697954 w 7803300"/>
              <a:gd name="connsiteY6339" fmla="*/ 2374583 h 4983967"/>
              <a:gd name="connsiteX6340" fmla="*/ 5634828 w 7803300"/>
              <a:gd name="connsiteY6340" fmla="*/ 2374583 h 4983967"/>
              <a:gd name="connsiteX6341" fmla="*/ 5655580 w 7803300"/>
              <a:gd name="connsiteY6341" fmla="*/ 2395173 h 4983967"/>
              <a:gd name="connsiteX6342" fmla="*/ 5634828 w 7803300"/>
              <a:gd name="connsiteY6342" fmla="*/ 2415764 h 4983967"/>
              <a:gd name="connsiteX6343" fmla="*/ 5614067 w 7803300"/>
              <a:gd name="connsiteY6343" fmla="*/ 2395173 h 4983967"/>
              <a:gd name="connsiteX6344" fmla="*/ 5634828 w 7803300"/>
              <a:gd name="connsiteY6344" fmla="*/ 2374583 h 4983967"/>
              <a:gd name="connsiteX6345" fmla="*/ 5571962 w 7803300"/>
              <a:gd name="connsiteY6345" fmla="*/ 2374583 h 4983967"/>
              <a:gd name="connsiteX6346" fmla="*/ 5592714 w 7803300"/>
              <a:gd name="connsiteY6346" fmla="*/ 2395173 h 4983967"/>
              <a:gd name="connsiteX6347" fmla="*/ 5571962 w 7803300"/>
              <a:gd name="connsiteY6347" fmla="*/ 2415764 h 4983967"/>
              <a:gd name="connsiteX6348" fmla="*/ 5551201 w 7803300"/>
              <a:gd name="connsiteY6348" fmla="*/ 2395173 h 4983967"/>
              <a:gd name="connsiteX6349" fmla="*/ 5571962 w 7803300"/>
              <a:gd name="connsiteY6349" fmla="*/ 2374583 h 4983967"/>
              <a:gd name="connsiteX6350" fmla="*/ 5508236 w 7803300"/>
              <a:gd name="connsiteY6350" fmla="*/ 2374583 h 4983967"/>
              <a:gd name="connsiteX6351" fmla="*/ 5528988 w 7803300"/>
              <a:gd name="connsiteY6351" fmla="*/ 2395173 h 4983967"/>
              <a:gd name="connsiteX6352" fmla="*/ 5508236 w 7803300"/>
              <a:gd name="connsiteY6352" fmla="*/ 2415764 h 4983967"/>
              <a:gd name="connsiteX6353" fmla="*/ 5487475 w 7803300"/>
              <a:gd name="connsiteY6353" fmla="*/ 2395173 h 4983967"/>
              <a:gd name="connsiteX6354" fmla="*/ 5508236 w 7803300"/>
              <a:gd name="connsiteY6354" fmla="*/ 2374583 h 4983967"/>
              <a:gd name="connsiteX6355" fmla="*/ 5445370 w 7803300"/>
              <a:gd name="connsiteY6355" fmla="*/ 2374583 h 4983967"/>
              <a:gd name="connsiteX6356" fmla="*/ 5466122 w 7803300"/>
              <a:gd name="connsiteY6356" fmla="*/ 2395173 h 4983967"/>
              <a:gd name="connsiteX6357" fmla="*/ 5445370 w 7803300"/>
              <a:gd name="connsiteY6357" fmla="*/ 2415764 h 4983967"/>
              <a:gd name="connsiteX6358" fmla="*/ 5424609 w 7803300"/>
              <a:gd name="connsiteY6358" fmla="*/ 2395173 h 4983967"/>
              <a:gd name="connsiteX6359" fmla="*/ 5445370 w 7803300"/>
              <a:gd name="connsiteY6359" fmla="*/ 2374583 h 4983967"/>
              <a:gd name="connsiteX6360" fmla="*/ 5381984 w 7803300"/>
              <a:gd name="connsiteY6360" fmla="*/ 2374583 h 4983967"/>
              <a:gd name="connsiteX6361" fmla="*/ 5402736 w 7803300"/>
              <a:gd name="connsiteY6361" fmla="*/ 2395173 h 4983967"/>
              <a:gd name="connsiteX6362" fmla="*/ 5381984 w 7803300"/>
              <a:gd name="connsiteY6362" fmla="*/ 2415764 h 4983967"/>
              <a:gd name="connsiteX6363" fmla="*/ 5361223 w 7803300"/>
              <a:gd name="connsiteY6363" fmla="*/ 2395173 h 4983967"/>
              <a:gd name="connsiteX6364" fmla="*/ 5381984 w 7803300"/>
              <a:gd name="connsiteY6364" fmla="*/ 2374583 h 4983967"/>
              <a:gd name="connsiteX6365" fmla="*/ 5319119 w 7803300"/>
              <a:gd name="connsiteY6365" fmla="*/ 2374583 h 4983967"/>
              <a:gd name="connsiteX6366" fmla="*/ 5339871 w 7803300"/>
              <a:gd name="connsiteY6366" fmla="*/ 2395173 h 4983967"/>
              <a:gd name="connsiteX6367" fmla="*/ 5319119 w 7803300"/>
              <a:gd name="connsiteY6367" fmla="*/ 2415764 h 4983967"/>
              <a:gd name="connsiteX6368" fmla="*/ 5298358 w 7803300"/>
              <a:gd name="connsiteY6368" fmla="*/ 2395173 h 4983967"/>
              <a:gd name="connsiteX6369" fmla="*/ 5319119 w 7803300"/>
              <a:gd name="connsiteY6369" fmla="*/ 2374583 h 4983967"/>
              <a:gd name="connsiteX6370" fmla="*/ 5255392 w 7803300"/>
              <a:gd name="connsiteY6370" fmla="*/ 2374583 h 4983967"/>
              <a:gd name="connsiteX6371" fmla="*/ 5276144 w 7803300"/>
              <a:gd name="connsiteY6371" fmla="*/ 2395173 h 4983967"/>
              <a:gd name="connsiteX6372" fmla="*/ 5255392 w 7803300"/>
              <a:gd name="connsiteY6372" fmla="*/ 2415764 h 4983967"/>
              <a:gd name="connsiteX6373" fmla="*/ 5234631 w 7803300"/>
              <a:gd name="connsiteY6373" fmla="*/ 2395173 h 4983967"/>
              <a:gd name="connsiteX6374" fmla="*/ 5255392 w 7803300"/>
              <a:gd name="connsiteY6374" fmla="*/ 2374583 h 4983967"/>
              <a:gd name="connsiteX6375" fmla="*/ 5192526 w 7803300"/>
              <a:gd name="connsiteY6375" fmla="*/ 2374583 h 4983967"/>
              <a:gd name="connsiteX6376" fmla="*/ 5213278 w 7803300"/>
              <a:gd name="connsiteY6376" fmla="*/ 2395173 h 4983967"/>
              <a:gd name="connsiteX6377" fmla="*/ 5192526 w 7803300"/>
              <a:gd name="connsiteY6377" fmla="*/ 2415764 h 4983967"/>
              <a:gd name="connsiteX6378" fmla="*/ 5171765 w 7803300"/>
              <a:gd name="connsiteY6378" fmla="*/ 2395173 h 4983967"/>
              <a:gd name="connsiteX6379" fmla="*/ 5192526 w 7803300"/>
              <a:gd name="connsiteY6379" fmla="*/ 2374583 h 4983967"/>
              <a:gd name="connsiteX6380" fmla="*/ 5129400 w 7803300"/>
              <a:gd name="connsiteY6380" fmla="*/ 2374583 h 4983967"/>
              <a:gd name="connsiteX6381" fmla="*/ 5150152 w 7803300"/>
              <a:gd name="connsiteY6381" fmla="*/ 2395173 h 4983967"/>
              <a:gd name="connsiteX6382" fmla="*/ 5129400 w 7803300"/>
              <a:gd name="connsiteY6382" fmla="*/ 2415764 h 4983967"/>
              <a:gd name="connsiteX6383" fmla="*/ 5108639 w 7803300"/>
              <a:gd name="connsiteY6383" fmla="*/ 2395173 h 4983967"/>
              <a:gd name="connsiteX6384" fmla="*/ 5129400 w 7803300"/>
              <a:gd name="connsiteY6384" fmla="*/ 2374583 h 4983967"/>
              <a:gd name="connsiteX6385" fmla="*/ 5066616 w 7803300"/>
              <a:gd name="connsiteY6385" fmla="*/ 2374583 h 4983967"/>
              <a:gd name="connsiteX6386" fmla="*/ 5087368 w 7803300"/>
              <a:gd name="connsiteY6386" fmla="*/ 2395173 h 4983967"/>
              <a:gd name="connsiteX6387" fmla="*/ 5066616 w 7803300"/>
              <a:gd name="connsiteY6387" fmla="*/ 2415764 h 4983967"/>
              <a:gd name="connsiteX6388" fmla="*/ 5045855 w 7803300"/>
              <a:gd name="connsiteY6388" fmla="*/ 2395173 h 4983967"/>
              <a:gd name="connsiteX6389" fmla="*/ 5066616 w 7803300"/>
              <a:gd name="connsiteY6389" fmla="*/ 2374583 h 4983967"/>
              <a:gd name="connsiteX6390" fmla="*/ 5002889 w 7803300"/>
              <a:gd name="connsiteY6390" fmla="*/ 2374583 h 4983967"/>
              <a:gd name="connsiteX6391" fmla="*/ 5023641 w 7803300"/>
              <a:gd name="connsiteY6391" fmla="*/ 2395173 h 4983967"/>
              <a:gd name="connsiteX6392" fmla="*/ 5002889 w 7803300"/>
              <a:gd name="connsiteY6392" fmla="*/ 2415764 h 4983967"/>
              <a:gd name="connsiteX6393" fmla="*/ 4982128 w 7803300"/>
              <a:gd name="connsiteY6393" fmla="*/ 2395173 h 4983967"/>
              <a:gd name="connsiteX6394" fmla="*/ 5002889 w 7803300"/>
              <a:gd name="connsiteY6394" fmla="*/ 2374583 h 4983967"/>
              <a:gd name="connsiteX6395" fmla="*/ 4939942 w 7803300"/>
              <a:gd name="connsiteY6395" fmla="*/ 2374583 h 4983967"/>
              <a:gd name="connsiteX6396" fmla="*/ 4960694 w 7803300"/>
              <a:gd name="connsiteY6396" fmla="*/ 2395173 h 4983967"/>
              <a:gd name="connsiteX6397" fmla="*/ 4939942 w 7803300"/>
              <a:gd name="connsiteY6397" fmla="*/ 2415764 h 4983967"/>
              <a:gd name="connsiteX6398" fmla="*/ 4919181 w 7803300"/>
              <a:gd name="connsiteY6398" fmla="*/ 2395173 h 4983967"/>
              <a:gd name="connsiteX6399" fmla="*/ 4939942 w 7803300"/>
              <a:gd name="connsiteY6399" fmla="*/ 2374583 h 4983967"/>
              <a:gd name="connsiteX6400" fmla="*/ 4876817 w 7803300"/>
              <a:gd name="connsiteY6400" fmla="*/ 2374583 h 4983967"/>
              <a:gd name="connsiteX6401" fmla="*/ 4897569 w 7803300"/>
              <a:gd name="connsiteY6401" fmla="*/ 2395173 h 4983967"/>
              <a:gd name="connsiteX6402" fmla="*/ 4876817 w 7803300"/>
              <a:gd name="connsiteY6402" fmla="*/ 2415764 h 4983967"/>
              <a:gd name="connsiteX6403" fmla="*/ 4856056 w 7803300"/>
              <a:gd name="connsiteY6403" fmla="*/ 2395173 h 4983967"/>
              <a:gd name="connsiteX6404" fmla="*/ 4876817 w 7803300"/>
              <a:gd name="connsiteY6404" fmla="*/ 2374583 h 4983967"/>
              <a:gd name="connsiteX6405" fmla="*/ 4750224 w 7803300"/>
              <a:gd name="connsiteY6405" fmla="*/ 2374583 h 4983967"/>
              <a:gd name="connsiteX6406" fmla="*/ 4770976 w 7803300"/>
              <a:gd name="connsiteY6406" fmla="*/ 2395173 h 4983967"/>
              <a:gd name="connsiteX6407" fmla="*/ 4750224 w 7803300"/>
              <a:gd name="connsiteY6407" fmla="*/ 2415764 h 4983967"/>
              <a:gd name="connsiteX6408" fmla="*/ 4729463 w 7803300"/>
              <a:gd name="connsiteY6408" fmla="*/ 2395173 h 4983967"/>
              <a:gd name="connsiteX6409" fmla="*/ 4750224 w 7803300"/>
              <a:gd name="connsiteY6409" fmla="*/ 2374583 h 4983967"/>
              <a:gd name="connsiteX6410" fmla="*/ 4687350 w 7803300"/>
              <a:gd name="connsiteY6410" fmla="*/ 2374583 h 4983967"/>
              <a:gd name="connsiteX6411" fmla="*/ 4708102 w 7803300"/>
              <a:gd name="connsiteY6411" fmla="*/ 2395173 h 4983967"/>
              <a:gd name="connsiteX6412" fmla="*/ 4687350 w 7803300"/>
              <a:gd name="connsiteY6412" fmla="*/ 2415764 h 4983967"/>
              <a:gd name="connsiteX6413" fmla="*/ 4666589 w 7803300"/>
              <a:gd name="connsiteY6413" fmla="*/ 2395173 h 4983967"/>
              <a:gd name="connsiteX6414" fmla="*/ 4687350 w 7803300"/>
              <a:gd name="connsiteY6414" fmla="*/ 2374583 h 4983967"/>
              <a:gd name="connsiteX6415" fmla="*/ 4624224 w 7803300"/>
              <a:gd name="connsiteY6415" fmla="*/ 2374583 h 4983967"/>
              <a:gd name="connsiteX6416" fmla="*/ 4644976 w 7803300"/>
              <a:gd name="connsiteY6416" fmla="*/ 2395173 h 4983967"/>
              <a:gd name="connsiteX6417" fmla="*/ 4624224 w 7803300"/>
              <a:gd name="connsiteY6417" fmla="*/ 2415764 h 4983967"/>
              <a:gd name="connsiteX6418" fmla="*/ 4603463 w 7803300"/>
              <a:gd name="connsiteY6418" fmla="*/ 2395173 h 4983967"/>
              <a:gd name="connsiteX6419" fmla="*/ 4624224 w 7803300"/>
              <a:gd name="connsiteY6419" fmla="*/ 2374583 h 4983967"/>
              <a:gd name="connsiteX6420" fmla="*/ 4561358 w 7803300"/>
              <a:gd name="connsiteY6420" fmla="*/ 2374583 h 4983967"/>
              <a:gd name="connsiteX6421" fmla="*/ 4582110 w 7803300"/>
              <a:gd name="connsiteY6421" fmla="*/ 2395173 h 4983967"/>
              <a:gd name="connsiteX6422" fmla="*/ 4561358 w 7803300"/>
              <a:gd name="connsiteY6422" fmla="*/ 2415764 h 4983967"/>
              <a:gd name="connsiteX6423" fmla="*/ 4540597 w 7803300"/>
              <a:gd name="connsiteY6423" fmla="*/ 2395173 h 4983967"/>
              <a:gd name="connsiteX6424" fmla="*/ 4561358 w 7803300"/>
              <a:gd name="connsiteY6424" fmla="*/ 2374583 h 4983967"/>
              <a:gd name="connsiteX6425" fmla="*/ 4497721 w 7803300"/>
              <a:gd name="connsiteY6425" fmla="*/ 2374583 h 4983967"/>
              <a:gd name="connsiteX6426" fmla="*/ 4518473 w 7803300"/>
              <a:gd name="connsiteY6426" fmla="*/ 2395173 h 4983967"/>
              <a:gd name="connsiteX6427" fmla="*/ 4497721 w 7803300"/>
              <a:gd name="connsiteY6427" fmla="*/ 2415764 h 4983967"/>
              <a:gd name="connsiteX6428" fmla="*/ 4476960 w 7803300"/>
              <a:gd name="connsiteY6428" fmla="*/ 2395173 h 4983967"/>
              <a:gd name="connsiteX6429" fmla="*/ 4497721 w 7803300"/>
              <a:gd name="connsiteY6429" fmla="*/ 2374583 h 4983967"/>
              <a:gd name="connsiteX6430" fmla="*/ 4434766 w 7803300"/>
              <a:gd name="connsiteY6430" fmla="*/ 2374583 h 4983967"/>
              <a:gd name="connsiteX6431" fmla="*/ 4455518 w 7803300"/>
              <a:gd name="connsiteY6431" fmla="*/ 2395173 h 4983967"/>
              <a:gd name="connsiteX6432" fmla="*/ 4434766 w 7803300"/>
              <a:gd name="connsiteY6432" fmla="*/ 2415764 h 4983967"/>
              <a:gd name="connsiteX6433" fmla="*/ 4414005 w 7803300"/>
              <a:gd name="connsiteY6433" fmla="*/ 2395173 h 4983967"/>
              <a:gd name="connsiteX6434" fmla="*/ 4434766 w 7803300"/>
              <a:gd name="connsiteY6434" fmla="*/ 2374583 h 4983967"/>
              <a:gd name="connsiteX6435" fmla="*/ 4371380 w 7803300"/>
              <a:gd name="connsiteY6435" fmla="*/ 2374583 h 4983967"/>
              <a:gd name="connsiteX6436" fmla="*/ 4392132 w 7803300"/>
              <a:gd name="connsiteY6436" fmla="*/ 2395173 h 4983967"/>
              <a:gd name="connsiteX6437" fmla="*/ 4371380 w 7803300"/>
              <a:gd name="connsiteY6437" fmla="*/ 2415764 h 4983967"/>
              <a:gd name="connsiteX6438" fmla="*/ 4350619 w 7803300"/>
              <a:gd name="connsiteY6438" fmla="*/ 2395173 h 4983967"/>
              <a:gd name="connsiteX6439" fmla="*/ 4371380 w 7803300"/>
              <a:gd name="connsiteY6439" fmla="*/ 2374583 h 4983967"/>
              <a:gd name="connsiteX6440" fmla="*/ 4308514 w 7803300"/>
              <a:gd name="connsiteY6440" fmla="*/ 2374583 h 4983967"/>
              <a:gd name="connsiteX6441" fmla="*/ 4329266 w 7803300"/>
              <a:gd name="connsiteY6441" fmla="*/ 2395173 h 4983967"/>
              <a:gd name="connsiteX6442" fmla="*/ 4308514 w 7803300"/>
              <a:gd name="connsiteY6442" fmla="*/ 2415764 h 4983967"/>
              <a:gd name="connsiteX6443" fmla="*/ 4287753 w 7803300"/>
              <a:gd name="connsiteY6443" fmla="*/ 2395173 h 4983967"/>
              <a:gd name="connsiteX6444" fmla="*/ 4308514 w 7803300"/>
              <a:gd name="connsiteY6444" fmla="*/ 2374583 h 4983967"/>
              <a:gd name="connsiteX6445" fmla="*/ 4244788 w 7803300"/>
              <a:gd name="connsiteY6445" fmla="*/ 2374583 h 4983967"/>
              <a:gd name="connsiteX6446" fmla="*/ 4265540 w 7803300"/>
              <a:gd name="connsiteY6446" fmla="*/ 2395173 h 4983967"/>
              <a:gd name="connsiteX6447" fmla="*/ 4244788 w 7803300"/>
              <a:gd name="connsiteY6447" fmla="*/ 2415764 h 4983967"/>
              <a:gd name="connsiteX6448" fmla="*/ 4224027 w 7803300"/>
              <a:gd name="connsiteY6448" fmla="*/ 2395173 h 4983967"/>
              <a:gd name="connsiteX6449" fmla="*/ 4244788 w 7803300"/>
              <a:gd name="connsiteY6449" fmla="*/ 2374583 h 4983967"/>
              <a:gd name="connsiteX6450" fmla="*/ 4181922 w 7803300"/>
              <a:gd name="connsiteY6450" fmla="*/ 2374583 h 4983967"/>
              <a:gd name="connsiteX6451" fmla="*/ 4202674 w 7803300"/>
              <a:gd name="connsiteY6451" fmla="*/ 2395173 h 4983967"/>
              <a:gd name="connsiteX6452" fmla="*/ 4181922 w 7803300"/>
              <a:gd name="connsiteY6452" fmla="*/ 2415764 h 4983967"/>
              <a:gd name="connsiteX6453" fmla="*/ 4161161 w 7803300"/>
              <a:gd name="connsiteY6453" fmla="*/ 2395173 h 4983967"/>
              <a:gd name="connsiteX6454" fmla="*/ 4181922 w 7803300"/>
              <a:gd name="connsiteY6454" fmla="*/ 2374583 h 4983967"/>
              <a:gd name="connsiteX6455" fmla="*/ 4118796 w 7803300"/>
              <a:gd name="connsiteY6455" fmla="*/ 2374583 h 4983967"/>
              <a:gd name="connsiteX6456" fmla="*/ 4139548 w 7803300"/>
              <a:gd name="connsiteY6456" fmla="*/ 2395173 h 4983967"/>
              <a:gd name="connsiteX6457" fmla="*/ 4118796 w 7803300"/>
              <a:gd name="connsiteY6457" fmla="*/ 2415764 h 4983967"/>
              <a:gd name="connsiteX6458" fmla="*/ 4098035 w 7803300"/>
              <a:gd name="connsiteY6458" fmla="*/ 2395173 h 4983967"/>
              <a:gd name="connsiteX6459" fmla="*/ 4118796 w 7803300"/>
              <a:gd name="connsiteY6459" fmla="*/ 2374583 h 4983967"/>
              <a:gd name="connsiteX6460" fmla="*/ 4056011 w 7803300"/>
              <a:gd name="connsiteY6460" fmla="*/ 2374583 h 4983967"/>
              <a:gd name="connsiteX6461" fmla="*/ 4076763 w 7803300"/>
              <a:gd name="connsiteY6461" fmla="*/ 2395173 h 4983967"/>
              <a:gd name="connsiteX6462" fmla="*/ 4056011 w 7803300"/>
              <a:gd name="connsiteY6462" fmla="*/ 2415764 h 4983967"/>
              <a:gd name="connsiteX6463" fmla="*/ 4035250 w 7803300"/>
              <a:gd name="connsiteY6463" fmla="*/ 2395173 h 4983967"/>
              <a:gd name="connsiteX6464" fmla="*/ 4056011 w 7803300"/>
              <a:gd name="connsiteY6464" fmla="*/ 2374583 h 4983967"/>
              <a:gd name="connsiteX6465" fmla="*/ 3992285 w 7803300"/>
              <a:gd name="connsiteY6465" fmla="*/ 2374583 h 4983967"/>
              <a:gd name="connsiteX6466" fmla="*/ 4013037 w 7803300"/>
              <a:gd name="connsiteY6466" fmla="*/ 2395173 h 4983967"/>
              <a:gd name="connsiteX6467" fmla="*/ 3992285 w 7803300"/>
              <a:gd name="connsiteY6467" fmla="*/ 2415764 h 4983967"/>
              <a:gd name="connsiteX6468" fmla="*/ 3971524 w 7803300"/>
              <a:gd name="connsiteY6468" fmla="*/ 2395173 h 4983967"/>
              <a:gd name="connsiteX6469" fmla="*/ 3992285 w 7803300"/>
              <a:gd name="connsiteY6469" fmla="*/ 2374583 h 4983967"/>
              <a:gd name="connsiteX6470" fmla="*/ 3929419 w 7803300"/>
              <a:gd name="connsiteY6470" fmla="*/ 2374583 h 4983967"/>
              <a:gd name="connsiteX6471" fmla="*/ 3950171 w 7803300"/>
              <a:gd name="connsiteY6471" fmla="*/ 2395173 h 4983967"/>
              <a:gd name="connsiteX6472" fmla="*/ 3929419 w 7803300"/>
              <a:gd name="connsiteY6472" fmla="*/ 2415764 h 4983967"/>
              <a:gd name="connsiteX6473" fmla="*/ 3908658 w 7803300"/>
              <a:gd name="connsiteY6473" fmla="*/ 2395173 h 4983967"/>
              <a:gd name="connsiteX6474" fmla="*/ 3929419 w 7803300"/>
              <a:gd name="connsiteY6474" fmla="*/ 2374583 h 4983967"/>
              <a:gd name="connsiteX6475" fmla="*/ 3872867 w 7803300"/>
              <a:gd name="connsiteY6475" fmla="*/ 2374162 h 4983967"/>
              <a:gd name="connsiteX6476" fmla="*/ 3893619 w 7803300"/>
              <a:gd name="connsiteY6476" fmla="*/ 2394752 h 4983967"/>
              <a:gd name="connsiteX6477" fmla="*/ 3872867 w 7803300"/>
              <a:gd name="connsiteY6477" fmla="*/ 2415343 h 4983967"/>
              <a:gd name="connsiteX6478" fmla="*/ 3852106 w 7803300"/>
              <a:gd name="connsiteY6478" fmla="*/ 2394752 h 4983967"/>
              <a:gd name="connsiteX6479" fmla="*/ 3872867 w 7803300"/>
              <a:gd name="connsiteY6479" fmla="*/ 2374162 h 4983967"/>
              <a:gd name="connsiteX6480" fmla="*/ 3810082 w 7803300"/>
              <a:gd name="connsiteY6480" fmla="*/ 2374162 h 4983967"/>
              <a:gd name="connsiteX6481" fmla="*/ 3830834 w 7803300"/>
              <a:gd name="connsiteY6481" fmla="*/ 2394752 h 4983967"/>
              <a:gd name="connsiteX6482" fmla="*/ 3810082 w 7803300"/>
              <a:gd name="connsiteY6482" fmla="*/ 2415343 h 4983967"/>
              <a:gd name="connsiteX6483" fmla="*/ 3789321 w 7803300"/>
              <a:gd name="connsiteY6483" fmla="*/ 2394752 h 4983967"/>
              <a:gd name="connsiteX6484" fmla="*/ 3810082 w 7803300"/>
              <a:gd name="connsiteY6484" fmla="*/ 2374162 h 4983967"/>
              <a:gd name="connsiteX6485" fmla="*/ 3746364 w 7803300"/>
              <a:gd name="connsiteY6485" fmla="*/ 2374162 h 4983967"/>
              <a:gd name="connsiteX6486" fmla="*/ 3767116 w 7803300"/>
              <a:gd name="connsiteY6486" fmla="*/ 2394752 h 4983967"/>
              <a:gd name="connsiteX6487" fmla="*/ 3746364 w 7803300"/>
              <a:gd name="connsiteY6487" fmla="*/ 2415343 h 4983967"/>
              <a:gd name="connsiteX6488" fmla="*/ 3725603 w 7803300"/>
              <a:gd name="connsiteY6488" fmla="*/ 2394752 h 4983967"/>
              <a:gd name="connsiteX6489" fmla="*/ 3746364 w 7803300"/>
              <a:gd name="connsiteY6489" fmla="*/ 2374162 h 4983967"/>
              <a:gd name="connsiteX6490" fmla="*/ 3683489 w 7803300"/>
              <a:gd name="connsiteY6490" fmla="*/ 2374162 h 4983967"/>
              <a:gd name="connsiteX6491" fmla="*/ 3704241 w 7803300"/>
              <a:gd name="connsiteY6491" fmla="*/ 2394752 h 4983967"/>
              <a:gd name="connsiteX6492" fmla="*/ 3683489 w 7803300"/>
              <a:gd name="connsiteY6492" fmla="*/ 2415343 h 4983967"/>
              <a:gd name="connsiteX6493" fmla="*/ 3662728 w 7803300"/>
              <a:gd name="connsiteY6493" fmla="*/ 2394752 h 4983967"/>
              <a:gd name="connsiteX6494" fmla="*/ 3683489 w 7803300"/>
              <a:gd name="connsiteY6494" fmla="*/ 2374162 h 4983967"/>
              <a:gd name="connsiteX6495" fmla="*/ 3620364 w 7803300"/>
              <a:gd name="connsiteY6495" fmla="*/ 2374162 h 4983967"/>
              <a:gd name="connsiteX6496" fmla="*/ 3641116 w 7803300"/>
              <a:gd name="connsiteY6496" fmla="*/ 2394752 h 4983967"/>
              <a:gd name="connsiteX6497" fmla="*/ 3620364 w 7803300"/>
              <a:gd name="connsiteY6497" fmla="*/ 2415343 h 4983967"/>
              <a:gd name="connsiteX6498" fmla="*/ 3599603 w 7803300"/>
              <a:gd name="connsiteY6498" fmla="*/ 2394752 h 4983967"/>
              <a:gd name="connsiteX6499" fmla="*/ 3620364 w 7803300"/>
              <a:gd name="connsiteY6499" fmla="*/ 2374162 h 4983967"/>
              <a:gd name="connsiteX6500" fmla="*/ 2483167 w 7803300"/>
              <a:gd name="connsiteY6500" fmla="*/ 2374162 h 4983967"/>
              <a:gd name="connsiteX6501" fmla="*/ 2503919 w 7803300"/>
              <a:gd name="connsiteY6501" fmla="*/ 2394752 h 4983967"/>
              <a:gd name="connsiteX6502" fmla="*/ 2483167 w 7803300"/>
              <a:gd name="connsiteY6502" fmla="*/ 2415343 h 4983967"/>
              <a:gd name="connsiteX6503" fmla="*/ 2462406 w 7803300"/>
              <a:gd name="connsiteY6503" fmla="*/ 2394752 h 4983967"/>
              <a:gd name="connsiteX6504" fmla="*/ 2483167 w 7803300"/>
              <a:gd name="connsiteY6504" fmla="*/ 2374162 h 4983967"/>
              <a:gd name="connsiteX6505" fmla="*/ 2230323 w 7803300"/>
              <a:gd name="connsiteY6505" fmla="*/ 2374162 h 4983967"/>
              <a:gd name="connsiteX6506" fmla="*/ 2251075 w 7803300"/>
              <a:gd name="connsiteY6506" fmla="*/ 2394752 h 4983967"/>
              <a:gd name="connsiteX6507" fmla="*/ 2230323 w 7803300"/>
              <a:gd name="connsiteY6507" fmla="*/ 2415343 h 4983967"/>
              <a:gd name="connsiteX6508" fmla="*/ 2209562 w 7803300"/>
              <a:gd name="connsiteY6508" fmla="*/ 2394752 h 4983967"/>
              <a:gd name="connsiteX6509" fmla="*/ 2230323 w 7803300"/>
              <a:gd name="connsiteY6509" fmla="*/ 2374162 h 4983967"/>
              <a:gd name="connsiteX6510" fmla="*/ 2167458 w 7803300"/>
              <a:gd name="connsiteY6510" fmla="*/ 2374162 h 4983967"/>
              <a:gd name="connsiteX6511" fmla="*/ 2188210 w 7803300"/>
              <a:gd name="connsiteY6511" fmla="*/ 2394752 h 4983967"/>
              <a:gd name="connsiteX6512" fmla="*/ 2167458 w 7803300"/>
              <a:gd name="connsiteY6512" fmla="*/ 2415343 h 4983967"/>
              <a:gd name="connsiteX6513" fmla="*/ 2146697 w 7803300"/>
              <a:gd name="connsiteY6513" fmla="*/ 2394752 h 4983967"/>
              <a:gd name="connsiteX6514" fmla="*/ 2167458 w 7803300"/>
              <a:gd name="connsiteY6514" fmla="*/ 2374162 h 4983967"/>
              <a:gd name="connsiteX6515" fmla="*/ 2104332 w 7803300"/>
              <a:gd name="connsiteY6515" fmla="*/ 2374162 h 4983967"/>
              <a:gd name="connsiteX6516" fmla="*/ 2125084 w 7803300"/>
              <a:gd name="connsiteY6516" fmla="*/ 2394752 h 4983967"/>
              <a:gd name="connsiteX6517" fmla="*/ 2104332 w 7803300"/>
              <a:gd name="connsiteY6517" fmla="*/ 2415343 h 4983967"/>
              <a:gd name="connsiteX6518" fmla="*/ 2083571 w 7803300"/>
              <a:gd name="connsiteY6518" fmla="*/ 2394752 h 4983967"/>
              <a:gd name="connsiteX6519" fmla="*/ 2104332 w 7803300"/>
              <a:gd name="connsiteY6519" fmla="*/ 2374162 h 4983967"/>
              <a:gd name="connsiteX6520" fmla="*/ 2041457 w 7803300"/>
              <a:gd name="connsiteY6520" fmla="*/ 2374162 h 4983967"/>
              <a:gd name="connsiteX6521" fmla="*/ 2062209 w 7803300"/>
              <a:gd name="connsiteY6521" fmla="*/ 2394752 h 4983967"/>
              <a:gd name="connsiteX6522" fmla="*/ 2041457 w 7803300"/>
              <a:gd name="connsiteY6522" fmla="*/ 2415343 h 4983967"/>
              <a:gd name="connsiteX6523" fmla="*/ 2020696 w 7803300"/>
              <a:gd name="connsiteY6523" fmla="*/ 2394752 h 4983967"/>
              <a:gd name="connsiteX6524" fmla="*/ 2041457 w 7803300"/>
              <a:gd name="connsiteY6524" fmla="*/ 2374162 h 4983967"/>
              <a:gd name="connsiteX6525" fmla="*/ 1977740 w 7803300"/>
              <a:gd name="connsiteY6525" fmla="*/ 2374162 h 4983967"/>
              <a:gd name="connsiteX6526" fmla="*/ 1998492 w 7803300"/>
              <a:gd name="connsiteY6526" fmla="*/ 2394752 h 4983967"/>
              <a:gd name="connsiteX6527" fmla="*/ 1977740 w 7803300"/>
              <a:gd name="connsiteY6527" fmla="*/ 2415343 h 4983967"/>
              <a:gd name="connsiteX6528" fmla="*/ 1956979 w 7803300"/>
              <a:gd name="connsiteY6528" fmla="*/ 2394752 h 4983967"/>
              <a:gd name="connsiteX6529" fmla="*/ 1977740 w 7803300"/>
              <a:gd name="connsiteY6529" fmla="*/ 2374162 h 4983967"/>
              <a:gd name="connsiteX6530" fmla="*/ 1914865 w 7803300"/>
              <a:gd name="connsiteY6530" fmla="*/ 2374162 h 4983967"/>
              <a:gd name="connsiteX6531" fmla="*/ 1935617 w 7803300"/>
              <a:gd name="connsiteY6531" fmla="*/ 2394752 h 4983967"/>
              <a:gd name="connsiteX6532" fmla="*/ 1914865 w 7803300"/>
              <a:gd name="connsiteY6532" fmla="*/ 2415343 h 4983967"/>
              <a:gd name="connsiteX6533" fmla="*/ 1894104 w 7803300"/>
              <a:gd name="connsiteY6533" fmla="*/ 2394752 h 4983967"/>
              <a:gd name="connsiteX6534" fmla="*/ 1914865 w 7803300"/>
              <a:gd name="connsiteY6534" fmla="*/ 2374162 h 4983967"/>
              <a:gd name="connsiteX6535" fmla="*/ 1851739 w 7803300"/>
              <a:gd name="connsiteY6535" fmla="*/ 2374162 h 4983967"/>
              <a:gd name="connsiteX6536" fmla="*/ 1872491 w 7803300"/>
              <a:gd name="connsiteY6536" fmla="*/ 2394752 h 4983967"/>
              <a:gd name="connsiteX6537" fmla="*/ 1851739 w 7803300"/>
              <a:gd name="connsiteY6537" fmla="*/ 2415343 h 4983967"/>
              <a:gd name="connsiteX6538" fmla="*/ 1830978 w 7803300"/>
              <a:gd name="connsiteY6538" fmla="*/ 2394752 h 4983967"/>
              <a:gd name="connsiteX6539" fmla="*/ 1851739 w 7803300"/>
              <a:gd name="connsiteY6539" fmla="*/ 2374162 h 4983967"/>
              <a:gd name="connsiteX6540" fmla="*/ 1788873 w 7803300"/>
              <a:gd name="connsiteY6540" fmla="*/ 2374162 h 4983967"/>
              <a:gd name="connsiteX6541" fmla="*/ 1809625 w 7803300"/>
              <a:gd name="connsiteY6541" fmla="*/ 2394752 h 4983967"/>
              <a:gd name="connsiteX6542" fmla="*/ 1788873 w 7803300"/>
              <a:gd name="connsiteY6542" fmla="*/ 2415343 h 4983967"/>
              <a:gd name="connsiteX6543" fmla="*/ 1768112 w 7803300"/>
              <a:gd name="connsiteY6543" fmla="*/ 2394752 h 4983967"/>
              <a:gd name="connsiteX6544" fmla="*/ 1788873 w 7803300"/>
              <a:gd name="connsiteY6544" fmla="*/ 2374162 h 4983967"/>
              <a:gd name="connsiteX6545" fmla="*/ 1725147 w 7803300"/>
              <a:gd name="connsiteY6545" fmla="*/ 2374162 h 4983967"/>
              <a:gd name="connsiteX6546" fmla="*/ 1745899 w 7803300"/>
              <a:gd name="connsiteY6546" fmla="*/ 2394752 h 4983967"/>
              <a:gd name="connsiteX6547" fmla="*/ 1725147 w 7803300"/>
              <a:gd name="connsiteY6547" fmla="*/ 2415343 h 4983967"/>
              <a:gd name="connsiteX6548" fmla="*/ 1704386 w 7803300"/>
              <a:gd name="connsiteY6548" fmla="*/ 2394752 h 4983967"/>
              <a:gd name="connsiteX6549" fmla="*/ 1725147 w 7803300"/>
              <a:gd name="connsiteY6549" fmla="*/ 2374162 h 4983967"/>
              <a:gd name="connsiteX6550" fmla="*/ 1662281 w 7803300"/>
              <a:gd name="connsiteY6550" fmla="*/ 2374162 h 4983967"/>
              <a:gd name="connsiteX6551" fmla="*/ 1683033 w 7803300"/>
              <a:gd name="connsiteY6551" fmla="*/ 2394752 h 4983967"/>
              <a:gd name="connsiteX6552" fmla="*/ 1662281 w 7803300"/>
              <a:gd name="connsiteY6552" fmla="*/ 2415343 h 4983967"/>
              <a:gd name="connsiteX6553" fmla="*/ 1641520 w 7803300"/>
              <a:gd name="connsiteY6553" fmla="*/ 2394752 h 4983967"/>
              <a:gd name="connsiteX6554" fmla="*/ 1662281 w 7803300"/>
              <a:gd name="connsiteY6554" fmla="*/ 2374162 h 4983967"/>
              <a:gd name="connsiteX6555" fmla="*/ 1599155 w 7803300"/>
              <a:gd name="connsiteY6555" fmla="*/ 2374162 h 4983967"/>
              <a:gd name="connsiteX6556" fmla="*/ 1619907 w 7803300"/>
              <a:gd name="connsiteY6556" fmla="*/ 2394752 h 4983967"/>
              <a:gd name="connsiteX6557" fmla="*/ 1599155 w 7803300"/>
              <a:gd name="connsiteY6557" fmla="*/ 2415343 h 4983967"/>
              <a:gd name="connsiteX6558" fmla="*/ 1578394 w 7803300"/>
              <a:gd name="connsiteY6558" fmla="*/ 2394752 h 4983967"/>
              <a:gd name="connsiteX6559" fmla="*/ 1599155 w 7803300"/>
              <a:gd name="connsiteY6559" fmla="*/ 2374162 h 4983967"/>
              <a:gd name="connsiteX6560" fmla="*/ 1536281 w 7803300"/>
              <a:gd name="connsiteY6560" fmla="*/ 2374162 h 4983967"/>
              <a:gd name="connsiteX6561" fmla="*/ 1557033 w 7803300"/>
              <a:gd name="connsiteY6561" fmla="*/ 2394752 h 4983967"/>
              <a:gd name="connsiteX6562" fmla="*/ 1536281 w 7803300"/>
              <a:gd name="connsiteY6562" fmla="*/ 2415343 h 4983967"/>
              <a:gd name="connsiteX6563" fmla="*/ 1515520 w 7803300"/>
              <a:gd name="connsiteY6563" fmla="*/ 2394752 h 4983967"/>
              <a:gd name="connsiteX6564" fmla="*/ 1536281 w 7803300"/>
              <a:gd name="connsiteY6564" fmla="*/ 2374162 h 4983967"/>
              <a:gd name="connsiteX6565" fmla="*/ 1472563 w 7803300"/>
              <a:gd name="connsiteY6565" fmla="*/ 2374162 h 4983967"/>
              <a:gd name="connsiteX6566" fmla="*/ 1493315 w 7803300"/>
              <a:gd name="connsiteY6566" fmla="*/ 2394752 h 4983967"/>
              <a:gd name="connsiteX6567" fmla="*/ 1472563 w 7803300"/>
              <a:gd name="connsiteY6567" fmla="*/ 2415343 h 4983967"/>
              <a:gd name="connsiteX6568" fmla="*/ 1451802 w 7803300"/>
              <a:gd name="connsiteY6568" fmla="*/ 2394752 h 4983967"/>
              <a:gd name="connsiteX6569" fmla="*/ 1472563 w 7803300"/>
              <a:gd name="connsiteY6569" fmla="*/ 2374162 h 4983967"/>
              <a:gd name="connsiteX6570" fmla="*/ 1409688 w 7803300"/>
              <a:gd name="connsiteY6570" fmla="*/ 2374162 h 4983967"/>
              <a:gd name="connsiteX6571" fmla="*/ 1430440 w 7803300"/>
              <a:gd name="connsiteY6571" fmla="*/ 2394752 h 4983967"/>
              <a:gd name="connsiteX6572" fmla="*/ 1409688 w 7803300"/>
              <a:gd name="connsiteY6572" fmla="*/ 2415343 h 4983967"/>
              <a:gd name="connsiteX6573" fmla="*/ 1388927 w 7803300"/>
              <a:gd name="connsiteY6573" fmla="*/ 2394752 h 4983967"/>
              <a:gd name="connsiteX6574" fmla="*/ 1409688 w 7803300"/>
              <a:gd name="connsiteY6574" fmla="*/ 2374162 h 4983967"/>
              <a:gd name="connsiteX6575" fmla="*/ 1346311 w 7803300"/>
              <a:gd name="connsiteY6575" fmla="*/ 2374162 h 4983967"/>
              <a:gd name="connsiteX6576" fmla="*/ 1367063 w 7803300"/>
              <a:gd name="connsiteY6576" fmla="*/ 2394752 h 4983967"/>
              <a:gd name="connsiteX6577" fmla="*/ 1346311 w 7803300"/>
              <a:gd name="connsiteY6577" fmla="*/ 2415343 h 4983967"/>
              <a:gd name="connsiteX6578" fmla="*/ 1325550 w 7803300"/>
              <a:gd name="connsiteY6578" fmla="*/ 2394752 h 4983967"/>
              <a:gd name="connsiteX6579" fmla="*/ 1346311 w 7803300"/>
              <a:gd name="connsiteY6579" fmla="*/ 2374162 h 4983967"/>
              <a:gd name="connsiteX6580" fmla="*/ 1283437 w 7803300"/>
              <a:gd name="connsiteY6580" fmla="*/ 2374162 h 4983967"/>
              <a:gd name="connsiteX6581" fmla="*/ 1304189 w 7803300"/>
              <a:gd name="connsiteY6581" fmla="*/ 2394752 h 4983967"/>
              <a:gd name="connsiteX6582" fmla="*/ 1283437 w 7803300"/>
              <a:gd name="connsiteY6582" fmla="*/ 2415343 h 4983967"/>
              <a:gd name="connsiteX6583" fmla="*/ 1262676 w 7803300"/>
              <a:gd name="connsiteY6583" fmla="*/ 2394752 h 4983967"/>
              <a:gd name="connsiteX6584" fmla="*/ 1283437 w 7803300"/>
              <a:gd name="connsiteY6584" fmla="*/ 2374162 h 4983967"/>
              <a:gd name="connsiteX6585" fmla="*/ 1219719 w 7803300"/>
              <a:gd name="connsiteY6585" fmla="*/ 2374162 h 4983967"/>
              <a:gd name="connsiteX6586" fmla="*/ 1240471 w 7803300"/>
              <a:gd name="connsiteY6586" fmla="*/ 2394752 h 4983967"/>
              <a:gd name="connsiteX6587" fmla="*/ 1219719 w 7803300"/>
              <a:gd name="connsiteY6587" fmla="*/ 2415343 h 4983967"/>
              <a:gd name="connsiteX6588" fmla="*/ 1198958 w 7803300"/>
              <a:gd name="connsiteY6588" fmla="*/ 2394752 h 4983967"/>
              <a:gd name="connsiteX6589" fmla="*/ 1219719 w 7803300"/>
              <a:gd name="connsiteY6589" fmla="*/ 2374162 h 4983967"/>
              <a:gd name="connsiteX6590" fmla="*/ 1156844 w 7803300"/>
              <a:gd name="connsiteY6590" fmla="*/ 2374162 h 4983967"/>
              <a:gd name="connsiteX6591" fmla="*/ 1177596 w 7803300"/>
              <a:gd name="connsiteY6591" fmla="*/ 2394752 h 4983967"/>
              <a:gd name="connsiteX6592" fmla="*/ 1156844 w 7803300"/>
              <a:gd name="connsiteY6592" fmla="*/ 2415343 h 4983967"/>
              <a:gd name="connsiteX6593" fmla="*/ 1136083 w 7803300"/>
              <a:gd name="connsiteY6593" fmla="*/ 2394752 h 4983967"/>
              <a:gd name="connsiteX6594" fmla="*/ 1156844 w 7803300"/>
              <a:gd name="connsiteY6594" fmla="*/ 2374162 h 4983967"/>
              <a:gd name="connsiteX6595" fmla="*/ 1093719 w 7803300"/>
              <a:gd name="connsiteY6595" fmla="*/ 2374162 h 4983967"/>
              <a:gd name="connsiteX6596" fmla="*/ 1114471 w 7803300"/>
              <a:gd name="connsiteY6596" fmla="*/ 2394752 h 4983967"/>
              <a:gd name="connsiteX6597" fmla="*/ 1093719 w 7803300"/>
              <a:gd name="connsiteY6597" fmla="*/ 2415343 h 4983967"/>
              <a:gd name="connsiteX6598" fmla="*/ 1072958 w 7803300"/>
              <a:gd name="connsiteY6598" fmla="*/ 2394752 h 4983967"/>
              <a:gd name="connsiteX6599" fmla="*/ 1093719 w 7803300"/>
              <a:gd name="connsiteY6599" fmla="*/ 2374162 h 4983967"/>
              <a:gd name="connsiteX6600" fmla="*/ 1030853 w 7803300"/>
              <a:gd name="connsiteY6600" fmla="*/ 2374162 h 4983967"/>
              <a:gd name="connsiteX6601" fmla="*/ 1051605 w 7803300"/>
              <a:gd name="connsiteY6601" fmla="*/ 2394752 h 4983967"/>
              <a:gd name="connsiteX6602" fmla="*/ 1030853 w 7803300"/>
              <a:gd name="connsiteY6602" fmla="*/ 2415343 h 4983967"/>
              <a:gd name="connsiteX6603" fmla="*/ 1010092 w 7803300"/>
              <a:gd name="connsiteY6603" fmla="*/ 2394752 h 4983967"/>
              <a:gd name="connsiteX6604" fmla="*/ 1030853 w 7803300"/>
              <a:gd name="connsiteY6604" fmla="*/ 2374162 h 4983967"/>
              <a:gd name="connsiteX6605" fmla="*/ 967126 w 7803300"/>
              <a:gd name="connsiteY6605" fmla="*/ 2374162 h 4983967"/>
              <a:gd name="connsiteX6606" fmla="*/ 987878 w 7803300"/>
              <a:gd name="connsiteY6606" fmla="*/ 2394752 h 4983967"/>
              <a:gd name="connsiteX6607" fmla="*/ 967126 w 7803300"/>
              <a:gd name="connsiteY6607" fmla="*/ 2415343 h 4983967"/>
              <a:gd name="connsiteX6608" fmla="*/ 946365 w 7803300"/>
              <a:gd name="connsiteY6608" fmla="*/ 2394752 h 4983967"/>
              <a:gd name="connsiteX6609" fmla="*/ 967126 w 7803300"/>
              <a:gd name="connsiteY6609" fmla="*/ 2374162 h 4983967"/>
              <a:gd name="connsiteX6610" fmla="*/ 6835159 w 7803300"/>
              <a:gd name="connsiteY6610" fmla="*/ 2311619 h 4983967"/>
              <a:gd name="connsiteX6611" fmla="*/ 6855911 w 7803300"/>
              <a:gd name="connsiteY6611" fmla="*/ 2332209 h 4983967"/>
              <a:gd name="connsiteX6612" fmla="*/ 6835159 w 7803300"/>
              <a:gd name="connsiteY6612" fmla="*/ 2352800 h 4983967"/>
              <a:gd name="connsiteX6613" fmla="*/ 6814398 w 7803300"/>
              <a:gd name="connsiteY6613" fmla="*/ 2332209 h 4983967"/>
              <a:gd name="connsiteX6614" fmla="*/ 6835159 w 7803300"/>
              <a:gd name="connsiteY6614" fmla="*/ 2311619 h 4983967"/>
              <a:gd name="connsiteX6615" fmla="*/ 6708567 w 7803300"/>
              <a:gd name="connsiteY6615" fmla="*/ 2311619 h 4983967"/>
              <a:gd name="connsiteX6616" fmla="*/ 6729319 w 7803300"/>
              <a:gd name="connsiteY6616" fmla="*/ 2332209 h 4983967"/>
              <a:gd name="connsiteX6617" fmla="*/ 6708567 w 7803300"/>
              <a:gd name="connsiteY6617" fmla="*/ 2352800 h 4983967"/>
              <a:gd name="connsiteX6618" fmla="*/ 6687806 w 7803300"/>
              <a:gd name="connsiteY6618" fmla="*/ 2332209 h 4983967"/>
              <a:gd name="connsiteX6619" fmla="*/ 6708567 w 7803300"/>
              <a:gd name="connsiteY6619" fmla="*/ 2311619 h 4983967"/>
              <a:gd name="connsiteX6620" fmla="*/ 6645352 w 7803300"/>
              <a:gd name="connsiteY6620" fmla="*/ 2311619 h 4983967"/>
              <a:gd name="connsiteX6621" fmla="*/ 6666104 w 7803300"/>
              <a:gd name="connsiteY6621" fmla="*/ 2332209 h 4983967"/>
              <a:gd name="connsiteX6622" fmla="*/ 6645352 w 7803300"/>
              <a:gd name="connsiteY6622" fmla="*/ 2352800 h 4983967"/>
              <a:gd name="connsiteX6623" fmla="*/ 6624591 w 7803300"/>
              <a:gd name="connsiteY6623" fmla="*/ 2332209 h 4983967"/>
              <a:gd name="connsiteX6624" fmla="*/ 6645352 w 7803300"/>
              <a:gd name="connsiteY6624" fmla="*/ 2311619 h 4983967"/>
              <a:gd name="connsiteX6625" fmla="*/ 6582567 w 7803300"/>
              <a:gd name="connsiteY6625" fmla="*/ 2311619 h 4983967"/>
              <a:gd name="connsiteX6626" fmla="*/ 6603319 w 7803300"/>
              <a:gd name="connsiteY6626" fmla="*/ 2332209 h 4983967"/>
              <a:gd name="connsiteX6627" fmla="*/ 6582567 w 7803300"/>
              <a:gd name="connsiteY6627" fmla="*/ 2352800 h 4983967"/>
              <a:gd name="connsiteX6628" fmla="*/ 6561806 w 7803300"/>
              <a:gd name="connsiteY6628" fmla="*/ 2332209 h 4983967"/>
              <a:gd name="connsiteX6629" fmla="*/ 6582567 w 7803300"/>
              <a:gd name="connsiteY6629" fmla="*/ 2311619 h 4983967"/>
              <a:gd name="connsiteX6630" fmla="*/ 6518849 w 7803300"/>
              <a:gd name="connsiteY6630" fmla="*/ 2311619 h 4983967"/>
              <a:gd name="connsiteX6631" fmla="*/ 6539601 w 7803300"/>
              <a:gd name="connsiteY6631" fmla="*/ 2332209 h 4983967"/>
              <a:gd name="connsiteX6632" fmla="*/ 6518849 w 7803300"/>
              <a:gd name="connsiteY6632" fmla="*/ 2352800 h 4983967"/>
              <a:gd name="connsiteX6633" fmla="*/ 6498088 w 7803300"/>
              <a:gd name="connsiteY6633" fmla="*/ 2332209 h 4983967"/>
              <a:gd name="connsiteX6634" fmla="*/ 6518849 w 7803300"/>
              <a:gd name="connsiteY6634" fmla="*/ 2311619 h 4983967"/>
              <a:gd name="connsiteX6635" fmla="*/ 6455974 w 7803300"/>
              <a:gd name="connsiteY6635" fmla="*/ 2311619 h 4983967"/>
              <a:gd name="connsiteX6636" fmla="*/ 6476726 w 7803300"/>
              <a:gd name="connsiteY6636" fmla="*/ 2332209 h 4983967"/>
              <a:gd name="connsiteX6637" fmla="*/ 6455974 w 7803300"/>
              <a:gd name="connsiteY6637" fmla="*/ 2352800 h 4983967"/>
              <a:gd name="connsiteX6638" fmla="*/ 6435213 w 7803300"/>
              <a:gd name="connsiteY6638" fmla="*/ 2332209 h 4983967"/>
              <a:gd name="connsiteX6639" fmla="*/ 6455974 w 7803300"/>
              <a:gd name="connsiteY6639" fmla="*/ 2311619 h 4983967"/>
              <a:gd name="connsiteX6640" fmla="*/ 6392508 w 7803300"/>
              <a:gd name="connsiteY6640" fmla="*/ 2311619 h 4983967"/>
              <a:gd name="connsiteX6641" fmla="*/ 6413260 w 7803300"/>
              <a:gd name="connsiteY6641" fmla="*/ 2332209 h 4983967"/>
              <a:gd name="connsiteX6642" fmla="*/ 6392508 w 7803300"/>
              <a:gd name="connsiteY6642" fmla="*/ 2352800 h 4983967"/>
              <a:gd name="connsiteX6643" fmla="*/ 6371747 w 7803300"/>
              <a:gd name="connsiteY6643" fmla="*/ 2332209 h 4983967"/>
              <a:gd name="connsiteX6644" fmla="*/ 6392508 w 7803300"/>
              <a:gd name="connsiteY6644" fmla="*/ 2311619 h 4983967"/>
              <a:gd name="connsiteX6645" fmla="*/ 6329723 w 7803300"/>
              <a:gd name="connsiteY6645" fmla="*/ 2311619 h 4983967"/>
              <a:gd name="connsiteX6646" fmla="*/ 6350475 w 7803300"/>
              <a:gd name="connsiteY6646" fmla="*/ 2332209 h 4983967"/>
              <a:gd name="connsiteX6647" fmla="*/ 6329723 w 7803300"/>
              <a:gd name="connsiteY6647" fmla="*/ 2352800 h 4983967"/>
              <a:gd name="connsiteX6648" fmla="*/ 6308962 w 7803300"/>
              <a:gd name="connsiteY6648" fmla="*/ 2332209 h 4983967"/>
              <a:gd name="connsiteX6649" fmla="*/ 6329723 w 7803300"/>
              <a:gd name="connsiteY6649" fmla="*/ 2311619 h 4983967"/>
              <a:gd name="connsiteX6650" fmla="*/ 6266005 w 7803300"/>
              <a:gd name="connsiteY6650" fmla="*/ 2311619 h 4983967"/>
              <a:gd name="connsiteX6651" fmla="*/ 6286757 w 7803300"/>
              <a:gd name="connsiteY6651" fmla="*/ 2332209 h 4983967"/>
              <a:gd name="connsiteX6652" fmla="*/ 6266005 w 7803300"/>
              <a:gd name="connsiteY6652" fmla="*/ 2352800 h 4983967"/>
              <a:gd name="connsiteX6653" fmla="*/ 6245244 w 7803300"/>
              <a:gd name="connsiteY6653" fmla="*/ 2332209 h 4983967"/>
              <a:gd name="connsiteX6654" fmla="*/ 6266005 w 7803300"/>
              <a:gd name="connsiteY6654" fmla="*/ 2311619 h 4983967"/>
              <a:gd name="connsiteX6655" fmla="*/ 6203130 w 7803300"/>
              <a:gd name="connsiteY6655" fmla="*/ 2311619 h 4983967"/>
              <a:gd name="connsiteX6656" fmla="*/ 6223882 w 7803300"/>
              <a:gd name="connsiteY6656" fmla="*/ 2332209 h 4983967"/>
              <a:gd name="connsiteX6657" fmla="*/ 6203130 w 7803300"/>
              <a:gd name="connsiteY6657" fmla="*/ 2352800 h 4983967"/>
              <a:gd name="connsiteX6658" fmla="*/ 6182369 w 7803300"/>
              <a:gd name="connsiteY6658" fmla="*/ 2332209 h 4983967"/>
              <a:gd name="connsiteX6659" fmla="*/ 6203130 w 7803300"/>
              <a:gd name="connsiteY6659" fmla="*/ 2311619 h 4983967"/>
              <a:gd name="connsiteX6660" fmla="*/ 6140005 w 7803300"/>
              <a:gd name="connsiteY6660" fmla="*/ 2311619 h 4983967"/>
              <a:gd name="connsiteX6661" fmla="*/ 6160757 w 7803300"/>
              <a:gd name="connsiteY6661" fmla="*/ 2332209 h 4983967"/>
              <a:gd name="connsiteX6662" fmla="*/ 6140005 w 7803300"/>
              <a:gd name="connsiteY6662" fmla="*/ 2352800 h 4983967"/>
              <a:gd name="connsiteX6663" fmla="*/ 6119244 w 7803300"/>
              <a:gd name="connsiteY6663" fmla="*/ 2332209 h 4983967"/>
              <a:gd name="connsiteX6664" fmla="*/ 6140005 w 7803300"/>
              <a:gd name="connsiteY6664" fmla="*/ 2311619 h 4983967"/>
              <a:gd name="connsiteX6665" fmla="*/ 6077139 w 7803300"/>
              <a:gd name="connsiteY6665" fmla="*/ 2311619 h 4983967"/>
              <a:gd name="connsiteX6666" fmla="*/ 6097891 w 7803300"/>
              <a:gd name="connsiteY6666" fmla="*/ 2332209 h 4983967"/>
              <a:gd name="connsiteX6667" fmla="*/ 6077139 w 7803300"/>
              <a:gd name="connsiteY6667" fmla="*/ 2352800 h 4983967"/>
              <a:gd name="connsiteX6668" fmla="*/ 6056378 w 7803300"/>
              <a:gd name="connsiteY6668" fmla="*/ 2332209 h 4983967"/>
              <a:gd name="connsiteX6669" fmla="*/ 6077139 w 7803300"/>
              <a:gd name="connsiteY6669" fmla="*/ 2311619 h 4983967"/>
              <a:gd name="connsiteX6670" fmla="*/ 6013412 w 7803300"/>
              <a:gd name="connsiteY6670" fmla="*/ 2311619 h 4983967"/>
              <a:gd name="connsiteX6671" fmla="*/ 6034164 w 7803300"/>
              <a:gd name="connsiteY6671" fmla="*/ 2332209 h 4983967"/>
              <a:gd name="connsiteX6672" fmla="*/ 6013412 w 7803300"/>
              <a:gd name="connsiteY6672" fmla="*/ 2352800 h 4983967"/>
              <a:gd name="connsiteX6673" fmla="*/ 5992651 w 7803300"/>
              <a:gd name="connsiteY6673" fmla="*/ 2332209 h 4983967"/>
              <a:gd name="connsiteX6674" fmla="*/ 6013412 w 7803300"/>
              <a:gd name="connsiteY6674" fmla="*/ 2311619 h 4983967"/>
              <a:gd name="connsiteX6675" fmla="*/ 5950547 w 7803300"/>
              <a:gd name="connsiteY6675" fmla="*/ 2311619 h 4983967"/>
              <a:gd name="connsiteX6676" fmla="*/ 5971299 w 7803300"/>
              <a:gd name="connsiteY6676" fmla="*/ 2332209 h 4983967"/>
              <a:gd name="connsiteX6677" fmla="*/ 5950547 w 7803300"/>
              <a:gd name="connsiteY6677" fmla="*/ 2352800 h 4983967"/>
              <a:gd name="connsiteX6678" fmla="*/ 5929786 w 7803300"/>
              <a:gd name="connsiteY6678" fmla="*/ 2332209 h 4983967"/>
              <a:gd name="connsiteX6679" fmla="*/ 5950547 w 7803300"/>
              <a:gd name="connsiteY6679" fmla="*/ 2311619 h 4983967"/>
              <a:gd name="connsiteX6680" fmla="*/ 5887421 w 7803300"/>
              <a:gd name="connsiteY6680" fmla="*/ 2311619 h 4983967"/>
              <a:gd name="connsiteX6681" fmla="*/ 5908173 w 7803300"/>
              <a:gd name="connsiteY6681" fmla="*/ 2332209 h 4983967"/>
              <a:gd name="connsiteX6682" fmla="*/ 5887421 w 7803300"/>
              <a:gd name="connsiteY6682" fmla="*/ 2352800 h 4983967"/>
              <a:gd name="connsiteX6683" fmla="*/ 5866660 w 7803300"/>
              <a:gd name="connsiteY6683" fmla="*/ 2332209 h 4983967"/>
              <a:gd name="connsiteX6684" fmla="*/ 5887421 w 7803300"/>
              <a:gd name="connsiteY6684" fmla="*/ 2311619 h 4983967"/>
              <a:gd name="connsiteX6685" fmla="*/ 5824546 w 7803300"/>
              <a:gd name="connsiteY6685" fmla="*/ 2311619 h 4983967"/>
              <a:gd name="connsiteX6686" fmla="*/ 5845298 w 7803300"/>
              <a:gd name="connsiteY6686" fmla="*/ 2332209 h 4983967"/>
              <a:gd name="connsiteX6687" fmla="*/ 5824546 w 7803300"/>
              <a:gd name="connsiteY6687" fmla="*/ 2352800 h 4983967"/>
              <a:gd name="connsiteX6688" fmla="*/ 5803785 w 7803300"/>
              <a:gd name="connsiteY6688" fmla="*/ 2332209 h 4983967"/>
              <a:gd name="connsiteX6689" fmla="*/ 5824546 w 7803300"/>
              <a:gd name="connsiteY6689" fmla="*/ 2311619 h 4983967"/>
              <a:gd name="connsiteX6690" fmla="*/ 5760909 w 7803300"/>
              <a:gd name="connsiteY6690" fmla="*/ 2311619 h 4983967"/>
              <a:gd name="connsiteX6691" fmla="*/ 5781661 w 7803300"/>
              <a:gd name="connsiteY6691" fmla="*/ 2332209 h 4983967"/>
              <a:gd name="connsiteX6692" fmla="*/ 5760909 w 7803300"/>
              <a:gd name="connsiteY6692" fmla="*/ 2352800 h 4983967"/>
              <a:gd name="connsiteX6693" fmla="*/ 5740148 w 7803300"/>
              <a:gd name="connsiteY6693" fmla="*/ 2332209 h 4983967"/>
              <a:gd name="connsiteX6694" fmla="*/ 5760909 w 7803300"/>
              <a:gd name="connsiteY6694" fmla="*/ 2311619 h 4983967"/>
              <a:gd name="connsiteX6695" fmla="*/ 5697954 w 7803300"/>
              <a:gd name="connsiteY6695" fmla="*/ 2311619 h 4983967"/>
              <a:gd name="connsiteX6696" fmla="*/ 5718706 w 7803300"/>
              <a:gd name="connsiteY6696" fmla="*/ 2332209 h 4983967"/>
              <a:gd name="connsiteX6697" fmla="*/ 5697954 w 7803300"/>
              <a:gd name="connsiteY6697" fmla="*/ 2352800 h 4983967"/>
              <a:gd name="connsiteX6698" fmla="*/ 5677193 w 7803300"/>
              <a:gd name="connsiteY6698" fmla="*/ 2332209 h 4983967"/>
              <a:gd name="connsiteX6699" fmla="*/ 5697954 w 7803300"/>
              <a:gd name="connsiteY6699" fmla="*/ 2311619 h 4983967"/>
              <a:gd name="connsiteX6700" fmla="*/ 5634828 w 7803300"/>
              <a:gd name="connsiteY6700" fmla="*/ 2311619 h 4983967"/>
              <a:gd name="connsiteX6701" fmla="*/ 5655580 w 7803300"/>
              <a:gd name="connsiteY6701" fmla="*/ 2332209 h 4983967"/>
              <a:gd name="connsiteX6702" fmla="*/ 5634828 w 7803300"/>
              <a:gd name="connsiteY6702" fmla="*/ 2352800 h 4983967"/>
              <a:gd name="connsiteX6703" fmla="*/ 5614067 w 7803300"/>
              <a:gd name="connsiteY6703" fmla="*/ 2332209 h 4983967"/>
              <a:gd name="connsiteX6704" fmla="*/ 5634828 w 7803300"/>
              <a:gd name="connsiteY6704" fmla="*/ 2311619 h 4983967"/>
              <a:gd name="connsiteX6705" fmla="*/ 5571962 w 7803300"/>
              <a:gd name="connsiteY6705" fmla="*/ 2311619 h 4983967"/>
              <a:gd name="connsiteX6706" fmla="*/ 5592714 w 7803300"/>
              <a:gd name="connsiteY6706" fmla="*/ 2332209 h 4983967"/>
              <a:gd name="connsiteX6707" fmla="*/ 5571962 w 7803300"/>
              <a:gd name="connsiteY6707" fmla="*/ 2352800 h 4983967"/>
              <a:gd name="connsiteX6708" fmla="*/ 5551201 w 7803300"/>
              <a:gd name="connsiteY6708" fmla="*/ 2332209 h 4983967"/>
              <a:gd name="connsiteX6709" fmla="*/ 5571962 w 7803300"/>
              <a:gd name="connsiteY6709" fmla="*/ 2311619 h 4983967"/>
              <a:gd name="connsiteX6710" fmla="*/ 5508236 w 7803300"/>
              <a:gd name="connsiteY6710" fmla="*/ 2311619 h 4983967"/>
              <a:gd name="connsiteX6711" fmla="*/ 5528988 w 7803300"/>
              <a:gd name="connsiteY6711" fmla="*/ 2332209 h 4983967"/>
              <a:gd name="connsiteX6712" fmla="*/ 5508236 w 7803300"/>
              <a:gd name="connsiteY6712" fmla="*/ 2352800 h 4983967"/>
              <a:gd name="connsiteX6713" fmla="*/ 5487475 w 7803300"/>
              <a:gd name="connsiteY6713" fmla="*/ 2332209 h 4983967"/>
              <a:gd name="connsiteX6714" fmla="*/ 5508236 w 7803300"/>
              <a:gd name="connsiteY6714" fmla="*/ 2311619 h 4983967"/>
              <a:gd name="connsiteX6715" fmla="*/ 5445370 w 7803300"/>
              <a:gd name="connsiteY6715" fmla="*/ 2311619 h 4983967"/>
              <a:gd name="connsiteX6716" fmla="*/ 5466122 w 7803300"/>
              <a:gd name="connsiteY6716" fmla="*/ 2332209 h 4983967"/>
              <a:gd name="connsiteX6717" fmla="*/ 5445370 w 7803300"/>
              <a:gd name="connsiteY6717" fmla="*/ 2352800 h 4983967"/>
              <a:gd name="connsiteX6718" fmla="*/ 5424609 w 7803300"/>
              <a:gd name="connsiteY6718" fmla="*/ 2332209 h 4983967"/>
              <a:gd name="connsiteX6719" fmla="*/ 5445370 w 7803300"/>
              <a:gd name="connsiteY6719" fmla="*/ 2311619 h 4983967"/>
              <a:gd name="connsiteX6720" fmla="*/ 5381984 w 7803300"/>
              <a:gd name="connsiteY6720" fmla="*/ 2311619 h 4983967"/>
              <a:gd name="connsiteX6721" fmla="*/ 5402736 w 7803300"/>
              <a:gd name="connsiteY6721" fmla="*/ 2332209 h 4983967"/>
              <a:gd name="connsiteX6722" fmla="*/ 5381984 w 7803300"/>
              <a:gd name="connsiteY6722" fmla="*/ 2352800 h 4983967"/>
              <a:gd name="connsiteX6723" fmla="*/ 5361223 w 7803300"/>
              <a:gd name="connsiteY6723" fmla="*/ 2332209 h 4983967"/>
              <a:gd name="connsiteX6724" fmla="*/ 5381984 w 7803300"/>
              <a:gd name="connsiteY6724" fmla="*/ 2311619 h 4983967"/>
              <a:gd name="connsiteX6725" fmla="*/ 5319119 w 7803300"/>
              <a:gd name="connsiteY6725" fmla="*/ 2311619 h 4983967"/>
              <a:gd name="connsiteX6726" fmla="*/ 5339871 w 7803300"/>
              <a:gd name="connsiteY6726" fmla="*/ 2332209 h 4983967"/>
              <a:gd name="connsiteX6727" fmla="*/ 5319119 w 7803300"/>
              <a:gd name="connsiteY6727" fmla="*/ 2352800 h 4983967"/>
              <a:gd name="connsiteX6728" fmla="*/ 5298358 w 7803300"/>
              <a:gd name="connsiteY6728" fmla="*/ 2332209 h 4983967"/>
              <a:gd name="connsiteX6729" fmla="*/ 5319119 w 7803300"/>
              <a:gd name="connsiteY6729" fmla="*/ 2311619 h 4983967"/>
              <a:gd name="connsiteX6730" fmla="*/ 5255392 w 7803300"/>
              <a:gd name="connsiteY6730" fmla="*/ 2311619 h 4983967"/>
              <a:gd name="connsiteX6731" fmla="*/ 5276144 w 7803300"/>
              <a:gd name="connsiteY6731" fmla="*/ 2332209 h 4983967"/>
              <a:gd name="connsiteX6732" fmla="*/ 5255392 w 7803300"/>
              <a:gd name="connsiteY6732" fmla="*/ 2352800 h 4983967"/>
              <a:gd name="connsiteX6733" fmla="*/ 5234631 w 7803300"/>
              <a:gd name="connsiteY6733" fmla="*/ 2332209 h 4983967"/>
              <a:gd name="connsiteX6734" fmla="*/ 5255392 w 7803300"/>
              <a:gd name="connsiteY6734" fmla="*/ 2311619 h 4983967"/>
              <a:gd name="connsiteX6735" fmla="*/ 5192526 w 7803300"/>
              <a:gd name="connsiteY6735" fmla="*/ 2311619 h 4983967"/>
              <a:gd name="connsiteX6736" fmla="*/ 5213278 w 7803300"/>
              <a:gd name="connsiteY6736" fmla="*/ 2332209 h 4983967"/>
              <a:gd name="connsiteX6737" fmla="*/ 5192526 w 7803300"/>
              <a:gd name="connsiteY6737" fmla="*/ 2352800 h 4983967"/>
              <a:gd name="connsiteX6738" fmla="*/ 5171765 w 7803300"/>
              <a:gd name="connsiteY6738" fmla="*/ 2332209 h 4983967"/>
              <a:gd name="connsiteX6739" fmla="*/ 5192526 w 7803300"/>
              <a:gd name="connsiteY6739" fmla="*/ 2311619 h 4983967"/>
              <a:gd name="connsiteX6740" fmla="*/ 5129400 w 7803300"/>
              <a:gd name="connsiteY6740" fmla="*/ 2311619 h 4983967"/>
              <a:gd name="connsiteX6741" fmla="*/ 5150152 w 7803300"/>
              <a:gd name="connsiteY6741" fmla="*/ 2332209 h 4983967"/>
              <a:gd name="connsiteX6742" fmla="*/ 5129400 w 7803300"/>
              <a:gd name="connsiteY6742" fmla="*/ 2352800 h 4983967"/>
              <a:gd name="connsiteX6743" fmla="*/ 5108639 w 7803300"/>
              <a:gd name="connsiteY6743" fmla="*/ 2332209 h 4983967"/>
              <a:gd name="connsiteX6744" fmla="*/ 5129400 w 7803300"/>
              <a:gd name="connsiteY6744" fmla="*/ 2311619 h 4983967"/>
              <a:gd name="connsiteX6745" fmla="*/ 5066616 w 7803300"/>
              <a:gd name="connsiteY6745" fmla="*/ 2311619 h 4983967"/>
              <a:gd name="connsiteX6746" fmla="*/ 5087368 w 7803300"/>
              <a:gd name="connsiteY6746" fmla="*/ 2332209 h 4983967"/>
              <a:gd name="connsiteX6747" fmla="*/ 5066616 w 7803300"/>
              <a:gd name="connsiteY6747" fmla="*/ 2352800 h 4983967"/>
              <a:gd name="connsiteX6748" fmla="*/ 5045855 w 7803300"/>
              <a:gd name="connsiteY6748" fmla="*/ 2332209 h 4983967"/>
              <a:gd name="connsiteX6749" fmla="*/ 5066616 w 7803300"/>
              <a:gd name="connsiteY6749" fmla="*/ 2311619 h 4983967"/>
              <a:gd name="connsiteX6750" fmla="*/ 5002889 w 7803300"/>
              <a:gd name="connsiteY6750" fmla="*/ 2311619 h 4983967"/>
              <a:gd name="connsiteX6751" fmla="*/ 5023641 w 7803300"/>
              <a:gd name="connsiteY6751" fmla="*/ 2332209 h 4983967"/>
              <a:gd name="connsiteX6752" fmla="*/ 5002889 w 7803300"/>
              <a:gd name="connsiteY6752" fmla="*/ 2352800 h 4983967"/>
              <a:gd name="connsiteX6753" fmla="*/ 4982128 w 7803300"/>
              <a:gd name="connsiteY6753" fmla="*/ 2332209 h 4983967"/>
              <a:gd name="connsiteX6754" fmla="*/ 5002889 w 7803300"/>
              <a:gd name="connsiteY6754" fmla="*/ 2311619 h 4983967"/>
              <a:gd name="connsiteX6755" fmla="*/ 4939942 w 7803300"/>
              <a:gd name="connsiteY6755" fmla="*/ 2311619 h 4983967"/>
              <a:gd name="connsiteX6756" fmla="*/ 4960694 w 7803300"/>
              <a:gd name="connsiteY6756" fmla="*/ 2332209 h 4983967"/>
              <a:gd name="connsiteX6757" fmla="*/ 4939942 w 7803300"/>
              <a:gd name="connsiteY6757" fmla="*/ 2352800 h 4983967"/>
              <a:gd name="connsiteX6758" fmla="*/ 4919181 w 7803300"/>
              <a:gd name="connsiteY6758" fmla="*/ 2332209 h 4983967"/>
              <a:gd name="connsiteX6759" fmla="*/ 4939942 w 7803300"/>
              <a:gd name="connsiteY6759" fmla="*/ 2311619 h 4983967"/>
              <a:gd name="connsiteX6760" fmla="*/ 4876817 w 7803300"/>
              <a:gd name="connsiteY6760" fmla="*/ 2311619 h 4983967"/>
              <a:gd name="connsiteX6761" fmla="*/ 4897569 w 7803300"/>
              <a:gd name="connsiteY6761" fmla="*/ 2332209 h 4983967"/>
              <a:gd name="connsiteX6762" fmla="*/ 4876817 w 7803300"/>
              <a:gd name="connsiteY6762" fmla="*/ 2352800 h 4983967"/>
              <a:gd name="connsiteX6763" fmla="*/ 4856056 w 7803300"/>
              <a:gd name="connsiteY6763" fmla="*/ 2332209 h 4983967"/>
              <a:gd name="connsiteX6764" fmla="*/ 4876817 w 7803300"/>
              <a:gd name="connsiteY6764" fmla="*/ 2311619 h 4983967"/>
              <a:gd name="connsiteX6765" fmla="*/ 4814032 w 7803300"/>
              <a:gd name="connsiteY6765" fmla="*/ 2311619 h 4983967"/>
              <a:gd name="connsiteX6766" fmla="*/ 4834784 w 7803300"/>
              <a:gd name="connsiteY6766" fmla="*/ 2332209 h 4983967"/>
              <a:gd name="connsiteX6767" fmla="*/ 4814032 w 7803300"/>
              <a:gd name="connsiteY6767" fmla="*/ 2352800 h 4983967"/>
              <a:gd name="connsiteX6768" fmla="*/ 4793271 w 7803300"/>
              <a:gd name="connsiteY6768" fmla="*/ 2332209 h 4983967"/>
              <a:gd name="connsiteX6769" fmla="*/ 4814032 w 7803300"/>
              <a:gd name="connsiteY6769" fmla="*/ 2311619 h 4983967"/>
              <a:gd name="connsiteX6770" fmla="*/ 4750224 w 7803300"/>
              <a:gd name="connsiteY6770" fmla="*/ 2311619 h 4983967"/>
              <a:gd name="connsiteX6771" fmla="*/ 4770976 w 7803300"/>
              <a:gd name="connsiteY6771" fmla="*/ 2332209 h 4983967"/>
              <a:gd name="connsiteX6772" fmla="*/ 4750224 w 7803300"/>
              <a:gd name="connsiteY6772" fmla="*/ 2352800 h 4983967"/>
              <a:gd name="connsiteX6773" fmla="*/ 4729463 w 7803300"/>
              <a:gd name="connsiteY6773" fmla="*/ 2332209 h 4983967"/>
              <a:gd name="connsiteX6774" fmla="*/ 4750224 w 7803300"/>
              <a:gd name="connsiteY6774" fmla="*/ 2311619 h 4983967"/>
              <a:gd name="connsiteX6775" fmla="*/ 4687350 w 7803300"/>
              <a:gd name="connsiteY6775" fmla="*/ 2311619 h 4983967"/>
              <a:gd name="connsiteX6776" fmla="*/ 4708102 w 7803300"/>
              <a:gd name="connsiteY6776" fmla="*/ 2332209 h 4983967"/>
              <a:gd name="connsiteX6777" fmla="*/ 4687350 w 7803300"/>
              <a:gd name="connsiteY6777" fmla="*/ 2352800 h 4983967"/>
              <a:gd name="connsiteX6778" fmla="*/ 4666589 w 7803300"/>
              <a:gd name="connsiteY6778" fmla="*/ 2332209 h 4983967"/>
              <a:gd name="connsiteX6779" fmla="*/ 4687350 w 7803300"/>
              <a:gd name="connsiteY6779" fmla="*/ 2311619 h 4983967"/>
              <a:gd name="connsiteX6780" fmla="*/ 4624224 w 7803300"/>
              <a:gd name="connsiteY6780" fmla="*/ 2311619 h 4983967"/>
              <a:gd name="connsiteX6781" fmla="*/ 4644976 w 7803300"/>
              <a:gd name="connsiteY6781" fmla="*/ 2332209 h 4983967"/>
              <a:gd name="connsiteX6782" fmla="*/ 4624224 w 7803300"/>
              <a:gd name="connsiteY6782" fmla="*/ 2352800 h 4983967"/>
              <a:gd name="connsiteX6783" fmla="*/ 4603463 w 7803300"/>
              <a:gd name="connsiteY6783" fmla="*/ 2332209 h 4983967"/>
              <a:gd name="connsiteX6784" fmla="*/ 4624224 w 7803300"/>
              <a:gd name="connsiteY6784" fmla="*/ 2311619 h 4983967"/>
              <a:gd name="connsiteX6785" fmla="*/ 4561358 w 7803300"/>
              <a:gd name="connsiteY6785" fmla="*/ 2311619 h 4983967"/>
              <a:gd name="connsiteX6786" fmla="*/ 4582110 w 7803300"/>
              <a:gd name="connsiteY6786" fmla="*/ 2332209 h 4983967"/>
              <a:gd name="connsiteX6787" fmla="*/ 4561358 w 7803300"/>
              <a:gd name="connsiteY6787" fmla="*/ 2352800 h 4983967"/>
              <a:gd name="connsiteX6788" fmla="*/ 4540597 w 7803300"/>
              <a:gd name="connsiteY6788" fmla="*/ 2332209 h 4983967"/>
              <a:gd name="connsiteX6789" fmla="*/ 4561358 w 7803300"/>
              <a:gd name="connsiteY6789" fmla="*/ 2311619 h 4983967"/>
              <a:gd name="connsiteX6790" fmla="*/ 4497721 w 7803300"/>
              <a:gd name="connsiteY6790" fmla="*/ 2311619 h 4983967"/>
              <a:gd name="connsiteX6791" fmla="*/ 4518473 w 7803300"/>
              <a:gd name="connsiteY6791" fmla="*/ 2332209 h 4983967"/>
              <a:gd name="connsiteX6792" fmla="*/ 4497721 w 7803300"/>
              <a:gd name="connsiteY6792" fmla="*/ 2352800 h 4983967"/>
              <a:gd name="connsiteX6793" fmla="*/ 4476960 w 7803300"/>
              <a:gd name="connsiteY6793" fmla="*/ 2332209 h 4983967"/>
              <a:gd name="connsiteX6794" fmla="*/ 4497721 w 7803300"/>
              <a:gd name="connsiteY6794" fmla="*/ 2311619 h 4983967"/>
              <a:gd name="connsiteX6795" fmla="*/ 4434766 w 7803300"/>
              <a:gd name="connsiteY6795" fmla="*/ 2311619 h 4983967"/>
              <a:gd name="connsiteX6796" fmla="*/ 4455518 w 7803300"/>
              <a:gd name="connsiteY6796" fmla="*/ 2332209 h 4983967"/>
              <a:gd name="connsiteX6797" fmla="*/ 4434766 w 7803300"/>
              <a:gd name="connsiteY6797" fmla="*/ 2352800 h 4983967"/>
              <a:gd name="connsiteX6798" fmla="*/ 4414005 w 7803300"/>
              <a:gd name="connsiteY6798" fmla="*/ 2332209 h 4983967"/>
              <a:gd name="connsiteX6799" fmla="*/ 4434766 w 7803300"/>
              <a:gd name="connsiteY6799" fmla="*/ 2311619 h 4983967"/>
              <a:gd name="connsiteX6800" fmla="*/ 4371380 w 7803300"/>
              <a:gd name="connsiteY6800" fmla="*/ 2311619 h 4983967"/>
              <a:gd name="connsiteX6801" fmla="*/ 4392132 w 7803300"/>
              <a:gd name="connsiteY6801" fmla="*/ 2332209 h 4983967"/>
              <a:gd name="connsiteX6802" fmla="*/ 4371380 w 7803300"/>
              <a:gd name="connsiteY6802" fmla="*/ 2352800 h 4983967"/>
              <a:gd name="connsiteX6803" fmla="*/ 4350619 w 7803300"/>
              <a:gd name="connsiteY6803" fmla="*/ 2332209 h 4983967"/>
              <a:gd name="connsiteX6804" fmla="*/ 4371380 w 7803300"/>
              <a:gd name="connsiteY6804" fmla="*/ 2311619 h 4983967"/>
              <a:gd name="connsiteX6805" fmla="*/ 4308514 w 7803300"/>
              <a:gd name="connsiteY6805" fmla="*/ 2311619 h 4983967"/>
              <a:gd name="connsiteX6806" fmla="*/ 4329266 w 7803300"/>
              <a:gd name="connsiteY6806" fmla="*/ 2332209 h 4983967"/>
              <a:gd name="connsiteX6807" fmla="*/ 4308514 w 7803300"/>
              <a:gd name="connsiteY6807" fmla="*/ 2352800 h 4983967"/>
              <a:gd name="connsiteX6808" fmla="*/ 4287753 w 7803300"/>
              <a:gd name="connsiteY6808" fmla="*/ 2332209 h 4983967"/>
              <a:gd name="connsiteX6809" fmla="*/ 4308514 w 7803300"/>
              <a:gd name="connsiteY6809" fmla="*/ 2311619 h 4983967"/>
              <a:gd name="connsiteX6810" fmla="*/ 4244788 w 7803300"/>
              <a:gd name="connsiteY6810" fmla="*/ 2311619 h 4983967"/>
              <a:gd name="connsiteX6811" fmla="*/ 4265540 w 7803300"/>
              <a:gd name="connsiteY6811" fmla="*/ 2332209 h 4983967"/>
              <a:gd name="connsiteX6812" fmla="*/ 4244788 w 7803300"/>
              <a:gd name="connsiteY6812" fmla="*/ 2352800 h 4983967"/>
              <a:gd name="connsiteX6813" fmla="*/ 4224027 w 7803300"/>
              <a:gd name="connsiteY6813" fmla="*/ 2332209 h 4983967"/>
              <a:gd name="connsiteX6814" fmla="*/ 4244788 w 7803300"/>
              <a:gd name="connsiteY6814" fmla="*/ 2311619 h 4983967"/>
              <a:gd name="connsiteX6815" fmla="*/ 4181922 w 7803300"/>
              <a:gd name="connsiteY6815" fmla="*/ 2311619 h 4983967"/>
              <a:gd name="connsiteX6816" fmla="*/ 4202674 w 7803300"/>
              <a:gd name="connsiteY6816" fmla="*/ 2332209 h 4983967"/>
              <a:gd name="connsiteX6817" fmla="*/ 4181922 w 7803300"/>
              <a:gd name="connsiteY6817" fmla="*/ 2352800 h 4983967"/>
              <a:gd name="connsiteX6818" fmla="*/ 4161161 w 7803300"/>
              <a:gd name="connsiteY6818" fmla="*/ 2332209 h 4983967"/>
              <a:gd name="connsiteX6819" fmla="*/ 4181922 w 7803300"/>
              <a:gd name="connsiteY6819" fmla="*/ 2311619 h 4983967"/>
              <a:gd name="connsiteX6820" fmla="*/ 4118796 w 7803300"/>
              <a:gd name="connsiteY6820" fmla="*/ 2311619 h 4983967"/>
              <a:gd name="connsiteX6821" fmla="*/ 4139548 w 7803300"/>
              <a:gd name="connsiteY6821" fmla="*/ 2332209 h 4983967"/>
              <a:gd name="connsiteX6822" fmla="*/ 4118796 w 7803300"/>
              <a:gd name="connsiteY6822" fmla="*/ 2352800 h 4983967"/>
              <a:gd name="connsiteX6823" fmla="*/ 4098035 w 7803300"/>
              <a:gd name="connsiteY6823" fmla="*/ 2332209 h 4983967"/>
              <a:gd name="connsiteX6824" fmla="*/ 4118796 w 7803300"/>
              <a:gd name="connsiteY6824" fmla="*/ 2311619 h 4983967"/>
              <a:gd name="connsiteX6825" fmla="*/ 4056011 w 7803300"/>
              <a:gd name="connsiteY6825" fmla="*/ 2311619 h 4983967"/>
              <a:gd name="connsiteX6826" fmla="*/ 4076763 w 7803300"/>
              <a:gd name="connsiteY6826" fmla="*/ 2332209 h 4983967"/>
              <a:gd name="connsiteX6827" fmla="*/ 4056011 w 7803300"/>
              <a:gd name="connsiteY6827" fmla="*/ 2352800 h 4983967"/>
              <a:gd name="connsiteX6828" fmla="*/ 4035250 w 7803300"/>
              <a:gd name="connsiteY6828" fmla="*/ 2332209 h 4983967"/>
              <a:gd name="connsiteX6829" fmla="*/ 4056011 w 7803300"/>
              <a:gd name="connsiteY6829" fmla="*/ 2311619 h 4983967"/>
              <a:gd name="connsiteX6830" fmla="*/ 3992285 w 7803300"/>
              <a:gd name="connsiteY6830" fmla="*/ 2311619 h 4983967"/>
              <a:gd name="connsiteX6831" fmla="*/ 4013037 w 7803300"/>
              <a:gd name="connsiteY6831" fmla="*/ 2332209 h 4983967"/>
              <a:gd name="connsiteX6832" fmla="*/ 3992285 w 7803300"/>
              <a:gd name="connsiteY6832" fmla="*/ 2352800 h 4983967"/>
              <a:gd name="connsiteX6833" fmla="*/ 3971524 w 7803300"/>
              <a:gd name="connsiteY6833" fmla="*/ 2332209 h 4983967"/>
              <a:gd name="connsiteX6834" fmla="*/ 3992285 w 7803300"/>
              <a:gd name="connsiteY6834" fmla="*/ 2311619 h 4983967"/>
              <a:gd name="connsiteX6835" fmla="*/ 3929419 w 7803300"/>
              <a:gd name="connsiteY6835" fmla="*/ 2311619 h 4983967"/>
              <a:gd name="connsiteX6836" fmla="*/ 3950171 w 7803300"/>
              <a:gd name="connsiteY6836" fmla="*/ 2332209 h 4983967"/>
              <a:gd name="connsiteX6837" fmla="*/ 3929419 w 7803300"/>
              <a:gd name="connsiteY6837" fmla="*/ 2352800 h 4983967"/>
              <a:gd name="connsiteX6838" fmla="*/ 3908658 w 7803300"/>
              <a:gd name="connsiteY6838" fmla="*/ 2332209 h 4983967"/>
              <a:gd name="connsiteX6839" fmla="*/ 3929419 w 7803300"/>
              <a:gd name="connsiteY6839" fmla="*/ 2311619 h 4983967"/>
              <a:gd name="connsiteX6840" fmla="*/ 3872867 w 7803300"/>
              <a:gd name="connsiteY6840" fmla="*/ 2311287 h 4983967"/>
              <a:gd name="connsiteX6841" fmla="*/ 3893619 w 7803300"/>
              <a:gd name="connsiteY6841" fmla="*/ 2331877 h 4983967"/>
              <a:gd name="connsiteX6842" fmla="*/ 3872867 w 7803300"/>
              <a:gd name="connsiteY6842" fmla="*/ 2352468 h 4983967"/>
              <a:gd name="connsiteX6843" fmla="*/ 3852106 w 7803300"/>
              <a:gd name="connsiteY6843" fmla="*/ 2331877 h 4983967"/>
              <a:gd name="connsiteX6844" fmla="*/ 3872867 w 7803300"/>
              <a:gd name="connsiteY6844" fmla="*/ 2311287 h 4983967"/>
              <a:gd name="connsiteX6845" fmla="*/ 3810082 w 7803300"/>
              <a:gd name="connsiteY6845" fmla="*/ 2311287 h 4983967"/>
              <a:gd name="connsiteX6846" fmla="*/ 3830834 w 7803300"/>
              <a:gd name="connsiteY6846" fmla="*/ 2331877 h 4983967"/>
              <a:gd name="connsiteX6847" fmla="*/ 3810082 w 7803300"/>
              <a:gd name="connsiteY6847" fmla="*/ 2352468 h 4983967"/>
              <a:gd name="connsiteX6848" fmla="*/ 3789321 w 7803300"/>
              <a:gd name="connsiteY6848" fmla="*/ 2331877 h 4983967"/>
              <a:gd name="connsiteX6849" fmla="*/ 3810082 w 7803300"/>
              <a:gd name="connsiteY6849" fmla="*/ 2311287 h 4983967"/>
              <a:gd name="connsiteX6850" fmla="*/ 3746364 w 7803300"/>
              <a:gd name="connsiteY6850" fmla="*/ 2311287 h 4983967"/>
              <a:gd name="connsiteX6851" fmla="*/ 3767116 w 7803300"/>
              <a:gd name="connsiteY6851" fmla="*/ 2331877 h 4983967"/>
              <a:gd name="connsiteX6852" fmla="*/ 3746364 w 7803300"/>
              <a:gd name="connsiteY6852" fmla="*/ 2352468 h 4983967"/>
              <a:gd name="connsiteX6853" fmla="*/ 3725603 w 7803300"/>
              <a:gd name="connsiteY6853" fmla="*/ 2331877 h 4983967"/>
              <a:gd name="connsiteX6854" fmla="*/ 3746364 w 7803300"/>
              <a:gd name="connsiteY6854" fmla="*/ 2311287 h 4983967"/>
              <a:gd name="connsiteX6855" fmla="*/ 3683489 w 7803300"/>
              <a:gd name="connsiteY6855" fmla="*/ 2311287 h 4983967"/>
              <a:gd name="connsiteX6856" fmla="*/ 3704241 w 7803300"/>
              <a:gd name="connsiteY6856" fmla="*/ 2331877 h 4983967"/>
              <a:gd name="connsiteX6857" fmla="*/ 3683489 w 7803300"/>
              <a:gd name="connsiteY6857" fmla="*/ 2352468 h 4983967"/>
              <a:gd name="connsiteX6858" fmla="*/ 3662728 w 7803300"/>
              <a:gd name="connsiteY6858" fmla="*/ 2331877 h 4983967"/>
              <a:gd name="connsiteX6859" fmla="*/ 3683489 w 7803300"/>
              <a:gd name="connsiteY6859" fmla="*/ 2311287 h 4983967"/>
              <a:gd name="connsiteX6860" fmla="*/ 2483167 w 7803300"/>
              <a:gd name="connsiteY6860" fmla="*/ 2311287 h 4983967"/>
              <a:gd name="connsiteX6861" fmla="*/ 2503919 w 7803300"/>
              <a:gd name="connsiteY6861" fmla="*/ 2331877 h 4983967"/>
              <a:gd name="connsiteX6862" fmla="*/ 2483167 w 7803300"/>
              <a:gd name="connsiteY6862" fmla="*/ 2352468 h 4983967"/>
              <a:gd name="connsiteX6863" fmla="*/ 2462406 w 7803300"/>
              <a:gd name="connsiteY6863" fmla="*/ 2331877 h 4983967"/>
              <a:gd name="connsiteX6864" fmla="*/ 2483167 w 7803300"/>
              <a:gd name="connsiteY6864" fmla="*/ 2311287 h 4983967"/>
              <a:gd name="connsiteX6865" fmla="*/ 2420301 w 7803300"/>
              <a:gd name="connsiteY6865" fmla="*/ 2311287 h 4983967"/>
              <a:gd name="connsiteX6866" fmla="*/ 2441053 w 7803300"/>
              <a:gd name="connsiteY6866" fmla="*/ 2331877 h 4983967"/>
              <a:gd name="connsiteX6867" fmla="*/ 2420301 w 7803300"/>
              <a:gd name="connsiteY6867" fmla="*/ 2352468 h 4983967"/>
              <a:gd name="connsiteX6868" fmla="*/ 2399540 w 7803300"/>
              <a:gd name="connsiteY6868" fmla="*/ 2331877 h 4983967"/>
              <a:gd name="connsiteX6869" fmla="*/ 2420301 w 7803300"/>
              <a:gd name="connsiteY6869" fmla="*/ 2311287 h 4983967"/>
              <a:gd name="connsiteX6870" fmla="*/ 2167458 w 7803300"/>
              <a:gd name="connsiteY6870" fmla="*/ 2311287 h 4983967"/>
              <a:gd name="connsiteX6871" fmla="*/ 2188210 w 7803300"/>
              <a:gd name="connsiteY6871" fmla="*/ 2331877 h 4983967"/>
              <a:gd name="connsiteX6872" fmla="*/ 2167458 w 7803300"/>
              <a:gd name="connsiteY6872" fmla="*/ 2352468 h 4983967"/>
              <a:gd name="connsiteX6873" fmla="*/ 2146697 w 7803300"/>
              <a:gd name="connsiteY6873" fmla="*/ 2331877 h 4983967"/>
              <a:gd name="connsiteX6874" fmla="*/ 2167458 w 7803300"/>
              <a:gd name="connsiteY6874" fmla="*/ 2311287 h 4983967"/>
              <a:gd name="connsiteX6875" fmla="*/ 2104332 w 7803300"/>
              <a:gd name="connsiteY6875" fmla="*/ 2311287 h 4983967"/>
              <a:gd name="connsiteX6876" fmla="*/ 2125084 w 7803300"/>
              <a:gd name="connsiteY6876" fmla="*/ 2331877 h 4983967"/>
              <a:gd name="connsiteX6877" fmla="*/ 2104332 w 7803300"/>
              <a:gd name="connsiteY6877" fmla="*/ 2352468 h 4983967"/>
              <a:gd name="connsiteX6878" fmla="*/ 2083571 w 7803300"/>
              <a:gd name="connsiteY6878" fmla="*/ 2331877 h 4983967"/>
              <a:gd name="connsiteX6879" fmla="*/ 2104332 w 7803300"/>
              <a:gd name="connsiteY6879" fmla="*/ 2311287 h 4983967"/>
              <a:gd name="connsiteX6880" fmla="*/ 2041457 w 7803300"/>
              <a:gd name="connsiteY6880" fmla="*/ 2311287 h 4983967"/>
              <a:gd name="connsiteX6881" fmla="*/ 2062209 w 7803300"/>
              <a:gd name="connsiteY6881" fmla="*/ 2331877 h 4983967"/>
              <a:gd name="connsiteX6882" fmla="*/ 2041457 w 7803300"/>
              <a:gd name="connsiteY6882" fmla="*/ 2352468 h 4983967"/>
              <a:gd name="connsiteX6883" fmla="*/ 2020696 w 7803300"/>
              <a:gd name="connsiteY6883" fmla="*/ 2331877 h 4983967"/>
              <a:gd name="connsiteX6884" fmla="*/ 2041457 w 7803300"/>
              <a:gd name="connsiteY6884" fmla="*/ 2311287 h 4983967"/>
              <a:gd name="connsiteX6885" fmla="*/ 1977740 w 7803300"/>
              <a:gd name="connsiteY6885" fmla="*/ 2311287 h 4983967"/>
              <a:gd name="connsiteX6886" fmla="*/ 1998492 w 7803300"/>
              <a:gd name="connsiteY6886" fmla="*/ 2331877 h 4983967"/>
              <a:gd name="connsiteX6887" fmla="*/ 1977740 w 7803300"/>
              <a:gd name="connsiteY6887" fmla="*/ 2352468 h 4983967"/>
              <a:gd name="connsiteX6888" fmla="*/ 1956979 w 7803300"/>
              <a:gd name="connsiteY6888" fmla="*/ 2331877 h 4983967"/>
              <a:gd name="connsiteX6889" fmla="*/ 1977740 w 7803300"/>
              <a:gd name="connsiteY6889" fmla="*/ 2311287 h 4983967"/>
              <a:gd name="connsiteX6890" fmla="*/ 1914865 w 7803300"/>
              <a:gd name="connsiteY6890" fmla="*/ 2311287 h 4983967"/>
              <a:gd name="connsiteX6891" fmla="*/ 1935617 w 7803300"/>
              <a:gd name="connsiteY6891" fmla="*/ 2331877 h 4983967"/>
              <a:gd name="connsiteX6892" fmla="*/ 1914865 w 7803300"/>
              <a:gd name="connsiteY6892" fmla="*/ 2352468 h 4983967"/>
              <a:gd name="connsiteX6893" fmla="*/ 1894104 w 7803300"/>
              <a:gd name="connsiteY6893" fmla="*/ 2331877 h 4983967"/>
              <a:gd name="connsiteX6894" fmla="*/ 1914865 w 7803300"/>
              <a:gd name="connsiteY6894" fmla="*/ 2311287 h 4983967"/>
              <a:gd name="connsiteX6895" fmla="*/ 1851739 w 7803300"/>
              <a:gd name="connsiteY6895" fmla="*/ 2311287 h 4983967"/>
              <a:gd name="connsiteX6896" fmla="*/ 1872491 w 7803300"/>
              <a:gd name="connsiteY6896" fmla="*/ 2331877 h 4983967"/>
              <a:gd name="connsiteX6897" fmla="*/ 1851739 w 7803300"/>
              <a:gd name="connsiteY6897" fmla="*/ 2352468 h 4983967"/>
              <a:gd name="connsiteX6898" fmla="*/ 1830978 w 7803300"/>
              <a:gd name="connsiteY6898" fmla="*/ 2331877 h 4983967"/>
              <a:gd name="connsiteX6899" fmla="*/ 1851739 w 7803300"/>
              <a:gd name="connsiteY6899" fmla="*/ 2311287 h 4983967"/>
              <a:gd name="connsiteX6900" fmla="*/ 1788873 w 7803300"/>
              <a:gd name="connsiteY6900" fmla="*/ 2311287 h 4983967"/>
              <a:gd name="connsiteX6901" fmla="*/ 1809625 w 7803300"/>
              <a:gd name="connsiteY6901" fmla="*/ 2331877 h 4983967"/>
              <a:gd name="connsiteX6902" fmla="*/ 1788873 w 7803300"/>
              <a:gd name="connsiteY6902" fmla="*/ 2352468 h 4983967"/>
              <a:gd name="connsiteX6903" fmla="*/ 1768112 w 7803300"/>
              <a:gd name="connsiteY6903" fmla="*/ 2331877 h 4983967"/>
              <a:gd name="connsiteX6904" fmla="*/ 1788873 w 7803300"/>
              <a:gd name="connsiteY6904" fmla="*/ 2311287 h 4983967"/>
              <a:gd name="connsiteX6905" fmla="*/ 1725147 w 7803300"/>
              <a:gd name="connsiteY6905" fmla="*/ 2311287 h 4983967"/>
              <a:gd name="connsiteX6906" fmla="*/ 1745899 w 7803300"/>
              <a:gd name="connsiteY6906" fmla="*/ 2331877 h 4983967"/>
              <a:gd name="connsiteX6907" fmla="*/ 1725147 w 7803300"/>
              <a:gd name="connsiteY6907" fmla="*/ 2352468 h 4983967"/>
              <a:gd name="connsiteX6908" fmla="*/ 1704386 w 7803300"/>
              <a:gd name="connsiteY6908" fmla="*/ 2331877 h 4983967"/>
              <a:gd name="connsiteX6909" fmla="*/ 1725147 w 7803300"/>
              <a:gd name="connsiteY6909" fmla="*/ 2311287 h 4983967"/>
              <a:gd name="connsiteX6910" fmla="*/ 1662281 w 7803300"/>
              <a:gd name="connsiteY6910" fmla="*/ 2311287 h 4983967"/>
              <a:gd name="connsiteX6911" fmla="*/ 1683033 w 7803300"/>
              <a:gd name="connsiteY6911" fmla="*/ 2331877 h 4983967"/>
              <a:gd name="connsiteX6912" fmla="*/ 1662281 w 7803300"/>
              <a:gd name="connsiteY6912" fmla="*/ 2352468 h 4983967"/>
              <a:gd name="connsiteX6913" fmla="*/ 1641520 w 7803300"/>
              <a:gd name="connsiteY6913" fmla="*/ 2331877 h 4983967"/>
              <a:gd name="connsiteX6914" fmla="*/ 1662281 w 7803300"/>
              <a:gd name="connsiteY6914" fmla="*/ 2311287 h 4983967"/>
              <a:gd name="connsiteX6915" fmla="*/ 1599155 w 7803300"/>
              <a:gd name="connsiteY6915" fmla="*/ 2311287 h 4983967"/>
              <a:gd name="connsiteX6916" fmla="*/ 1619907 w 7803300"/>
              <a:gd name="connsiteY6916" fmla="*/ 2331877 h 4983967"/>
              <a:gd name="connsiteX6917" fmla="*/ 1599155 w 7803300"/>
              <a:gd name="connsiteY6917" fmla="*/ 2352468 h 4983967"/>
              <a:gd name="connsiteX6918" fmla="*/ 1578394 w 7803300"/>
              <a:gd name="connsiteY6918" fmla="*/ 2331877 h 4983967"/>
              <a:gd name="connsiteX6919" fmla="*/ 1599155 w 7803300"/>
              <a:gd name="connsiteY6919" fmla="*/ 2311287 h 4983967"/>
              <a:gd name="connsiteX6920" fmla="*/ 1536281 w 7803300"/>
              <a:gd name="connsiteY6920" fmla="*/ 2311287 h 4983967"/>
              <a:gd name="connsiteX6921" fmla="*/ 1557033 w 7803300"/>
              <a:gd name="connsiteY6921" fmla="*/ 2331877 h 4983967"/>
              <a:gd name="connsiteX6922" fmla="*/ 1536281 w 7803300"/>
              <a:gd name="connsiteY6922" fmla="*/ 2352468 h 4983967"/>
              <a:gd name="connsiteX6923" fmla="*/ 1515520 w 7803300"/>
              <a:gd name="connsiteY6923" fmla="*/ 2331877 h 4983967"/>
              <a:gd name="connsiteX6924" fmla="*/ 1536281 w 7803300"/>
              <a:gd name="connsiteY6924" fmla="*/ 2311287 h 4983967"/>
              <a:gd name="connsiteX6925" fmla="*/ 1472563 w 7803300"/>
              <a:gd name="connsiteY6925" fmla="*/ 2311287 h 4983967"/>
              <a:gd name="connsiteX6926" fmla="*/ 1493315 w 7803300"/>
              <a:gd name="connsiteY6926" fmla="*/ 2331877 h 4983967"/>
              <a:gd name="connsiteX6927" fmla="*/ 1472563 w 7803300"/>
              <a:gd name="connsiteY6927" fmla="*/ 2352468 h 4983967"/>
              <a:gd name="connsiteX6928" fmla="*/ 1451802 w 7803300"/>
              <a:gd name="connsiteY6928" fmla="*/ 2331877 h 4983967"/>
              <a:gd name="connsiteX6929" fmla="*/ 1472563 w 7803300"/>
              <a:gd name="connsiteY6929" fmla="*/ 2311287 h 4983967"/>
              <a:gd name="connsiteX6930" fmla="*/ 1409688 w 7803300"/>
              <a:gd name="connsiteY6930" fmla="*/ 2311287 h 4983967"/>
              <a:gd name="connsiteX6931" fmla="*/ 1430440 w 7803300"/>
              <a:gd name="connsiteY6931" fmla="*/ 2331877 h 4983967"/>
              <a:gd name="connsiteX6932" fmla="*/ 1409688 w 7803300"/>
              <a:gd name="connsiteY6932" fmla="*/ 2352468 h 4983967"/>
              <a:gd name="connsiteX6933" fmla="*/ 1388927 w 7803300"/>
              <a:gd name="connsiteY6933" fmla="*/ 2331877 h 4983967"/>
              <a:gd name="connsiteX6934" fmla="*/ 1409688 w 7803300"/>
              <a:gd name="connsiteY6934" fmla="*/ 2311287 h 4983967"/>
              <a:gd name="connsiteX6935" fmla="*/ 1346311 w 7803300"/>
              <a:gd name="connsiteY6935" fmla="*/ 2311287 h 4983967"/>
              <a:gd name="connsiteX6936" fmla="*/ 1367063 w 7803300"/>
              <a:gd name="connsiteY6936" fmla="*/ 2331877 h 4983967"/>
              <a:gd name="connsiteX6937" fmla="*/ 1346311 w 7803300"/>
              <a:gd name="connsiteY6937" fmla="*/ 2352468 h 4983967"/>
              <a:gd name="connsiteX6938" fmla="*/ 1325550 w 7803300"/>
              <a:gd name="connsiteY6938" fmla="*/ 2331877 h 4983967"/>
              <a:gd name="connsiteX6939" fmla="*/ 1346311 w 7803300"/>
              <a:gd name="connsiteY6939" fmla="*/ 2311287 h 4983967"/>
              <a:gd name="connsiteX6940" fmla="*/ 1283437 w 7803300"/>
              <a:gd name="connsiteY6940" fmla="*/ 2311287 h 4983967"/>
              <a:gd name="connsiteX6941" fmla="*/ 1304189 w 7803300"/>
              <a:gd name="connsiteY6941" fmla="*/ 2331877 h 4983967"/>
              <a:gd name="connsiteX6942" fmla="*/ 1283437 w 7803300"/>
              <a:gd name="connsiteY6942" fmla="*/ 2352468 h 4983967"/>
              <a:gd name="connsiteX6943" fmla="*/ 1262676 w 7803300"/>
              <a:gd name="connsiteY6943" fmla="*/ 2331877 h 4983967"/>
              <a:gd name="connsiteX6944" fmla="*/ 1283437 w 7803300"/>
              <a:gd name="connsiteY6944" fmla="*/ 2311287 h 4983967"/>
              <a:gd name="connsiteX6945" fmla="*/ 1219719 w 7803300"/>
              <a:gd name="connsiteY6945" fmla="*/ 2311287 h 4983967"/>
              <a:gd name="connsiteX6946" fmla="*/ 1240471 w 7803300"/>
              <a:gd name="connsiteY6946" fmla="*/ 2331877 h 4983967"/>
              <a:gd name="connsiteX6947" fmla="*/ 1219719 w 7803300"/>
              <a:gd name="connsiteY6947" fmla="*/ 2352468 h 4983967"/>
              <a:gd name="connsiteX6948" fmla="*/ 1198958 w 7803300"/>
              <a:gd name="connsiteY6948" fmla="*/ 2331877 h 4983967"/>
              <a:gd name="connsiteX6949" fmla="*/ 1219719 w 7803300"/>
              <a:gd name="connsiteY6949" fmla="*/ 2311287 h 4983967"/>
              <a:gd name="connsiteX6950" fmla="*/ 1156844 w 7803300"/>
              <a:gd name="connsiteY6950" fmla="*/ 2311287 h 4983967"/>
              <a:gd name="connsiteX6951" fmla="*/ 1177596 w 7803300"/>
              <a:gd name="connsiteY6951" fmla="*/ 2331877 h 4983967"/>
              <a:gd name="connsiteX6952" fmla="*/ 1156844 w 7803300"/>
              <a:gd name="connsiteY6952" fmla="*/ 2352468 h 4983967"/>
              <a:gd name="connsiteX6953" fmla="*/ 1136083 w 7803300"/>
              <a:gd name="connsiteY6953" fmla="*/ 2331877 h 4983967"/>
              <a:gd name="connsiteX6954" fmla="*/ 1156844 w 7803300"/>
              <a:gd name="connsiteY6954" fmla="*/ 2311287 h 4983967"/>
              <a:gd name="connsiteX6955" fmla="*/ 1093719 w 7803300"/>
              <a:gd name="connsiteY6955" fmla="*/ 2311287 h 4983967"/>
              <a:gd name="connsiteX6956" fmla="*/ 1114471 w 7803300"/>
              <a:gd name="connsiteY6956" fmla="*/ 2331877 h 4983967"/>
              <a:gd name="connsiteX6957" fmla="*/ 1093719 w 7803300"/>
              <a:gd name="connsiteY6957" fmla="*/ 2352468 h 4983967"/>
              <a:gd name="connsiteX6958" fmla="*/ 1072958 w 7803300"/>
              <a:gd name="connsiteY6958" fmla="*/ 2331877 h 4983967"/>
              <a:gd name="connsiteX6959" fmla="*/ 1093719 w 7803300"/>
              <a:gd name="connsiteY6959" fmla="*/ 2311287 h 4983967"/>
              <a:gd name="connsiteX6960" fmla="*/ 1030853 w 7803300"/>
              <a:gd name="connsiteY6960" fmla="*/ 2311287 h 4983967"/>
              <a:gd name="connsiteX6961" fmla="*/ 1051605 w 7803300"/>
              <a:gd name="connsiteY6961" fmla="*/ 2331877 h 4983967"/>
              <a:gd name="connsiteX6962" fmla="*/ 1030853 w 7803300"/>
              <a:gd name="connsiteY6962" fmla="*/ 2352468 h 4983967"/>
              <a:gd name="connsiteX6963" fmla="*/ 1010092 w 7803300"/>
              <a:gd name="connsiteY6963" fmla="*/ 2331877 h 4983967"/>
              <a:gd name="connsiteX6964" fmla="*/ 1030853 w 7803300"/>
              <a:gd name="connsiteY6964" fmla="*/ 2311287 h 4983967"/>
              <a:gd name="connsiteX6965" fmla="*/ 6708567 w 7803300"/>
              <a:gd name="connsiteY6965" fmla="*/ 2249004 h 4983967"/>
              <a:gd name="connsiteX6966" fmla="*/ 6729319 w 7803300"/>
              <a:gd name="connsiteY6966" fmla="*/ 2269594 h 4983967"/>
              <a:gd name="connsiteX6967" fmla="*/ 6708567 w 7803300"/>
              <a:gd name="connsiteY6967" fmla="*/ 2290185 h 4983967"/>
              <a:gd name="connsiteX6968" fmla="*/ 6687806 w 7803300"/>
              <a:gd name="connsiteY6968" fmla="*/ 2269594 h 4983967"/>
              <a:gd name="connsiteX6969" fmla="*/ 6708567 w 7803300"/>
              <a:gd name="connsiteY6969" fmla="*/ 2249004 h 4983967"/>
              <a:gd name="connsiteX6970" fmla="*/ 6645352 w 7803300"/>
              <a:gd name="connsiteY6970" fmla="*/ 2249004 h 4983967"/>
              <a:gd name="connsiteX6971" fmla="*/ 6666104 w 7803300"/>
              <a:gd name="connsiteY6971" fmla="*/ 2269594 h 4983967"/>
              <a:gd name="connsiteX6972" fmla="*/ 6645352 w 7803300"/>
              <a:gd name="connsiteY6972" fmla="*/ 2290185 h 4983967"/>
              <a:gd name="connsiteX6973" fmla="*/ 6624591 w 7803300"/>
              <a:gd name="connsiteY6973" fmla="*/ 2269594 h 4983967"/>
              <a:gd name="connsiteX6974" fmla="*/ 6645352 w 7803300"/>
              <a:gd name="connsiteY6974" fmla="*/ 2249004 h 4983967"/>
              <a:gd name="connsiteX6975" fmla="*/ 6582567 w 7803300"/>
              <a:gd name="connsiteY6975" fmla="*/ 2249004 h 4983967"/>
              <a:gd name="connsiteX6976" fmla="*/ 6603319 w 7803300"/>
              <a:gd name="connsiteY6976" fmla="*/ 2269594 h 4983967"/>
              <a:gd name="connsiteX6977" fmla="*/ 6582567 w 7803300"/>
              <a:gd name="connsiteY6977" fmla="*/ 2290185 h 4983967"/>
              <a:gd name="connsiteX6978" fmla="*/ 6561806 w 7803300"/>
              <a:gd name="connsiteY6978" fmla="*/ 2269594 h 4983967"/>
              <a:gd name="connsiteX6979" fmla="*/ 6582567 w 7803300"/>
              <a:gd name="connsiteY6979" fmla="*/ 2249004 h 4983967"/>
              <a:gd name="connsiteX6980" fmla="*/ 6518849 w 7803300"/>
              <a:gd name="connsiteY6980" fmla="*/ 2249004 h 4983967"/>
              <a:gd name="connsiteX6981" fmla="*/ 6539601 w 7803300"/>
              <a:gd name="connsiteY6981" fmla="*/ 2269594 h 4983967"/>
              <a:gd name="connsiteX6982" fmla="*/ 6518849 w 7803300"/>
              <a:gd name="connsiteY6982" fmla="*/ 2290185 h 4983967"/>
              <a:gd name="connsiteX6983" fmla="*/ 6498088 w 7803300"/>
              <a:gd name="connsiteY6983" fmla="*/ 2269594 h 4983967"/>
              <a:gd name="connsiteX6984" fmla="*/ 6518849 w 7803300"/>
              <a:gd name="connsiteY6984" fmla="*/ 2249004 h 4983967"/>
              <a:gd name="connsiteX6985" fmla="*/ 6455974 w 7803300"/>
              <a:gd name="connsiteY6985" fmla="*/ 2249004 h 4983967"/>
              <a:gd name="connsiteX6986" fmla="*/ 6476726 w 7803300"/>
              <a:gd name="connsiteY6986" fmla="*/ 2269594 h 4983967"/>
              <a:gd name="connsiteX6987" fmla="*/ 6455974 w 7803300"/>
              <a:gd name="connsiteY6987" fmla="*/ 2290185 h 4983967"/>
              <a:gd name="connsiteX6988" fmla="*/ 6435213 w 7803300"/>
              <a:gd name="connsiteY6988" fmla="*/ 2269594 h 4983967"/>
              <a:gd name="connsiteX6989" fmla="*/ 6455974 w 7803300"/>
              <a:gd name="connsiteY6989" fmla="*/ 2249004 h 4983967"/>
              <a:gd name="connsiteX6990" fmla="*/ 6392508 w 7803300"/>
              <a:gd name="connsiteY6990" fmla="*/ 2249004 h 4983967"/>
              <a:gd name="connsiteX6991" fmla="*/ 6413260 w 7803300"/>
              <a:gd name="connsiteY6991" fmla="*/ 2269594 h 4983967"/>
              <a:gd name="connsiteX6992" fmla="*/ 6392508 w 7803300"/>
              <a:gd name="connsiteY6992" fmla="*/ 2290185 h 4983967"/>
              <a:gd name="connsiteX6993" fmla="*/ 6371747 w 7803300"/>
              <a:gd name="connsiteY6993" fmla="*/ 2269594 h 4983967"/>
              <a:gd name="connsiteX6994" fmla="*/ 6392508 w 7803300"/>
              <a:gd name="connsiteY6994" fmla="*/ 2249004 h 4983967"/>
              <a:gd name="connsiteX6995" fmla="*/ 6329723 w 7803300"/>
              <a:gd name="connsiteY6995" fmla="*/ 2249004 h 4983967"/>
              <a:gd name="connsiteX6996" fmla="*/ 6350475 w 7803300"/>
              <a:gd name="connsiteY6996" fmla="*/ 2269594 h 4983967"/>
              <a:gd name="connsiteX6997" fmla="*/ 6329723 w 7803300"/>
              <a:gd name="connsiteY6997" fmla="*/ 2290185 h 4983967"/>
              <a:gd name="connsiteX6998" fmla="*/ 6308962 w 7803300"/>
              <a:gd name="connsiteY6998" fmla="*/ 2269594 h 4983967"/>
              <a:gd name="connsiteX6999" fmla="*/ 6329723 w 7803300"/>
              <a:gd name="connsiteY6999" fmla="*/ 2249004 h 4983967"/>
              <a:gd name="connsiteX7000" fmla="*/ 6266005 w 7803300"/>
              <a:gd name="connsiteY7000" fmla="*/ 2249004 h 4983967"/>
              <a:gd name="connsiteX7001" fmla="*/ 6286757 w 7803300"/>
              <a:gd name="connsiteY7001" fmla="*/ 2269594 h 4983967"/>
              <a:gd name="connsiteX7002" fmla="*/ 6266005 w 7803300"/>
              <a:gd name="connsiteY7002" fmla="*/ 2290185 h 4983967"/>
              <a:gd name="connsiteX7003" fmla="*/ 6245244 w 7803300"/>
              <a:gd name="connsiteY7003" fmla="*/ 2269594 h 4983967"/>
              <a:gd name="connsiteX7004" fmla="*/ 6266005 w 7803300"/>
              <a:gd name="connsiteY7004" fmla="*/ 2249004 h 4983967"/>
              <a:gd name="connsiteX7005" fmla="*/ 6203130 w 7803300"/>
              <a:gd name="connsiteY7005" fmla="*/ 2249004 h 4983967"/>
              <a:gd name="connsiteX7006" fmla="*/ 6223882 w 7803300"/>
              <a:gd name="connsiteY7006" fmla="*/ 2269594 h 4983967"/>
              <a:gd name="connsiteX7007" fmla="*/ 6203130 w 7803300"/>
              <a:gd name="connsiteY7007" fmla="*/ 2290185 h 4983967"/>
              <a:gd name="connsiteX7008" fmla="*/ 6182369 w 7803300"/>
              <a:gd name="connsiteY7008" fmla="*/ 2269594 h 4983967"/>
              <a:gd name="connsiteX7009" fmla="*/ 6203130 w 7803300"/>
              <a:gd name="connsiteY7009" fmla="*/ 2249004 h 4983967"/>
              <a:gd name="connsiteX7010" fmla="*/ 6140005 w 7803300"/>
              <a:gd name="connsiteY7010" fmla="*/ 2249004 h 4983967"/>
              <a:gd name="connsiteX7011" fmla="*/ 6160757 w 7803300"/>
              <a:gd name="connsiteY7011" fmla="*/ 2269594 h 4983967"/>
              <a:gd name="connsiteX7012" fmla="*/ 6140005 w 7803300"/>
              <a:gd name="connsiteY7012" fmla="*/ 2290185 h 4983967"/>
              <a:gd name="connsiteX7013" fmla="*/ 6119244 w 7803300"/>
              <a:gd name="connsiteY7013" fmla="*/ 2269594 h 4983967"/>
              <a:gd name="connsiteX7014" fmla="*/ 6140005 w 7803300"/>
              <a:gd name="connsiteY7014" fmla="*/ 2249004 h 4983967"/>
              <a:gd name="connsiteX7015" fmla="*/ 6077139 w 7803300"/>
              <a:gd name="connsiteY7015" fmla="*/ 2249004 h 4983967"/>
              <a:gd name="connsiteX7016" fmla="*/ 6097891 w 7803300"/>
              <a:gd name="connsiteY7016" fmla="*/ 2269594 h 4983967"/>
              <a:gd name="connsiteX7017" fmla="*/ 6077139 w 7803300"/>
              <a:gd name="connsiteY7017" fmla="*/ 2290185 h 4983967"/>
              <a:gd name="connsiteX7018" fmla="*/ 6056378 w 7803300"/>
              <a:gd name="connsiteY7018" fmla="*/ 2269594 h 4983967"/>
              <a:gd name="connsiteX7019" fmla="*/ 6077139 w 7803300"/>
              <a:gd name="connsiteY7019" fmla="*/ 2249004 h 4983967"/>
              <a:gd name="connsiteX7020" fmla="*/ 6013412 w 7803300"/>
              <a:gd name="connsiteY7020" fmla="*/ 2249004 h 4983967"/>
              <a:gd name="connsiteX7021" fmla="*/ 6034164 w 7803300"/>
              <a:gd name="connsiteY7021" fmla="*/ 2269594 h 4983967"/>
              <a:gd name="connsiteX7022" fmla="*/ 6013412 w 7803300"/>
              <a:gd name="connsiteY7022" fmla="*/ 2290185 h 4983967"/>
              <a:gd name="connsiteX7023" fmla="*/ 5992651 w 7803300"/>
              <a:gd name="connsiteY7023" fmla="*/ 2269594 h 4983967"/>
              <a:gd name="connsiteX7024" fmla="*/ 6013412 w 7803300"/>
              <a:gd name="connsiteY7024" fmla="*/ 2249004 h 4983967"/>
              <a:gd name="connsiteX7025" fmla="*/ 5950547 w 7803300"/>
              <a:gd name="connsiteY7025" fmla="*/ 2249004 h 4983967"/>
              <a:gd name="connsiteX7026" fmla="*/ 5971299 w 7803300"/>
              <a:gd name="connsiteY7026" fmla="*/ 2269594 h 4983967"/>
              <a:gd name="connsiteX7027" fmla="*/ 5950547 w 7803300"/>
              <a:gd name="connsiteY7027" fmla="*/ 2290185 h 4983967"/>
              <a:gd name="connsiteX7028" fmla="*/ 5929786 w 7803300"/>
              <a:gd name="connsiteY7028" fmla="*/ 2269594 h 4983967"/>
              <a:gd name="connsiteX7029" fmla="*/ 5950547 w 7803300"/>
              <a:gd name="connsiteY7029" fmla="*/ 2249004 h 4983967"/>
              <a:gd name="connsiteX7030" fmla="*/ 5887421 w 7803300"/>
              <a:gd name="connsiteY7030" fmla="*/ 2249004 h 4983967"/>
              <a:gd name="connsiteX7031" fmla="*/ 5908173 w 7803300"/>
              <a:gd name="connsiteY7031" fmla="*/ 2269594 h 4983967"/>
              <a:gd name="connsiteX7032" fmla="*/ 5887421 w 7803300"/>
              <a:gd name="connsiteY7032" fmla="*/ 2290185 h 4983967"/>
              <a:gd name="connsiteX7033" fmla="*/ 5866660 w 7803300"/>
              <a:gd name="connsiteY7033" fmla="*/ 2269594 h 4983967"/>
              <a:gd name="connsiteX7034" fmla="*/ 5887421 w 7803300"/>
              <a:gd name="connsiteY7034" fmla="*/ 2249004 h 4983967"/>
              <a:gd name="connsiteX7035" fmla="*/ 5824546 w 7803300"/>
              <a:gd name="connsiteY7035" fmla="*/ 2249004 h 4983967"/>
              <a:gd name="connsiteX7036" fmla="*/ 5845298 w 7803300"/>
              <a:gd name="connsiteY7036" fmla="*/ 2269594 h 4983967"/>
              <a:gd name="connsiteX7037" fmla="*/ 5824546 w 7803300"/>
              <a:gd name="connsiteY7037" fmla="*/ 2290185 h 4983967"/>
              <a:gd name="connsiteX7038" fmla="*/ 5803785 w 7803300"/>
              <a:gd name="connsiteY7038" fmla="*/ 2269594 h 4983967"/>
              <a:gd name="connsiteX7039" fmla="*/ 5824546 w 7803300"/>
              <a:gd name="connsiteY7039" fmla="*/ 2249004 h 4983967"/>
              <a:gd name="connsiteX7040" fmla="*/ 5760909 w 7803300"/>
              <a:gd name="connsiteY7040" fmla="*/ 2249004 h 4983967"/>
              <a:gd name="connsiteX7041" fmla="*/ 5781661 w 7803300"/>
              <a:gd name="connsiteY7041" fmla="*/ 2269594 h 4983967"/>
              <a:gd name="connsiteX7042" fmla="*/ 5760909 w 7803300"/>
              <a:gd name="connsiteY7042" fmla="*/ 2290185 h 4983967"/>
              <a:gd name="connsiteX7043" fmla="*/ 5740148 w 7803300"/>
              <a:gd name="connsiteY7043" fmla="*/ 2269594 h 4983967"/>
              <a:gd name="connsiteX7044" fmla="*/ 5760909 w 7803300"/>
              <a:gd name="connsiteY7044" fmla="*/ 2249004 h 4983967"/>
              <a:gd name="connsiteX7045" fmla="*/ 5697954 w 7803300"/>
              <a:gd name="connsiteY7045" fmla="*/ 2249004 h 4983967"/>
              <a:gd name="connsiteX7046" fmla="*/ 5718706 w 7803300"/>
              <a:gd name="connsiteY7046" fmla="*/ 2269594 h 4983967"/>
              <a:gd name="connsiteX7047" fmla="*/ 5697954 w 7803300"/>
              <a:gd name="connsiteY7047" fmla="*/ 2290185 h 4983967"/>
              <a:gd name="connsiteX7048" fmla="*/ 5677193 w 7803300"/>
              <a:gd name="connsiteY7048" fmla="*/ 2269594 h 4983967"/>
              <a:gd name="connsiteX7049" fmla="*/ 5697954 w 7803300"/>
              <a:gd name="connsiteY7049" fmla="*/ 2249004 h 4983967"/>
              <a:gd name="connsiteX7050" fmla="*/ 5634828 w 7803300"/>
              <a:gd name="connsiteY7050" fmla="*/ 2249004 h 4983967"/>
              <a:gd name="connsiteX7051" fmla="*/ 5655580 w 7803300"/>
              <a:gd name="connsiteY7051" fmla="*/ 2269594 h 4983967"/>
              <a:gd name="connsiteX7052" fmla="*/ 5634828 w 7803300"/>
              <a:gd name="connsiteY7052" fmla="*/ 2290185 h 4983967"/>
              <a:gd name="connsiteX7053" fmla="*/ 5614067 w 7803300"/>
              <a:gd name="connsiteY7053" fmla="*/ 2269594 h 4983967"/>
              <a:gd name="connsiteX7054" fmla="*/ 5634828 w 7803300"/>
              <a:gd name="connsiteY7054" fmla="*/ 2249004 h 4983967"/>
              <a:gd name="connsiteX7055" fmla="*/ 5571962 w 7803300"/>
              <a:gd name="connsiteY7055" fmla="*/ 2249004 h 4983967"/>
              <a:gd name="connsiteX7056" fmla="*/ 5592714 w 7803300"/>
              <a:gd name="connsiteY7056" fmla="*/ 2269594 h 4983967"/>
              <a:gd name="connsiteX7057" fmla="*/ 5571962 w 7803300"/>
              <a:gd name="connsiteY7057" fmla="*/ 2290185 h 4983967"/>
              <a:gd name="connsiteX7058" fmla="*/ 5551201 w 7803300"/>
              <a:gd name="connsiteY7058" fmla="*/ 2269594 h 4983967"/>
              <a:gd name="connsiteX7059" fmla="*/ 5571962 w 7803300"/>
              <a:gd name="connsiteY7059" fmla="*/ 2249004 h 4983967"/>
              <a:gd name="connsiteX7060" fmla="*/ 5508236 w 7803300"/>
              <a:gd name="connsiteY7060" fmla="*/ 2249004 h 4983967"/>
              <a:gd name="connsiteX7061" fmla="*/ 5528988 w 7803300"/>
              <a:gd name="connsiteY7061" fmla="*/ 2269594 h 4983967"/>
              <a:gd name="connsiteX7062" fmla="*/ 5508236 w 7803300"/>
              <a:gd name="connsiteY7062" fmla="*/ 2290185 h 4983967"/>
              <a:gd name="connsiteX7063" fmla="*/ 5487475 w 7803300"/>
              <a:gd name="connsiteY7063" fmla="*/ 2269594 h 4983967"/>
              <a:gd name="connsiteX7064" fmla="*/ 5508236 w 7803300"/>
              <a:gd name="connsiteY7064" fmla="*/ 2249004 h 4983967"/>
              <a:gd name="connsiteX7065" fmla="*/ 5445370 w 7803300"/>
              <a:gd name="connsiteY7065" fmla="*/ 2249004 h 4983967"/>
              <a:gd name="connsiteX7066" fmla="*/ 5466122 w 7803300"/>
              <a:gd name="connsiteY7066" fmla="*/ 2269594 h 4983967"/>
              <a:gd name="connsiteX7067" fmla="*/ 5445370 w 7803300"/>
              <a:gd name="connsiteY7067" fmla="*/ 2290185 h 4983967"/>
              <a:gd name="connsiteX7068" fmla="*/ 5424609 w 7803300"/>
              <a:gd name="connsiteY7068" fmla="*/ 2269594 h 4983967"/>
              <a:gd name="connsiteX7069" fmla="*/ 5445370 w 7803300"/>
              <a:gd name="connsiteY7069" fmla="*/ 2249004 h 4983967"/>
              <a:gd name="connsiteX7070" fmla="*/ 5381984 w 7803300"/>
              <a:gd name="connsiteY7070" fmla="*/ 2249004 h 4983967"/>
              <a:gd name="connsiteX7071" fmla="*/ 5402736 w 7803300"/>
              <a:gd name="connsiteY7071" fmla="*/ 2269594 h 4983967"/>
              <a:gd name="connsiteX7072" fmla="*/ 5381984 w 7803300"/>
              <a:gd name="connsiteY7072" fmla="*/ 2290185 h 4983967"/>
              <a:gd name="connsiteX7073" fmla="*/ 5361223 w 7803300"/>
              <a:gd name="connsiteY7073" fmla="*/ 2269594 h 4983967"/>
              <a:gd name="connsiteX7074" fmla="*/ 5381984 w 7803300"/>
              <a:gd name="connsiteY7074" fmla="*/ 2249004 h 4983967"/>
              <a:gd name="connsiteX7075" fmla="*/ 5319119 w 7803300"/>
              <a:gd name="connsiteY7075" fmla="*/ 2249004 h 4983967"/>
              <a:gd name="connsiteX7076" fmla="*/ 5339871 w 7803300"/>
              <a:gd name="connsiteY7076" fmla="*/ 2269594 h 4983967"/>
              <a:gd name="connsiteX7077" fmla="*/ 5319119 w 7803300"/>
              <a:gd name="connsiteY7077" fmla="*/ 2290185 h 4983967"/>
              <a:gd name="connsiteX7078" fmla="*/ 5298358 w 7803300"/>
              <a:gd name="connsiteY7078" fmla="*/ 2269594 h 4983967"/>
              <a:gd name="connsiteX7079" fmla="*/ 5319119 w 7803300"/>
              <a:gd name="connsiteY7079" fmla="*/ 2249004 h 4983967"/>
              <a:gd name="connsiteX7080" fmla="*/ 5255392 w 7803300"/>
              <a:gd name="connsiteY7080" fmla="*/ 2249004 h 4983967"/>
              <a:gd name="connsiteX7081" fmla="*/ 5276144 w 7803300"/>
              <a:gd name="connsiteY7081" fmla="*/ 2269594 h 4983967"/>
              <a:gd name="connsiteX7082" fmla="*/ 5255392 w 7803300"/>
              <a:gd name="connsiteY7082" fmla="*/ 2290185 h 4983967"/>
              <a:gd name="connsiteX7083" fmla="*/ 5234631 w 7803300"/>
              <a:gd name="connsiteY7083" fmla="*/ 2269594 h 4983967"/>
              <a:gd name="connsiteX7084" fmla="*/ 5255392 w 7803300"/>
              <a:gd name="connsiteY7084" fmla="*/ 2249004 h 4983967"/>
              <a:gd name="connsiteX7085" fmla="*/ 5192526 w 7803300"/>
              <a:gd name="connsiteY7085" fmla="*/ 2249004 h 4983967"/>
              <a:gd name="connsiteX7086" fmla="*/ 5213278 w 7803300"/>
              <a:gd name="connsiteY7086" fmla="*/ 2269594 h 4983967"/>
              <a:gd name="connsiteX7087" fmla="*/ 5192526 w 7803300"/>
              <a:gd name="connsiteY7087" fmla="*/ 2290185 h 4983967"/>
              <a:gd name="connsiteX7088" fmla="*/ 5171765 w 7803300"/>
              <a:gd name="connsiteY7088" fmla="*/ 2269594 h 4983967"/>
              <a:gd name="connsiteX7089" fmla="*/ 5192526 w 7803300"/>
              <a:gd name="connsiteY7089" fmla="*/ 2249004 h 4983967"/>
              <a:gd name="connsiteX7090" fmla="*/ 5129400 w 7803300"/>
              <a:gd name="connsiteY7090" fmla="*/ 2249004 h 4983967"/>
              <a:gd name="connsiteX7091" fmla="*/ 5150152 w 7803300"/>
              <a:gd name="connsiteY7091" fmla="*/ 2269594 h 4983967"/>
              <a:gd name="connsiteX7092" fmla="*/ 5129400 w 7803300"/>
              <a:gd name="connsiteY7092" fmla="*/ 2290185 h 4983967"/>
              <a:gd name="connsiteX7093" fmla="*/ 5108639 w 7803300"/>
              <a:gd name="connsiteY7093" fmla="*/ 2269594 h 4983967"/>
              <a:gd name="connsiteX7094" fmla="*/ 5129400 w 7803300"/>
              <a:gd name="connsiteY7094" fmla="*/ 2249004 h 4983967"/>
              <a:gd name="connsiteX7095" fmla="*/ 5066616 w 7803300"/>
              <a:gd name="connsiteY7095" fmla="*/ 2249004 h 4983967"/>
              <a:gd name="connsiteX7096" fmla="*/ 5087368 w 7803300"/>
              <a:gd name="connsiteY7096" fmla="*/ 2269594 h 4983967"/>
              <a:gd name="connsiteX7097" fmla="*/ 5066616 w 7803300"/>
              <a:gd name="connsiteY7097" fmla="*/ 2290185 h 4983967"/>
              <a:gd name="connsiteX7098" fmla="*/ 5045855 w 7803300"/>
              <a:gd name="connsiteY7098" fmla="*/ 2269594 h 4983967"/>
              <a:gd name="connsiteX7099" fmla="*/ 5066616 w 7803300"/>
              <a:gd name="connsiteY7099" fmla="*/ 2249004 h 4983967"/>
              <a:gd name="connsiteX7100" fmla="*/ 5002889 w 7803300"/>
              <a:gd name="connsiteY7100" fmla="*/ 2249004 h 4983967"/>
              <a:gd name="connsiteX7101" fmla="*/ 5023641 w 7803300"/>
              <a:gd name="connsiteY7101" fmla="*/ 2269594 h 4983967"/>
              <a:gd name="connsiteX7102" fmla="*/ 5002889 w 7803300"/>
              <a:gd name="connsiteY7102" fmla="*/ 2290185 h 4983967"/>
              <a:gd name="connsiteX7103" fmla="*/ 4982128 w 7803300"/>
              <a:gd name="connsiteY7103" fmla="*/ 2269594 h 4983967"/>
              <a:gd name="connsiteX7104" fmla="*/ 5002889 w 7803300"/>
              <a:gd name="connsiteY7104" fmla="*/ 2249004 h 4983967"/>
              <a:gd name="connsiteX7105" fmla="*/ 4939942 w 7803300"/>
              <a:gd name="connsiteY7105" fmla="*/ 2249004 h 4983967"/>
              <a:gd name="connsiteX7106" fmla="*/ 4960694 w 7803300"/>
              <a:gd name="connsiteY7106" fmla="*/ 2269594 h 4983967"/>
              <a:gd name="connsiteX7107" fmla="*/ 4939942 w 7803300"/>
              <a:gd name="connsiteY7107" fmla="*/ 2290185 h 4983967"/>
              <a:gd name="connsiteX7108" fmla="*/ 4919181 w 7803300"/>
              <a:gd name="connsiteY7108" fmla="*/ 2269594 h 4983967"/>
              <a:gd name="connsiteX7109" fmla="*/ 4939942 w 7803300"/>
              <a:gd name="connsiteY7109" fmla="*/ 2249004 h 4983967"/>
              <a:gd name="connsiteX7110" fmla="*/ 4876817 w 7803300"/>
              <a:gd name="connsiteY7110" fmla="*/ 2249004 h 4983967"/>
              <a:gd name="connsiteX7111" fmla="*/ 4897569 w 7803300"/>
              <a:gd name="connsiteY7111" fmla="*/ 2269594 h 4983967"/>
              <a:gd name="connsiteX7112" fmla="*/ 4876817 w 7803300"/>
              <a:gd name="connsiteY7112" fmla="*/ 2290185 h 4983967"/>
              <a:gd name="connsiteX7113" fmla="*/ 4856056 w 7803300"/>
              <a:gd name="connsiteY7113" fmla="*/ 2269594 h 4983967"/>
              <a:gd name="connsiteX7114" fmla="*/ 4876817 w 7803300"/>
              <a:gd name="connsiteY7114" fmla="*/ 2249004 h 4983967"/>
              <a:gd name="connsiteX7115" fmla="*/ 4814032 w 7803300"/>
              <a:gd name="connsiteY7115" fmla="*/ 2249004 h 4983967"/>
              <a:gd name="connsiteX7116" fmla="*/ 4834784 w 7803300"/>
              <a:gd name="connsiteY7116" fmla="*/ 2269594 h 4983967"/>
              <a:gd name="connsiteX7117" fmla="*/ 4814032 w 7803300"/>
              <a:gd name="connsiteY7117" fmla="*/ 2290185 h 4983967"/>
              <a:gd name="connsiteX7118" fmla="*/ 4793271 w 7803300"/>
              <a:gd name="connsiteY7118" fmla="*/ 2269594 h 4983967"/>
              <a:gd name="connsiteX7119" fmla="*/ 4814032 w 7803300"/>
              <a:gd name="connsiteY7119" fmla="*/ 2249004 h 4983967"/>
              <a:gd name="connsiteX7120" fmla="*/ 4750224 w 7803300"/>
              <a:gd name="connsiteY7120" fmla="*/ 2249004 h 4983967"/>
              <a:gd name="connsiteX7121" fmla="*/ 4770976 w 7803300"/>
              <a:gd name="connsiteY7121" fmla="*/ 2269594 h 4983967"/>
              <a:gd name="connsiteX7122" fmla="*/ 4750224 w 7803300"/>
              <a:gd name="connsiteY7122" fmla="*/ 2290185 h 4983967"/>
              <a:gd name="connsiteX7123" fmla="*/ 4729463 w 7803300"/>
              <a:gd name="connsiteY7123" fmla="*/ 2269594 h 4983967"/>
              <a:gd name="connsiteX7124" fmla="*/ 4750224 w 7803300"/>
              <a:gd name="connsiteY7124" fmla="*/ 2249004 h 4983967"/>
              <a:gd name="connsiteX7125" fmla="*/ 4687350 w 7803300"/>
              <a:gd name="connsiteY7125" fmla="*/ 2249004 h 4983967"/>
              <a:gd name="connsiteX7126" fmla="*/ 4708102 w 7803300"/>
              <a:gd name="connsiteY7126" fmla="*/ 2269594 h 4983967"/>
              <a:gd name="connsiteX7127" fmla="*/ 4687350 w 7803300"/>
              <a:gd name="connsiteY7127" fmla="*/ 2290185 h 4983967"/>
              <a:gd name="connsiteX7128" fmla="*/ 4666589 w 7803300"/>
              <a:gd name="connsiteY7128" fmla="*/ 2269594 h 4983967"/>
              <a:gd name="connsiteX7129" fmla="*/ 4687350 w 7803300"/>
              <a:gd name="connsiteY7129" fmla="*/ 2249004 h 4983967"/>
              <a:gd name="connsiteX7130" fmla="*/ 4624224 w 7803300"/>
              <a:gd name="connsiteY7130" fmla="*/ 2249004 h 4983967"/>
              <a:gd name="connsiteX7131" fmla="*/ 4644976 w 7803300"/>
              <a:gd name="connsiteY7131" fmla="*/ 2269594 h 4983967"/>
              <a:gd name="connsiteX7132" fmla="*/ 4624224 w 7803300"/>
              <a:gd name="connsiteY7132" fmla="*/ 2290185 h 4983967"/>
              <a:gd name="connsiteX7133" fmla="*/ 4603463 w 7803300"/>
              <a:gd name="connsiteY7133" fmla="*/ 2269594 h 4983967"/>
              <a:gd name="connsiteX7134" fmla="*/ 4624224 w 7803300"/>
              <a:gd name="connsiteY7134" fmla="*/ 2249004 h 4983967"/>
              <a:gd name="connsiteX7135" fmla="*/ 4561358 w 7803300"/>
              <a:gd name="connsiteY7135" fmla="*/ 2249004 h 4983967"/>
              <a:gd name="connsiteX7136" fmla="*/ 4582110 w 7803300"/>
              <a:gd name="connsiteY7136" fmla="*/ 2269594 h 4983967"/>
              <a:gd name="connsiteX7137" fmla="*/ 4561358 w 7803300"/>
              <a:gd name="connsiteY7137" fmla="*/ 2290185 h 4983967"/>
              <a:gd name="connsiteX7138" fmla="*/ 4540597 w 7803300"/>
              <a:gd name="connsiteY7138" fmla="*/ 2269594 h 4983967"/>
              <a:gd name="connsiteX7139" fmla="*/ 4561358 w 7803300"/>
              <a:gd name="connsiteY7139" fmla="*/ 2249004 h 4983967"/>
              <a:gd name="connsiteX7140" fmla="*/ 4497721 w 7803300"/>
              <a:gd name="connsiteY7140" fmla="*/ 2249004 h 4983967"/>
              <a:gd name="connsiteX7141" fmla="*/ 4518473 w 7803300"/>
              <a:gd name="connsiteY7141" fmla="*/ 2269594 h 4983967"/>
              <a:gd name="connsiteX7142" fmla="*/ 4497721 w 7803300"/>
              <a:gd name="connsiteY7142" fmla="*/ 2290185 h 4983967"/>
              <a:gd name="connsiteX7143" fmla="*/ 4476960 w 7803300"/>
              <a:gd name="connsiteY7143" fmla="*/ 2269594 h 4983967"/>
              <a:gd name="connsiteX7144" fmla="*/ 4497721 w 7803300"/>
              <a:gd name="connsiteY7144" fmla="*/ 2249004 h 4983967"/>
              <a:gd name="connsiteX7145" fmla="*/ 4434766 w 7803300"/>
              <a:gd name="connsiteY7145" fmla="*/ 2249004 h 4983967"/>
              <a:gd name="connsiteX7146" fmla="*/ 4455518 w 7803300"/>
              <a:gd name="connsiteY7146" fmla="*/ 2269594 h 4983967"/>
              <a:gd name="connsiteX7147" fmla="*/ 4434766 w 7803300"/>
              <a:gd name="connsiteY7147" fmla="*/ 2290185 h 4983967"/>
              <a:gd name="connsiteX7148" fmla="*/ 4414005 w 7803300"/>
              <a:gd name="connsiteY7148" fmla="*/ 2269594 h 4983967"/>
              <a:gd name="connsiteX7149" fmla="*/ 4434766 w 7803300"/>
              <a:gd name="connsiteY7149" fmla="*/ 2249004 h 4983967"/>
              <a:gd name="connsiteX7150" fmla="*/ 4371380 w 7803300"/>
              <a:gd name="connsiteY7150" fmla="*/ 2249004 h 4983967"/>
              <a:gd name="connsiteX7151" fmla="*/ 4392132 w 7803300"/>
              <a:gd name="connsiteY7151" fmla="*/ 2269594 h 4983967"/>
              <a:gd name="connsiteX7152" fmla="*/ 4371380 w 7803300"/>
              <a:gd name="connsiteY7152" fmla="*/ 2290185 h 4983967"/>
              <a:gd name="connsiteX7153" fmla="*/ 4350619 w 7803300"/>
              <a:gd name="connsiteY7153" fmla="*/ 2269594 h 4983967"/>
              <a:gd name="connsiteX7154" fmla="*/ 4371380 w 7803300"/>
              <a:gd name="connsiteY7154" fmla="*/ 2249004 h 4983967"/>
              <a:gd name="connsiteX7155" fmla="*/ 4308514 w 7803300"/>
              <a:gd name="connsiteY7155" fmla="*/ 2249004 h 4983967"/>
              <a:gd name="connsiteX7156" fmla="*/ 4329266 w 7803300"/>
              <a:gd name="connsiteY7156" fmla="*/ 2269594 h 4983967"/>
              <a:gd name="connsiteX7157" fmla="*/ 4308514 w 7803300"/>
              <a:gd name="connsiteY7157" fmla="*/ 2290185 h 4983967"/>
              <a:gd name="connsiteX7158" fmla="*/ 4287753 w 7803300"/>
              <a:gd name="connsiteY7158" fmla="*/ 2269594 h 4983967"/>
              <a:gd name="connsiteX7159" fmla="*/ 4308514 w 7803300"/>
              <a:gd name="connsiteY7159" fmla="*/ 2249004 h 4983967"/>
              <a:gd name="connsiteX7160" fmla="*/ 4244788 w 7803300"/>
              <a:gd name="connsiteY7160" fmla="*/ 2249004 h 4983967"/>
              <a:gd name="connsiteX7161" fmla="*/ 4265540 w 7803300"/>
              <a:gd name="connsiteY7161" fmla="*/ 2269594 h 4983967"/>
              <a:gd name="connsiteX7162" fmla="*/ 4244788 w 7803300"/>
              <a:gd name="connsiteY7162" fmla="*/ 2290185 h 4983967"/>
              <a:gd name="connsiteX7163" fmla="*/ 4224027 w 7803300"/>
              <a:gd name="connsiteY7163" fmla="*/ 2269594 h 4983967"/>
              <a:gd name="connsiteX7164" fmla="*/ 4244788 w 7803300"/>
              <a:gd name="connsiteY7164" fmla="*/ 2249004 h 4983967"/>
              <a:gd name="connsiteX7165" fmla="*/ 4181922 w 7803300"/>
              <a:gd name="connsiteY7165" fmla="*/ 2249004 h 4983967"/>
              <a:gd name="connsiteX7166" fmla="*/ 4202674 w 7803300"/>
              <a:gd name="connsiteY7166" fmla="*/ 2269594 h 4983967"/>
              <a:gd name="connsiteX7167" fmla="*/ 4181922 w 7803300"/>
              <a:gd name="connsiteY7167" fmla="*/ 2290185 h 4983967"/>
              <a:gd name="connsiteX7168" fmla="*/ 4161161 w 7803300"/>
              <a:gd name="connsiteY7168" fmla="*/ 2269594 h 4983967"/>
              <a:gd name="connsiteX7169" fmla="*/ 4181922 w 7803300"/>
              <a:gd name="connsiteY7169" fmla="*/ 2249004 h 4983967"/>
              <a:gd name="connsiteX7170" fmla="*/ 4118796 w 7803300"/>
              <a:gd name="connsiteY7170" fmla="*/ 2249004 h 4983967"/>
              <a:gd name="connsiteX7171" fmla="*/ 4139548 w 7803300"/>
              <a:gd name="connsiteY7171" fmla="*/ 2269594 h 4983967"/>
              <a:gd name="connsiteX7172" fmla="*/ 4118796 w 7803300"/>
              <a:gd name="connsiteY7172" fmla="*/ 2290185 h 4983967"/>
              <a:gd name="connsiteX7173" fmla="*/ 4098035 w 7803300"/>
              <a:gd name="connsiteY7173" fmla="*/ 2269594 h 4983967"/>
              <a:gd name="connsiteX7174" fmla="*/ 4118796 w 7803300"/>
              <a:gd name="connsiteY7174" fmla="*/ 2249004 h 4983967"/>
              <a:gd name="connsiteX7175" fmla="*/ 4056011 w 7803300"/>
              <a:gd name="connsiteY7175" fmla="*/ 2249004 h 4983967"/>
              <a:gd name="connsiteX7176" fmla="*/ 4076763 w 7803300"/>
              <a:gd name="connsiteY7176" fmla="*/ 2269594 h 4983967"/>
              <a:gd name="connsiteX7177" fmla="*/ 4056011 w 7803300"/>
              <a:gd name="connsiteY7177" fmla="*/ 2290185 h 4983967"/>
              <a:gd name="connsiteX7178" fmla="*/ 4035250 w 7803300"/>
              <a:gd name="connsiteY7178" fmla="*/ 2269594 h 4983967"/>
              <a:gd name="connsiteX7179" fmla="*/ 4056011 w 7803300"/>
              <a:gd name="connsiteY7179" fmla="*/ 2249004 h 4983967"/>
              <a:gd name="connsiteX7180" fmla="*/ 3992285 w 7803300"/>
              <a:gd name="connsiteY7180" fmla="*/ 2249004 h 4983967"/>
              <a:gd name="connsiteX7181" fmla="*/ 4013037 w 7803300"/>
              <a:gd name="connsiteY7181" fmla="*/ 2269594 h 4983967"/>
              <a:gd name="connsiteX7182" fmla="*/ 3992285 w 7803300"/>
              <a:gd name="connsiteY7182" fmla="*/ 2290185 h 4983967"/>
              <a:gd name="connsiteX7183" fmla="*/ 3971524 w 7803300"/>
              <a:gd name="connsiteY7183" fmla="*/ 2269594 h 4983967"/>
              <a:gd name="connsiteX7184" fmla="*/ 3992285 w 7803300"/>
              <a:gd name="connsiteY7184" fmla="*/ 2249004 h 4983967"/>
              <a:gd name="connsiteX7185" fmla="*/ 3929419 w 7803300"/>
              <a:gd name="connsiteY7185" fmla="*/ 2249004 h 4983967"/>
              <a:gd name="connsiteX7186" fmla="*/ 3950171 w 7803300"/>
              <a:gd name="connsiteY7186" fmla="*/ 2269594 h 4983967"/>
              <a:gd name="connsiteX7187" fmla="*/ 3929419 w 7803300"/>
              <a:gd name="connsiteY7187" fmla="*/ 2290185 h 4983967"/>
              <a:gd name="connsiteX7188" fmla="*/ 3908658 w 7803300"/>
              <a:gd name="connsiteY7188" fmla="*/ 2269594 h 4983967"/>
              <a:gd name="connsiteX7189" fmla="*/ 3929419 w 7803300"/>
              <a:gd name="connsiteY7189" fmla="*/ 2249004 h 4983967"/>
              <a:gd name="connsiteX7190" fmla="*/ 3872867 w 7803300"/>
              <a:gd name="connsiteY7190" fmla="*/ 2248664 h 4983967"/>
              <a:gd name="connsiteX7191" fmla="*/ 3893619 w 7803300"/>
              <a:gd name="connsiteY7191" fmla="*/ 2269254 h 4983967"/>
              <a:gd name="connsiteX7192" fmla="*/ 3872867 w 7803300"/>
              <a:gd name="connsiteY7192" fmla="*/ 2289845 h 4983967"/>
              <a:gd name="connsiteX7193" fmla="*/ 3852106 w 7803300"/>
              <a:gd name="connsiteY7193" fmla="*/ 2269254 h 4983967"/>
              <a:gd name="connsiteX7194" fmla="*/ 3872867 w 7803300"/>
              <a:gd name="connsiteY7194" fmla="*/ 2248664 h 4983967"/>
              <a:gd name="connsiteX7195" fmla="*/ 3810082 w 7803300"/>
              <a:gd name="connsiteY7195" fmla="*/ 2248664 h 4983967"/>
              <a:gd name="connsiteX7196" fmla="*/ 3830834 w 7803300"/>
              <a:gd name="connsiteY7196" fmla="*/ 2269254 h 4983967"/>
              <a:gd name="connsiteX7197" fmla="*/ 3810082 w 7803300"/>
              <a:gd name="connsiteY7197" fmla="*/ 2289845 h 4983967"/>
              <a:gd name="connsiteX7198" fmla="*/ 3789321 w 7803300"/>
              <a:gd name="connsiteY7198" fmla="*/ 2269254 h 4983967"/>
              <a:gd name="connsiteX7199" fmla="*/ 3810082 w 7803300"/>
              <a:gd name="connsiteY7199" fmla="*/ 2248664 h 4983967"/>
              <a:gd name="connsiteX7200" fmla="*/ 3746364 w 7803300"/>
              <a:gd name="connsiteY7200" fmla="*/ 2248664 h 4983967"/>
              <a:gd name="connsiteX7201" fmla="*/ 3767116 w 7803300"/>
              <a:gd name="connsiteY7201" fmla="*/ 2269254 h 4983967"/>
              <a:gd name="connsiteX7202" fmla="*/ 3746364 w 7803300"/>
              <a:gd name="connsiteY7202" fmla="*/ 2289845 h 4983967"/>
              <a:gd name="connsiteX7203" fmla="*/ 3725603 w 7803300"/>
              <a:gd name="connsiteY7203" fmla="*/ 2269254 h 4983967"/>
              <a:gd name="connsiteX7204" fmla="*/ 3746364 w 7803300"/>
              <a:gd name="connsiteY7204" fmla="*/ 2248664 h 4983967"/>
              <a:gd name="connsiteX7205" fmla="*/ 3620364 w 7803300"/>
              <a:gd name="connsiteY7205" fmla="*/ 2248664 h 4983967"/>
              <a:gd name="connsiteX7206" fmla="*/ 3641116 w 7803300"/>
              <a:gd name="connsiteY7206" fmla="*/ 2269254 h 4983967"/>
              <a:gd name="connsiteX7207" fmla="*/ 3620364 w 7803300"/>
              <a:gd name="connsiteY7207" fmla="*/ 2289845 h 4983967"/>
              <a:gd name="connsiteX7208" fmla="*/ 3599603 w 7803300"/>
              <a:gd name="connsiteY7208" fmla="*/ 2269254 h 4983967"/>
              <a:gd name="connsiteX7209" fmla="*/ 3620364 w 7803300"/>
              <a:gd name="connsiteY7209" fmla="*/ 2248664 h 4983967"/>
              <a:gd name="connsiteX7210" fmla="*/ 3493771 w 7803300"/>
              <a:gd name="connsiteY7210" fmla="*/ 2248664 h 4983967"/>
              <a:gd name="connsiteX7211" fmla="*/ 3514523 w 7803300"/>
              <a:gd name="connsiteY7211" fmla="*/ 2269254 h 4983967"/>
              <a:gd name="connsiteX7212" fmla="*/ 3493771 w 7803300"/>
              <a:gd name="connsiteY7212" fmla="*/ 2289845 h 4983967"/>
              <a:gd name="connsiteX7213" fmla="*/ 3473010 w 7803300"/>
              <a:gd name="connsiteY7213" fmla="*/ 2269254 h 4983967"/>
              <a:gd name="connsiteX7214" fmla="*/ 3493771 w 7803300"/>
              <a:gd name="connsiteY7214" fmla="*/ 2248664 h 4983967"/>
              <a:gd name="connsiteX7215" fmla="*/ 2356916 w 7803300"/>
              <a:gd name="connsiteY7215" fmla="*/ 2248664 h 4983967"/>
              <a:gd name="connsiteX7216" fmla="*/ 2377668 w 7803300"/>
              <a:gd name="connsiteY7216" fmla="*/ 2269254 h 4983967"/>
              <a:gd name="connsiteX7217" fmla="*/ 2356916 w 7803300"/>
              <a:gd name="connsiteY7217" fmla="*/ 2289845 h 4983967"/>
              <a:gd name="connsiteX7218" fmla="*/ 2336155 w 7803300"/>
              <a:gd name="connsiteY7218" fmla="*/ 2269254 h 4983967"/>
              <a:gd name="connsiteX7219" fmla="*/ 2356916 w 7803300"/>
              <a:gd name="connsiteY7219" fmla="*/ 2248664 h 4983967"/>
              <a:gd name="connsiteX7220" fmla="*/ 2294050 w 7803300"/>
              <a:gd name="connsiteY7220" fmla="*/ 2248664 h 4983967"/>
              <a:gd name="connsiteX7221" fmla="*/ 2314802 w 7803300"/>
              <a:gd name="connsiteY7221" fmla="*/ 2269254 h 4983967"/>
              <a:gd name="connsiteX7222" fmla="*/ 2294050 w 7803300"/>
              <a:gd name="connsiteY7222" fmla="*/ 2289845 h 4983967"/>
              <a:gd name="connsiteX7223" fmla="*/ 2273289 w 7803300"/>
              <a:gd name="connsiteY7223" fmla="*/ 2269254 h 4983967"/>
              <a:gd name="connsiteX7224" fmla="*/ 2294050 w 7803300"/>
              <a:gd name="connsiteY7224" fmla="*/ 2248664 h 4983967"/>
              <a:gd name="connsiteX7225" fmla="*/ 2230323 w 7803300"/>
              <a:gd name="connsiteY7225" fmla="*/ 2248664 h 4983967"/>
              <a:gd name="connsiteX7226" fmla="*/ 2251075 w 7803300"/>
              <a:gd name="connsiteY7226" fmla="*/ 2269254 h 4983967"/>
              <a:gd name="connsiteX7227" fmla="*/ 2230323 w 7803300"/>
              <a:gd name="connsiteY7227" fmla="*/ 2289845 h 4983967"/>
              <a:gd name="connsiteX7228" fmla="*/ 2209562 w 7803300"/>
              <a:gd name="connsiteY7228" fmla="*/ 2269254 h 4983967"/>
              <a:gd name="connsiteX7229" fmla="*/ 2230323 w 7803300"/>
              <a:gd name="connsiteY7229" fmla="*/ 2248664 h 4983967"/>
              <a:gd name="connsiteX7230" fmla="*/ 2167458 w 7803300"/>
              <a:gd name="connsiteY7230" fmla="*/ 2248664 h 4983967"/>
              <a:gd name="connsiteX7231" fmla="*/ 2188210 w 7803300"/>
              <a:gd name="connsiteY7231" fmla="*/ 2269254 h 4983967"/>
              <a:gd name="connsiteX7232" fmla="*/ 2167458 w 7803300"/>
              <a:gd name="connsiteY7232" fmla="*/ 2289845 h 4983967"/>
              <a:gd name="connsiteX7233" fmla="*/ 2146697 w 7803300"/>
              <a:gd name="connsiteY7233" fmla="*/ 2269254 h 4983967"/>
              <a:gd name="connsiteX7234" fmla="*/ 2167458 w 7803300"/>
              <a:gd name="connsiteY7234" fmla="*/ 2248664 h 4983967"/>
              <a:gd name="connsiteX7235" fmla="*/ 2104332 w 7803300"/>
              <a:gd name="connsiteY7235" fmla="*/ 2248664 h 4983967"/>
              <a:gd name="connsiteX7236" fmla="*/ 2125084 w 7803300"/>
              <a:gd name="connsiteY7236" fmla="*/ 2269254 h 4983967"/>
              <a:gd name="connsiteX7237" fmla="*/ 2104332 w 7803300"/>
              <a:gd name="connsiteY7237" fmla="*/ 2289845 h 4983967"/>
              <a:gd name="connsiteX7238" fmla="*/ 2083571 w 7803300"/>
              <a:gd name="connsiteY7238" fmla="*/ 2269254 h 4983967"/>
              <a:gd name="connsiteX7239" fmla="*/ 2104332 w 7803300"/>
              <a:gd name="connsiteY7239" fmla="*/ 2248664 h 4983967"/>
              <a:gd name="connsiteX7240" fmla="*/ 2041457 w 7803300"/>
              <a:gd name="connsiteY7240" fmla="*/ 2248664 h 4983967"/>
              <a:gd name="connsiteX7241" fmla="*/ 2062209 w 7803300"/>
              <a:gd name="connsiteY7241" fmla="*/ 2269254 h 4983967"/>
              <a:gd name="connsiteX7242" fmla="*/ 2041457 w 7803300"/>
              <a:gd name="connsiteY7242" fmla="*/ 2289845 h 4983967"/>
              <a:gd name="connsiteX7243" fmla="*/ 2020696 w 7803300"/>
              <a:gd name="connsiteY7243" fmla="*/ 2269254 h 4983967"/>
              <a:gd name="connsiteX7244" fmla="*/ 2041457 w 7803300"/>
              <a:gd name="connsiteY7244" fmla="*/ 2248664 h 4983967"/>
              <a:gd name="connsiteX7245" fmla="*/ 1977740 w 7803300"/>
              <a:gd name="connsiteY7245" fmla="*/ 2248664 h 4983967"/>
              <a:gd name="connsiteX7246" fmla="*/ 1998492 w 7803300"/>
              <a:gd name="connsiteY7246" fmla="*/ 2269254 h 4983967"/>
              <a:gd name="connsiteX7247" fmla="*/ 1977740 w 7803300"/>
              <a:gd name="connsiteY7247" fmla="*/ 2289845 h 4983967"/>
              <a:gd name="connsiteX7248" fmla="*/ 1956979 w 7803300"/>
              <a:gd name="connsiteY7248" fmla="*/ 2269254 h 4983967"/>
              <a:gd name="connsiteX7249" fmla="*/ 1977740 w 7803300"/>
              <a:gd name="connsiteY7249" fmla="*/ 2248664 h 4983967"/>
              <a:gd name="connsiteX7250" fmla="*/ 1914865 w 7803300"/>
              <a:gd name="connsiteY7250" fmla="*/ 2248664 h 4983967"/>
              <a:gd name="connsiteX7251" fmla="*/ 1935617 w 7803300"/>
              <a:gd name="connsiteY7251" fmla="*/ 2269254 h 4983967"/>
              <a:gd name="connsiteX7252" fmla="*/ 1914865 w 7803300"/>
              <a:gd name="connsiteY7252" fmla="*/ 2289845 h 4983967"/>
              <a:gd name="connsiteX7253" fmla="*/ 1894104 w 7803300"/>
              <a:gd name="connsiteY7253" fmla="*/ 2269254 h 4983967"/>
              <a:gd name="connsiteX7254" fmla="*/ 1914865 w 7803300"/>
              <a:gd name="connsiteY7254" fmla="*/ 2248664 h 4983967"/>
              <a:gd name="connsiteX7255" fmla="*/ 1851739 w 7803300"/>
              <a:gd name="connsiteY7255" fmla="*/ 2248664 h 4983967"/>
              <a:gd name="connsiteX7256" fmla="*/ 1872491 w 7803300"/>
              <a:gd name="connsiteY7256" fmla="*/ 2269254 h 4983967"/>
              <a:gd name="connsiteX7257" fmla="*/ 1851739 w 7803300"/>
              <a:gd name="connsiteY7257" fmla="*/ 2289845 h 4983967"/>
              <a:gd name="connsiteX7258" fmla="*/ 1830978 w 7803300"/>
              <a:gd name="connsiteY7258" fmla="*/ 2269254 h 4983967"/>
              <a:gd name="connsiteX7259" fmla="*/ 1851739 w 7803300"/>
              <a:gd name="connsiteY7259" fmla="*/ 2248664 h 4983967"/>
              <a:gd name="connsiteX7260" fmla="*/ 1788873 w 7803300"/>
              <a:gd name="connsiteY7260" fmla="*/ 2248664 h 4983967"/>
              <a:gd name="connsiteX7261" fmla="*/ 1809625 w 7803300"/>
              <a:gd name="connsiteY7261" fmla="*/ 2269254 h 4983967"/>
              <a:gd name="connsiteX7262" fmla="*/ 1788873 w 7803300"/>
              <a:gd name="connsiteY7262" fmla="*/ 2289845 h 4983967"/>
              <a:gd name="connsiteX7263" fmla="*/ 1768112 w 7803300"/>
              <a:gd name="connsiteY7263" fmla="*/ 2269254 h 4983967"/>
              <a:gd name="connsiteX7264" fmla="*/ 1788873 w 7803300"/>
              <a:gd name="connsiteY7264" fmla="*/ 2248664 h 4983967"/>
              <a:gd name="connsiteX7265" fmla="*/ 1725147 w 7803300"/>
              <a:gd name="connsiteY7265" fmla="*/ 2248664 h 4983967"/>
              <a:gd name="connsiteX7266" fmla="*/ 1745899 w 7803300"/>
              <a:gd name="connsiteY7266" fmla="*/ 2269254 h 4983967"/>
              <a:gd name="connsiteX7267" fmla="*/ 1725147 w 7803300"/>
              <a:gd name="connsiteY7267" fmla="*/ 2289845 h 4983967"/>
              <a:gd name="connsiteX7268" fmla="*/ 1704386 w 7803300"/>
              <a:gd name="connsiteY7268" fmla="*/ 2269254 h 4983967"/>
              <a:gd name="connsiteX7269" fmla="*/ 1725147 w 7803300"/>
              <a:gd name="connsiteY7269" fmla="*/ 2248664 h 4983967"/>
              <a:gd name="connsiteX7270" fmla="*/ 1662281 w 7803300"/>
              <a:gd name="connsiteY7270" fmla="*/ 2248664 h 4983967"/>
              <a:gd name="connsiteX7271" fmla="*/ 1683033 w 7803300"/>
              <a:gd name="connsiteY7271" fmla="*/ 2269254 h 4983967"/>
              <a:gd name="connsiteX7272" fmla="*/ 1662281 w 7803300"/>
              <a:gd name="connsiteY7272" fmla="*/ 2289845 h 4983967"/>
              <a:gd name="connsiteX7273" fmla="*/ 1641520 w 7803300"/>
              <a:gd name="connsiteY7273" fmla="*/ 2269254 h 4983967"/>
              <a:gd name="connsiteX7274" fmla="*/ 1662281 w 7803300"/>
              <a:gd name="connsiteY7274" fmla="*/ 2248664 h 4983967"/>
              <a:gd name="connsiteX7275" fmla="*/ 1599155 w 7803300"/>
              <a:gd name="connsiteY7275" fmla="*/ 2248664 h 4983967"/>
              <a:gd name="connsiteX7276" fmla="*/ 1619907 w 7803300"/>
              <a:gd name="connsiteY7276" fmla="*/ 2269254 h 4983967"/>
              <a:gd name="connsiteX7277" fmla="*/ 1599155 w 7803300"/>
              <a:gd name="connsiteY7277" fmla="*/ 2289845 h 4983967"/>
              <a:gd name="connsiteX7278" fmla="*/ 1578394 w 7803300"/>
              <a:gd name="connsiteY7278" fmla="*/ 2269254 h 4983967"/>
              <a:gd name="connsiteX7279" fmla="*/ 1599155 w 7803300"/>
              <a:gd name="connsiteY7279" fmla="*/ 2248664 h 4983967"/>
              <a:gd name="connsiteX7280" fmla="*/ 1536281 w 7803300"/>
              <a:gd name="connsiteY7280" fmla="*/ 2248664 h 4983967"/>
              <a:gd name="connsiteX7281" fmla="*/ 1557033 w 7803300"/>
              <a:gd name="connsiteY7281" fmla="*/ 2269254 h 4983967"/>
              <a:gd name="connsiteX7282" fmla="*/ 1536281 w 7803300"/>
              <a:gd name="connsiteY7282" fmla="*/ 2289845 h 4983967"/>
              <a:gd name="connsiteX7283" fmla="*/ 1515520 w 7803300"/>
              <a:gd name="connsiteY7283" fmla="*/ 2269254 h 4983967"/>
              <a:gd name="connsiteX7284" fmla="*/ 1536281 w 7803300"/>
              <a:gd name="connsiteY7284" fmla="*/ 2248664 h 4983967"/>
              <a:gd name="connsiteX7285" fmla="*/ 1472563 w 7803300"/>
              <a:gd name="connsiteY7285" fmla="*/ 2248664 h 4983967"/>
              <a:gd name="connsiteX7286" fmla="*/ 1493315 w 7803300"/>
              <a:gd name="connsiteY7286" fmla="*/ 2269254 h 4983967"/>
              <a:gd name="connsiteX7287" fmla="*/ 1472563 w 7803300"/>
              <a:gd name="connsiteY7287" fmla="*/ 2289845 h 4983967"/>
              <a:gd name="connsiteX7288" fmla="*/ 1451802 w 7803300"/>
              <a:gd name="connsiteY7288" fmla="*/ 2269254 h 4983967"/>
              <a:gd name="connsiteX7289" fmla="*/ 1472563 w 7803300"/>
              <a:gd name="connsiteY7289" fmla="*/ 2248664 h 4983967"/>
              <a:gd name="connsiteX7290" fmla="*/ 1409688 w 7803300"/>
              <a:gd name="connsiteY7290" fmla="*/ 2248664 h 4983967"/>
              <a:gd name="connsiteX7291" fmla="*/ 1430440 w 7803300"/>
              <a:gd name="connsiteY7291" fmla="*/ 2269254 h 4983967"/>
              <a:gd name="connsiteX7292" fmla="*/ 1409688 w 7803300"/>
              <a:gd name="connsiteY7292" fmla="*/ 2289845 h 4983967"/>
              <a:gd name="connsiteX7293" fmla="*/ 1388927 w 7803300"/>
              <a:gd name="connsiteY7293" fmla="*/ 2269254 h 4983967"/>
              <a:gd name="connsiteX7294" fmla="*/ 1409688 w 7803300"/>
              <a:gd name="connsiteY7294" fmla="*/ 2248664 h 4983967"/>
              <a:gd name="connsiteX7295" fmla="*/ 1346311 w 7803300"/>
              <a:gd name="connsiteY7295" fmla="*/ 2248664 h 4983967"/>
              <a:gd name="connsiteX7296" fmla="*/ 1367063 w 7803300"/>
              <a:gd name="connsiteY7296" fmla="*/ 2269254 h 4983967"/>
              <a:gd name="connsiteX7297" fmla="*/ 1346311 w 7803300"/>
              <a:gd name="connsiteY7297" fmla="*/ 2289845 h 4983967"/>
              <a:gd name="connsiteX7298" fmla="*/ 1325550 w 7803300"/>
              <a:gd name="connsiteY7298" fmla="*/ 2269254 h 4983967"/>
              <a:gd name="connsiteX7299" fmla="*/ 1346311 w 7803300"/>
              <a:gd name="connsiteY7299" fmla="*/ 2248664 h 4983967"/>
              <a:gd name="connsiteX7300" fmla="*/ 1283437 w 7803300"/>
              <a:gd name="connsiteY7300" fmla="*/ 2248664 h 4983967"/>
              <a:gd name="connsiteX7301" fmla="*/ 1304189 w 7803300"/>
              <a:gd name="connsiteY7301" fmla="*/ 2269254 h 4983967"/>
              <a:gd name="connsiteX7302" fmla="*/ 1283437 w 7803300"/>
              <a:gd name="connsiteY7302" fmla="*/ 2289845 h 4983967"/>
              <a:gd name="connsiteX7303" fmla="*/ 1262676 w 7803300"/>
              <a:gd name="connsiteY7303" fmla="*/ 2269254 h 4983967"/>
              <a:gd name="connsiteX7304" fmla="*/ 1283437 w 7803300"/>
              <a:gd name="connsiteY7304" fmla="*/ 2248664 h 4983967"/>
              <a:gd name="connsiteX7305" fmla="*/ 1219719 w 7803300"/>
              <a:gd name="connsiteY7305" fmla="*/ 2248664 h 4983967"/>
              <a:gd name="connsiteX7306" fmla="*/ 1240471 w 7803300"/>
              <a:gd name="connsiteY7306" fmla="*/ 2269254 h 4983967"/>
              <a:gd name="connsiteX7307" fmla="*/ 1219719 w 7803300"/>
              <a:gd name="connsiteY7307" fmla="*/ 2289845 h 4983967"/>
              <a:gd name="connsiteX7308" fmla="*/ 1198958 w 7803300"/>
              <a:gd name="connsiteY7308" fmla="*/ 2269254 h 4983967"/>
              <a:gd name="connsiteX7309" fmla="*/ 1219719 w 7803300"/>
              <a:gd name="connsiteY7309" fmla="*/ 2248664 h 4983967"/>
              <a:gd name="connsiteX7310" fmla="*/ 1156844 w 7803300"/>
              <a:gd name="connsiteY7310" fmla="*/ 2248664 h 4983967"/>
              <a:gd name="connsiteX7311" fmla="*/ 1177596 w 7803300"/>
              <a:gd name="connsiteY7311" fmla="*/ 2269254 h 4983967"/>
              <a:gd name="connsiteX7312" fmla="*/ 1156844 w 7803300"/>
              <a:gd name="connsiteY7312" fmla="*/ 2289845 h 4983967"/>
              <a:gd name="connsiteX7313" fmla="*/ 1136083 w 7803300"/>
              <a:gd name="connsiteY7313" fmla="*/ 2269254 h 4983967"/>
              <a:gd name="connsiteX7314" fmla="*/ 1156844 w 7803300"/>
              <a:gd name="connsiteY7314" fmla="*/ 2248664 h 4983967"/>
              <a:gd name="connsiteX7315" fmla="*/ 1093719 w 7803300"/>
              <a:gd name="connsiteY7315" fmla="*/ 2248664 h 4983967"/>
              <a:gd name="connsiteX7316" fmla="*/ 1114471 w 7803300"/>
              <a:gd name="connsiteY7316" fmla="*/ 2269254 h 4983967"/>
              <a:gd name="connsiteX7317" fmla="*/ 1093719 w 7803300"/>
              <a:gd name="connsiteY7317" fmla="*/ 2289845 h 4983967"/>
              <a:gd name="connsiteX7318" fmla="*/ 1072958 w 7803300"/>
              <a:gd name="connsiteY7318" fmla="*/ 2269254 h 4983967"/>
              <a:gd name="connsiteX7319" fmla="*/ 1093719 w 7803300"/>
              <a:gd name="connsiteY7319" fmla="*/ 2248664 h 4983967"/>
              <a:gd name="connsiteX7320" fmla="*/ 1030853 w 7803300"/>
              <a:gd name="connsiteY7320" fmla="*/ 2248664 h 4983967"/>
              <a:gd name="connsiteX7321" fmla="*/ 1051605 w 7803300"/>
              <a:gd name="connsiteY7321" fmla="*/ 2269254 h 4983967"/>
              <a:gd name="connsiteX7322" fmla="*/ 1030853 w 7803300"/>
              <a:gd name="connsiteY7322" fmla="*/ 2289845 h 4983967"/>
              <a:gd name="connsiteX7323" fmla="*/ 1010092 w 7803300"/>
              <a:gd name="connsiteY7323" fmla="*/ 2269254 h 4983967"/>
              <a:gd name="connsiteX7324" fmla="*/ 1030853 w 7803300"/>
              <a:gd name="connsiteY7324" fmla="*/ 2248664 h 4983967"/>
              <a:gd name="connsiteX7325" fmla="*/ 967126 w 7803300"/>
              <a:gd name="connsiteY7325" fmla="*/ 2248664 h 4983967"/>
              <a:gd name="connsiteX7326" fmla="*/ 987878 w 7803300"/>
              <a:gd name="connsiteY7326" fmla="*/ 2269254 h 4983967"/>
              <a:gd name="connsiteX7327" fmla="*/ 967126 w 7803300"/>
              <a:gd name="connsiteY7327" fmla="*/ 2289845 h 4983967"/>
              <a:gd name="connsiteX7328" fmla="*/ 946365 w 7803300"/>
              <a:gd name="connsiteY7328" fmla="*/ 2269254 h 4983967"/>
              <a:gd name="connsiteX7329" fmla="*/ 967126 w 7803300"/>
              <a:gd name="connsiteY7329" fmla="*/ 2248664 h 4983967"/>
              <a:gd name="connsiteX7330" fmla="*/ 904261 w 7803300"/>
              <a:gd name="connsiteY7330" fmla="*/ 2248664 h 4983967"/>
              <a:gd name="connsiteX7331" fmla="*/ 925013 w 7803300"/>
              <a:gd name="connsiteY7331" fmla="*/ 2269254 h 4983967"/>
              <a:gd name="connsiteX7332" fmla="*/ 904261 w 7803300"/>
              <a:gd name="connsiteY7332" fmla="*/ 2289845 h 4983967"/>
              <a:gd name="connsiteX7333" fmla="*/ 883500 w 7803300"/>
              <a:gd name="connsiteY7333" fmla="*/ 2269254 h 4983967"/>
              <a:gd name="connsiteX7334" fmla="*/ 904261 w 7803300"/>
              <a:gd name="connsiteY7334" fmla="*/ 2248664 h 4983967"/>
              <a:gd name="connsiteX7335" fmla="*/ 7088003 w 7803300"/>
              <a:gd name="connsiteY7335" fmla="*/ 2193161 h 4983967"/>
              <a:gd name="connsiteX7336" fmla="*/ 7108755 w 7803300"/>
              <a:gd name="connsiteY7336" fmla="*/ 2213751 h 4983967"/>
              <a:gd name="connsiteX7337" fmla="*/ 7088003 w 7803300"/>
              <a:gd name="connsiteY7337" fmla="*/ 2234342 h 4983967"/>
              <a:gd name="connsiteX7338" fmla="*/ 7067242 w 7803300"/>
              <a:gd name="connsiteY7338" fmla="*/ 2213751 h 4983967"/>
              <a:gd name="connsiteX7339" fmla="*/ 7088003 w 7803300"/>
              <a:gd name="connsiteY7339" fmla="*/ 2193161 h 4983967"/>
              <a:gd name="connsiteX7340" fmla="*/ 6771774 w 7803300"/>
              <a:gd name="connsiteY7340" fmla="*/ 2193161 h 4983967"/>
              <a:gd name="connsiteX7341" fmla="*/ 6792526 w 7803300"/>
              <a:gd name="connsiteY7341" fmla="*/ 2213751 h 4983967"/>
              <a:gd name="connsiteX7342" fmla="*/ 6771774 w 7803300"/>
              <a:gd name="connsiteY7342" fmla="*/ 2234342 h 4983967"/>
              <a:gd name="connsiteX7343" fmla="*/ 6751013 w 7803300"/>
              <a:gd name="connsiteY7343" fmla="*/ 2213751 h 4983967"/>
              <a:gd name="connsiteX7344" fmla="*/ 6771774 w 7803300"/>
              <a:gd name="connsiteY7344" fmla="*/ 2193161 h 4983967"/>
              <a:gd name="connsiteX7345" fmla="*/ 6708908 w 7803300"/>
              <a:gd name="connsiteY7345" fmla="*/ 2193161 h 4983967"/>
              <a:gd name="connsiteX7346" fmla="*/ 6729660 w 7803300"/>
              <a:gd name="connsiteY7346" fmla="*/ 2213751 h 4983967"/>
              <a:gd name="connsiteX7347" fmla="*/ 6708908 w 7803300"/>
              <a:gd name="connsiteY7347" fmla="*/ 2234342 h 4983967"/>
              <a:gd name="connsiteX7348" fmla="*/ 6688147 w 7803300"/>
              <a:gd name="connsiteY7348" fmla="*/ 2213751 h 4983967"/>
              <a:gd name="connsiteX7349" fmla="*/ 6708908 w 7803300"/>
              <a:gd name="connsiteY7349" fmla="*/ 2193161 h 4983967"/>
              <a:gd name="connsiteX7350" fmla="*/ 6645692 w 7803300"/>
              <a:gd name="connsiteY7350" fmla="*/ 2193161 h 4983967"/>
              <a:gd name="connsiteX7351" fmla="*/ 6666444 w 7803300"/>
              <a:gd name="connsiteY7351" fmla="*/ 2213751 h 4983967"/>
              <a:gd name="connsiteX7352" fmla="*/ 6645692 w 7803300"/>
              <a:gd name="connsiteY7352" fmla="*/ 2234342 h 4983967"/>
              <a:gd name="connsiteX7353" fmla="*/ 6624931 w 7803300"/>
              <a:gd name="connsiteY7353" fmla="*/ 2213751 h 4983967"/>
              <a:gd name="connsiteX7354" fmla="*/ 6645692 w 7803300"/>
              <a:gd name="connsiteY7354" fmla="*/ 2193161 h 4983967"/>
              <a:gd name="connsiteX7355" fmla="*/ 6582907 w 7803300"/>
              <a:gd name="connsiteY7355" fmla="*/ 2193161 h 4983967"/>
              <a:gd name="connsiteX7356" fmla="*/ 6603659 w 7803300"/>
              <a:gd name="connsiteY7356" fmla="*/ 2213751 h 4983967"/>
              <a:gd name="connsiteX7357" fmla="*/ 6582907 w 7803300"/>
              <a:gd name="connsiteY7357" fmla="*/ 2234342 h 4983967"/>
              <a:gd name="connsiteX7358" fmla="*/ 6562146 w 7803300"/>
              <a:gd name="connsiteY7358" fmla="*/ 2213751 h 4983967"/>
              <a:gd name="connsiteX7359" fmla="*/ 6582907 w 7803300"/>
              <a:gd name="connsiteY7359" fmla="*/ 2193161 h 4983967"/>
              <a:gd name="connsiteX7360" fmla="*/ 6519190 w 7803300"/>
              <a:gd name="connsiteY7360" fmla="*/ 2193161 h 4983967"/>
              <a:gd name="connsiteX7361" fmla="*/ 6539942 w 7803300"/>
              <a:gd name="connsiteY7361" fmla="*/ 2213751 h 4983967"/>
              <a:gd name="connsiteX7362" fmla="*/ 6519190 w 7803300"/>
              <a:gd name="connsiteY7362" fmla="*/ 2234342 h 4983967"/>
              <a:gd name="connsiteX7363" fmla="*/ 6498429 w 7803300"/>
              <a:gd name="connsiteY7363" fmla="*/ 2213751 h 4983967"/>
              <a:gd name="connsiteX7364" fmla="*/ 6519190 w 7803300"/>
              <a:gd name="connsiteY7364" fmla="*/ 2193161 h 4983967"/>
              <a:gd name="connsiteX7365" fmla="*/ 6456234 w 7803300"/>
              <a:gd name="connsiteY7365" fmla="*/ 2193161 h 4983967"/>
              <a:gd name="connsiteX7366" fmla="*/ 6476986 w 7803300"/>
              <a:gd name="connsiteY7366" fmla="*/ 2213751 h 4983967"/>
              <a:gd name="connsiteX7367" fmla="*/ 6456234 w 7803300"/>
              <a:gd name="connsiteY7367" fmla="*/ 2234342 h 4983967"/>
              <a:gd name="connsiteX7368" fmla="*/ 6435473 w 7803300"/>
              <a:gd name="connsiteY7368" fmla="*/ 2213751 h 4983967"/>
              <a:gd name="connsiteX7369" fmla="*/ 6456234 w 7803300"/>
              <a:gd name="connsiteY7369" fmla="*/ 2193161 h 4983967"/>
              <a:gd name="connsiteX7370" fmla="*/ 6392849 w 7803300"/>
              <a:gd name="connsiteY7370" fmla="*/ 2193161 h 4983967"/>
              <a:gd name="connsiteX7371" fmla="*/ 6413601 w 7803300"/>
              <a:gd name="connsiteY7371" fmla="*/ 2213751 h 4983967"/>
              <a:gd name="connsiteX7372" fmla="*/ 6392849 w 7803300"/>
              <a:gd name="connsiteY7372" fmla="*/ 2234342 h 4983967"/>
              <a:gd name="connsiteX7373" fmla="*/ 6372088 w 7803300"/>
              <a:gd name="connsiteY7373" fmla="*/ 2213751 h 4983967"/>
              <a:gd name="connsiteX7374" fmla="*/ 6392849 w 7803300"/>
              <a:gd name="connsiteY7374" fmla="*/ 2193161 h 4983967"/>
              <a:gd name="connsiteX7375" fmla="*/ 6330064 w 7803300"/>
              <a:gd name="connsiteY7375" fmla="*/ 2193161 h 4983967"/>
              <a:gd name="connsiteX7376" fmla="*/ 6350816 w 7803300"/>
              <a:gd name="connsiteY7376" fmla="*/ 2213751 h 4983967"/>
              <a:gd name="connsiteX7377" fmla="*/ 6330064 w 7803300"/>
              <a:gd name="connsiteY7377" fmla="*/ 2234342 h 4983967"/>
              <a:gd name="connsiteX7378" fmla="*/ 6309303 w 7803300"/>
              <a:gd name="connsiteY7378" fmla="*/ 2213751 h 4983967"/>
              <a:gd name="connsiteX7379" fmla="*/ 6330064 w 7803300"/>
              <a:gd name="connsiteY7379" fmla="*/ 2193161 h 4983967"/>
              <a:gd name="connsiteX7380" fmla="*/ 6266346 w 7803300"/>
              <a:gd name="connsiteY7380" fmla="*/ 2193161 h 4983967"/>
              <a:gd name="connsiteX7381" fmla="*/ 6287098 w 7803300"/>
              <a:gd name="connsiteY7381" fmla="*/ 2213751 h 4983967"/>
              <a:gd name="connsiteX7382" fmla="*/ 6266346 w 7803300"/>
              <a:gd name="connsiteY7382" fmla="*/ 2234342 h 4983967"/>
              <a:gd name="connsiteX7383" fmla="*/ 6245585 w 7803300"/>
              <a:gd name="connsiteY7383" fmla="*/ 2213751 h 4983967"/>
              <a:gd name="connsiteX7384" fmla="*/ 6266346 w 7803300"/>
              <a:gd name="connsiteY7384" fmla="*/ 2193161 h 4983967"/>
              <a:gd name="connsiteX7385" fmla="*/ 6203301 w 7803300"/>
              <a:gd name="connsiteY7385" fmla="*/ 2193161 h 4983967"/>
              <a:gd name="connsiteX7386" fmla="*/ 6224053 w 7803300"/>
              <a:gd name="connsiteY7386" fmla="*/ 2213751 h 4983967"/>
              <a:gd name="connsiteX7387" fmla="*/ 6203301 w 7803300"/>
              <a:gd name="connsiteY7387" fmla="*/ 2234342 h 4983967"/>
              <a:gd name="connsiteX7388" fmla="*/ 6182540 w 7803300"/>
              <a:gd name="connsiteY7388" fmla="*/ 2213751 h 4983967"/>
              <a:gd name="connsiteX7389" fmla="*/ 6203301 w 7803300"/>
              <a:gd name="connsiteY7389" fmla="*/ 2193161 h 4983967"/>
              <a:gd name="connsiteX7390" fmla="*/ 6140265 w 7803300"/>
              <a:gd name="connsiteY7390" fmla="*/ 2193161 h 4983967"/>
              <a:gd name="connsiteX7391" fmla="*/ 6161017 w 7803300"/>
              <a:gd name="connsiteY7391" fmla="*/ 2213751 h 4983967"/>
              <a:gd name="connsiteX7392" fmla="*/ 6140265 w 7803300"/>
              <a:gd name="connsiteY7392" fmla="*/ 2234342 h 4983967"/>
              <a:gd name="connsiteX7393" fmla="*/ 6119504 w 7803300"/>
              <a:gd name="connsiteY7393" fmla="*/ 2213751 h 4983967"/>
              <a:gd name="connsiteX7394" fmla="*/ 6140265 w 7803300"/>
              <a:gd name="connsiteY7394" fmla="*/ 2193161 h 4983967"/>
              <a:gd name="connsiteX7395" fmla="*/ 6077390 w 7803300"/>
              <a:gd name="connsiteY7395" fmla="*/ 2193161 h 4983967"/>
              <a:gd name="connsiteX7396" fmla="*/ 6098142 w 7803300"/>
              <a:gd name="connsiteY7396" fmla="*/ 2213751 h 4983967"/>
              <a:gd name="connsiteX7397" fmla="*/ 6077390 w 7803300"/>
              <a:gd name="connsiteY7397" fmla="*/ 2234342 h 4983967"/>
              <a:gd name="connsiteX7398" fmla="*/ 6056629 w 7803300"/>
              <a:gd name="connsiteY7398" fmla="*/ 2213751 h 4983967"/>
              <a:gd name="connsiteX7399" fmla="*/ 6077390 w 7803300"/>
              <a:gd name="connsiteY7399" fmla="*/ 2193161 h 4983967"/>
              <a:gd name="connsiteX7400" fmla="*/ 6013672 w 7803300"/>
              <a:gd name="connsiteY7400" fmla="*/ 2193161 h 4983967"/>
              <a:gd name="connsiteX7401" fmla="*/ 6034424 w 7803300"/>
              <a:gd name="connsiteY7401" fmla="*/ 2213751 h 4983967"/>
              <a:gd name="connsiteX7402" fmla="*/ 6013672 w 7803300"/>
              <a:gd name="connsiteY7402" fmla="*/ 2234342 h 4983967"/>
              <a:gd name="connsiteX7403" fmla="*/ 5992911 w 7803300"/>
              <a:gd name="connsiteY7403" fmla="*/ 2213751 h 4983967"/>
              <a:gd name="connsiteX7404" fmla="*/ 6013672 w 7803300"/>
              <a:gd name="connsiteY7404" fmla="*/ 2193161 h 4983967"/>
              <a:gd name="connsiteX7405" fmla="*/ 5950798 w 7803300"/>
              <a:gd name="connsiteY7405" fmla="*/ 2193161 h 4983967"/>
              <a:gd name="connsiteX7406" fmla="*/ 5971550 w 7803300"/>
              <a:gd name="connsiteY7406" fmla="*/ 2213751 h 4983967"/>
              <a:gd name="connsiteX7407" fmla="*/ 5950798 w 7803300"/>
              <a:gd name="connsiteY7407" fmla="*/ 2234342 h 4983967"/>
              <a:gd name="connsiteX7408" fmla="*/ 5930037 w 7803300"/>
              <a:gd name="connsiteY7408" fmla="*/ 2213751 h 4983967"/>
              <a:gd name="connsiteX7409" fmla="*/ 5950798 w 7803300"/>
              <a:gd name="connsiteY7409" fmla="*/ 2193161 h 4983967"/>
              <a:gd name="connsiteX7410" fmla="*/ 5887672 w 7803300"/>
              <a:gd name="connsiteY7410" fmla="*/ 2193161 h 4983967"/>
              <a:gd name="connsiteX7411" fmla="*/ 5908424 w 7803300"/>
              <a:gd name="connsiteY7411" fmla="*/ 2213751 h 4983967"/>
              <a:gd name="connsiteX7412" fmla="*/ 5887672 w 7803300"/>
              <a:gd name="connsiteY7412" fmla="*/ 2234342 h 4983967"/>
              <a:gd name="connsiteX7413" fmla="*/ 5866911 w 7803300"/>
              <a:gd name="connsiteY7413" fmla="*/ 2213751 h 4983967"/>
              <a:gd name="connsiteX7414" fmla="*/ 5887672 w 7803300"/>
              <a:gd name="connsiteY7414" fmla="*/ 2193161 h 4983967"/>
              <a:gd name="connsiteX7415" fmla="*/ 5824896 w 7803300"/>
              <a:gd name="connsiteY7415" fmla="*/ 2193161 h 4983967"/>
              <a:gd name="connsiteX7416" fmla="*/ 5845648 w 7803300"/>
              <a:gd name="connsiteY7416" fmla="*/ 2213751 h 4983967"/>
              <a:gd name="connsiteX7417" fmla="*/ 5824896 w 7803300"/>
              <a:gd name="connsiteY7417" fmla="*/ 2234342 h 4983967"/>
              <a:gd name="connsiteX7418" fmla="*/ 5804135 w 7803300"/>
              <a:gd name="connsiteY7418" fmla="*/ 2213751 h 4983967"/>
              <a:gd name="connsiteX7419" fmla="*/ 5824896 w 7803300"/>
              <a:gd name="connsiteY7419" fmla="*/ 2193161 h 4983967"/>
              <a:gd name="connsiteX7420" fmla="*/ 5761169 w 7803300"/>
              <a:gd name="connsiteY7420" fmla="*/ 2193161 h 4983967"/>
              <a:gd name="connsiteX7421" fmla="*/ 5781921 w 7803300"/>
              <a:gd name="connsiteY7421" fmla="*/ 2213751 h 4983967"/>
              <a:gd name="connsiteX7422" fmla="*/ 5761169 w 7803300"/>
              <a:gd name="connsiteY7422" fmla="*/ 2234342 h 4983967"/>
              <a:gd name="connsiteX7423" fmla="*/ 5740408 w 7803300"/>
              <a:gd name="connsiteY7423" fmla="*/ 2213751 h 4983967"/>
              <a:gd name="connsiteX7424" fmla="*/ 5761169 w 7803300"/>
              <a:gd name="connsiteY7424" fmla="*/ 2193161 h 4983967"/>
              <a:gd name="connsiteX7425" fmla="*/ 5698295 w 7803300"/>
              <a:gd name="connsiteY7425" fmla="*/ 2193161 h 4983967"/>
              <a:gd name="connsiteX7426" fmla="*/ 5719047 w 7803300"/>
              <a:gd name="connsiteY7426" fmla="*/ 2213751 h 4983967"/>
              <a:gd name="connsiteX7427" fmla="*/ 5698295 w 7803300"/>
              <a:gd name="connsiteY7427" fmla="*/ 2234342 h 4983967"/>
              <a:gd name="connsiteX7428" fmla="*/ 5677534 w 7803300"/>
              <a:gd name="connsiteY7428" fmla="*/ 2213751 h 4983967"/>
              <a:gd name="connsiteX7429" fmla="*/ 5698295 w 7803300"/>
              <a:gd name="connsiteY7429" fmla="*/ 2193161 h 4983967"/>
              <a:gd name="connsiteX7430" fmla="*/ 5635088 w 7803300"/>
              <a:gd name="connsiteY7430" fmla="*/ 2193161 h 4983967"/>
              <a:gd name="connsiteX7431" fmla="*/ 5655840 w 7803300"/>
              <a:gd name="connsiteY7431" fmla="*/ 2213751 h 4983967"/>
              <a:gd name="connsiteX7432" fmla="*/ 5635088 w 7803300"/>
              <a:gd name="connsiteY7432" fmla="*/ 2234342 h 4983967"/>
              <a:gd name="connsiteX7433" fmla="*/ 5614327 w 7803300"/>
              <a:gd name="connsiteY7433" fmla="*/ 2213751 h 4983967"/>
              <a:gd name="connsiteX7434" fmla="*/ 5635088 w 7803300"/>
              <a:gd name="connsiteY7434" fmla="*/ 2193161 h 4983967"/>
              <a:gd name="connsiteX7435" fmla="*/ 5572303 w 7803300"/>
              <a:gd name="connsiteY7435" fmla="*/ 2193161 h 4983967"/>
              <a:gd name="connsiteX7436" fmla="*/ 5593055 w 7803300"/>
              <a:gd name="connsiteY7436" fmla="*/ 2213751 h 4983967"/>
              <a:gd name="connsiteX7437" fmla="*/ 5572303 w 7803300"/>
              <a:gd name="connsiteY7437" fmla="*/ 2234342 h 4983967"/>
              <a:gd name="connsiteX7438" fmla="*/ 5551542 w 7803300"/>
              <a:gd name="connsiteY7438" fmla="*/ 2213751 h 4983967"/>
              <a:gd name="connsiteX7439" fmla="*/ 5572303 w 7803300"/>
              <a:gd name="connsiteY7439" fmla="*/ 2193161 h 4983967"/>
              <a:gd name="connsiteX7440" fmla="*/ 5508577 w 7803300"/>
              <a:gd name="connsiteY7440" fmla="*/ 2193161 h 4983967"/>
              <a:gd name="connsiteX7441" fmla="*/ 5529329 w 7803300"/>
              <a:gd name="connsiteY7441" fmla="*/ 2213751 h 4983967"/>
              <a:gd name="connsiteX7442" fmla="*/ 5508577 w 7803300"/>
              <a:gd name="connsiteY7442" fmla="*/ 2234342 h 4983967"/>
              <a:gd name="connsiteX7443" fmla="*/ 5487816 w 7803300"/>
              <a:gd name="connsiteY7443" fmla="*/ 2213751 h 4983967"/>
              <a:gd name="connsiteX7444" fmla="*/ 5508577 w 7803300"/>
              <a:gd name="connsiteY7444" fmla="*/ 2193161 h 4983967"/>
              <a:gd name="connsiteX7445" fmla="*/ 5445711 w 7803300"/>
              <a:gd name="connsiteY7445" fmla="*/ 2193161 h 4983967"/>
              <a:gd name="connsiteX7446" fmla="*/ 5466463 w 7803300"/>
              <a:gd name="connsiteY7446" fmla="*/ 2213751 h 4983967"/>
              <a:gd name="connsiteX7447" fmla="*/ 5445711 w 7803300"/>
              <a:gd name="connsiteY7447" fmla="*/ 2234342 h 4983967"/>
              <a:gd name="connsiteX7448" fmla="*/ 5424950 w 7803300"/>
              <a:gd name="connsiteY7448" fmla="*/ 2213751 h 4983967"/>
              <a:gd name="connsiteX7449" fmla="*/ 5445711 w 7803300"/>
              <a:gd name="connsiteY7449" fmla="*/ 2193161 h 4983967"/>
              <a:gd name="connsiteX7450" fmla="*/ 5382244 w 7803300"/>
              <a:gd name="connsiteY7450" fmla="*/ 2193161 h 4983967"/>
              <a:gd name="connsiteX7451" fmla="*/ 5402996 w 7803300"/>
              <a:gd name="connsiteY7451" fmla="*/ 2213751 h 4983967"/>
              <a:gd name="connsiteX7452" fmla="*/ 5382244 w 7803300"/>
              <a:gd name="connsiteY7452" fmla="*/ 2234342 h 4983967"/>
              <a:gd name="connsiteX7453" fmla="*/ 5361483 w 7803300"/>
              <a:gd name="connsiteY7453" fmla="*/ 2213751 h 4983967"/>
              <a:gd name="connsiteX7454" fmla="*/ 5382244 w 7803300"/>
              <a:gd name="connsiteY7454" fmla="*/ 2193161 h 4983967"/>
              <a:gd name="connsiteX7455" fmla="*/ 5319459 w 7803300"/>
              <a:gd name="connsiteY7455" fmla="*/ 2193161 h 4983967"/>
              <a:gd name="connsiteX7456" fmla="*/ 5340211 w 7803300"/>
              <a:gd name="connsiteY7456" fmla="*/ 2213751 h 4983967"/>
              <a:gd name="connsiteX7457" fmla="*/ 5319459 w 7803300"/>
              <a:gd name="connsiteY7457" fmla="*/ 2234342 h 4983967"/>
              <a:gd name="connsiteX7458" fmla="*/ 5298698 w 7803300"/>
              <a:gd name="connsiteY7458" fmla="*/ 2213751 h 4983967"/>
              <a:gd name="connsiteX7459" fmla="*/ 5319459 w 7803300"/>
              <a:gd name="connsiteY7459" fmla="*/ 2193161 h 4983967"/>
              <a:gd name="connsiteX7460" fmla="*/ 5255733 w 7803300"/>
              <a:gd name="connsiteY7460" fmla="*/ 2193161 h 4983967"/>
              <a:gd name="connsiteX7461" fmla="*/ 5276485 w 7803300"/>
              <a:gd name="connsiteY7461" fmla="*/ 2213751 h 4983967"/>
              <a:gd name="connsiteX7462" fmla="*/ 5255733 w 7803300"/>
              <a:gd name="connsiteY7462" fmla="*/ 2234342 h 4983967"/>
              <a:gd name="connsiteX7463" fmla="*/ 5234972 w 7803300"/>
              <a:gd name="connsiteY7463" fmla="*/ 2213751 h 4983967"/>
              <a:gd name="connsiteX7464" fmla="*/ 5255733 w 7803300"/>
              <a:gd name="connsiteY7464" fmla="*/ 2193161 h 4983967"/>
              <a:gd name="connsiteX7465" fmla="*/ 5192786 w 7803300"/>
              <a:gd name="connsiteY7465" fmla="*/ 2193161 h 4983967"/>
              <a:gd name="connsiteX7466" fmla="*/ 5213538 w 7803300"/>
              <a:gd name="connsiteY7466" fmla="*/ 2213751 h 4983967"/>
              <a:gd name="connsiteX7467" fmla="*/ 5192786 w 7803300"/>
              <a:gd name="connsiteY7467" fmla="*/ 2234342 h 4983967"/>
              <a:gd name="connsiteX7468" fmla="*/ 5172025 w 7803300"/>
              <a:gd name="connsiteY7468" fmla="*/ 2213751 h 4983967"/>
              <a:gd name="connsiteX7469" fmla="*/ 5192786 w 7803300"/>
              <a:gd name="connsiteY7469" fmla="*/ 2193161 h 4983967"/>
              <a:gd name="connsiteX7470" fmla="*/ 5129661 w 7803300"/>
              <a:gd name="connsiteY7470" fmla="*/ 2193161 h 4983967"/>
              <a:gd name="connsiteX7471" fmla="*/ 5150413 w 7803300"/>
              <a:gd name="connsiteY7471" fmla="*/ 2213751 h 4983967"/>
              <a:gd name="connsiteX7472" fmla="*/ 5129661 w 7803300"/>
              <a:gd name="connsiteY7472" fmla="*/ 2234342 h 4983967"/>
              <a:gd name="connsiteX7473" fmla="*/ 5108900 w 7803300"/>
              <a:gd name="connsiteY7473" fmla="*/ 2213751 h 4983967"/>
              <a:gd name="connsiteX7474" fmla="*/ 5129661 w 7803300"/>
              <a:gd name="connsiteY7474" fmla="*/ 2193161 h 4983967"/>
              <a:gd name="connsiteX7475" fmla="*/ 5066876 w 7803300"/>
              <a:gd name="connsiteY7475" fmla="*/ 2193161 h 4983967"/>
              <a:gd name="connsiteX7476" fmla="*/ 5087628 w 7803300"/>
              <a:gd name="connsiteY7476" fmla="*/ 2213751 h 4983967"/>
              <a:gd name="connsiteX7477" fmla="*/ 5066876 w 7803300"/>
              <a:gd name="connsiteY7477" fmla="*/ 2234342 h 4983967"/>
              <a:gd name="connsiteX7478" fmla="*/ 5046115 w 7803300"/>
              <a:gd name="connsiteY7478" fmla="*/ 2213751 h 4983967"/>
              <a:gd name="connsiteX7479" fmla="*/ 5066876 w 7803300"/>
              <a:gd name="connsiteY7479" fmla="*/ 2193161 h 4983967"/>
              <a:gd name="connsiteX7480" fmla="*/ 5003068 w 7803300"/>
              <a:gd name="connsiteY7480" fmla="*/ 2193161 h 4983967"/>
              <a:gd name="connsiteX7481" fmla="*/ 5023820 w 7803300"/>
              <a:gd name="connsiteY7481" fmla="*/ 2213751 h 4983967"/>
              <a:gd name="connsiteX7482" fmla="*/ 5003068 w 7803300"/>
              <a:gd name="connsiteY7482" fmla="*/ 2234342 h 4983967"/>
              <a:gd name="connsiteX7483" fmla="*/ 4982307 w 7803300"/>
              <a:gd name="connsiteY7483" fmla="*/ 2213751 h 4983967"/>
              <a:gd name="connsiteX7484" fmla="*/ 5003068 w 7803300"/>
              <a:gd name="connsiteY7484" fmla="*/ 2193161 h 4983967"/>
              <a:gd name="connsiteX7485" fmla="*/ 4940194 w 7803300"/>
              <a:gd name="connsiteY7485" fmla="*/ 2193161 h 4983967"/>
              <a:gd name="connsiteX7486" fmla="*/ 4960946 w 7803300"/>
              <a:gd name="connsiteY7486" fmla="*/ 2213751 h 4983967"/>
              <a:gd name="connsiteX7487" fmla="*/ 4940194 w 7803300"/>
              <a:gd name="connsiteY7487" fmla="*/ 2234342 h 4983967"/>
              <a:gd name="connsiteX7488" fmla="*/ 4919433 w 7803300"/>
              <a:gd name="connsiteY7488" fmla="*/ 2213751 h 4983967"/>
              <a:gd name="connsiteX7489" fmla="*/ 4940194 w 7803300"/>
              <a:gd name="connsiteY7489" fmla="*/ 2193161 h 4983967"/>
              <a:gd name="connsiteX7490" fmla="*/ 4877068 w 7803300"/>
              <a:gd name="connsiteY7490" fmla="*/ 2193161 h 4983967"/>
              <a:gd name="connsiteX7491" fmla="*/ 4897820 w 7803300"/>
              <a:gd name="connsiteY7491" fmla="*/ 2213751 h 4983967"/>
              <a:gd name="connsiteX7492" fmla="*/ 4877068 w 7803300"/>
              <a:gd name="connsiteY7492" fmla="*/ 2234342 h 4983967"/>
              <a:gd name="connsiteX7493" fmla="*/ 4856307 w 7803300"/>
              <a:gd name="connsiteY7493" fmla="*/ 2213751 h 4983967"/>
              <a:gd name="connsiteX7494" fmla="*/ 4877068 w 7803300"/>
              <a:gd name="connsiteY7494" fmla="*/ 2193161 h 4983967"/>
              <a:gd name="connsiteX7495" fmla="*/ 4814283 w 7803300"/>
              <a:gd name="connsiteY7495" fmla="*/ 2193161 h 4983967"/>
              <a:gd name="connsiteX7496" fmla="*/ 4835035 w 7803300"/>
              <a:gd name="connsiteY7496" fmla="*/ 2213751 h 4983967"/>
              <a:gd name="connsiteX7497" fmla="*/ 4814283 w 7803300"/>
              <a:gd name="connsiteY7497" fmla="*/ 2234342 h 4983967"/>
              <a:gd name="connsiteX7498" fmla="*/ 4793522 w 7803300"/>
              <a:gd name="connsiteY7498" fmla="*/ 2213751 h 4983967"/>
              <a:gd name="connsiteX7499" fmla="*/ 4814283 w 7803300"/>
              <a:gd name="connsiteY7499" fmla="*/ 2193161 h 4983967"/>
              <a:gd name="connsiteX7500" fmla="*/ 4750565 w 7803300"/>
              <a:gd name="connsiteY7500" fmla="*/ 2193161 h 4983967"/>
              <a:gd name="connsiteX7501" fmla="*/ 4771317 w 7803300"/>
              <a:gd name="connsiteY7501" fmla="*/ 2213751 h 4983967"/>
              <a:gd name="connsiteX7502" fmla="*/ 4750565 w 7803300"/>
              <a:gd name="connsiteY7502" fmla="*/ 2234342 h 4983967"/>
              <a:gd name="connsiteX7503" fmla="*/ 4729804 w 7803300"/>
              <a:gd name="connsiteY7503" fmla="*/ 2213751 h 4983967"/>
              <a:gd name="connsiteX7504" fmla="*/ 4750565 w 7803300"/>
              <a:gd name="connsiteY7504" fmla="*/ 2193161 h 4983967"/>
              <a:gd name="connsiteX7505" fmla="*/ 4687690 w 7803300"/>
              <a:gd name="connsiteY7505" fmla="*/ 2193161 h 4983967"/>
              <a:gd name="connsiteX7506" fmla="*/ 4708442 w 7803300"/>
              <a:gd name="connsiteY7506" fmla="*/ 2213751 h 4983967"/>
              <a:gd name="connsiteX7507" fmla="*/ 4687690 w 7803300"/>
              <a:gd name="connsiteY7507" fmla="*/ 2234342 h 4983967"/>
              <a:gd name="connsiteX7508" fmla="*/ 4666929 w 7803300"/>
              <a:gd name="connsiteY7508" fmla="*/ 2213751 h 4983967"/>
              <a:gd name="connsiteX7509" fmla="*/ 4687690 w 7803300"/>
              <a:gd name="connsiteY7509" fmla="*/ 2193161 h 4983967"/>
              <a:gd name="connsiteX7510" fmla="*/ 4624565 w 7803300"/>
              <a:gd name="connsiteY7510" fmla="*/ 2193161 h 4983967"/>
              <a:gd name="connsiteX7511" fmla="*/ 4645317 w 7803300"/>
              <a:gd name="connsiteY7511" fmla="*/ 2213751 h 4983967"/>
              <a:gd name="connsiteX7512" fmla="*/ 4624565 w 7803300"/>
              <a:gd name="connsiteY7512" fmla="*/ 2234342 h 4983967"/>
              <a:gd name="connsiteX7513" fmla="*/ 4603804 w 7803300"/>
              <a:gd name="connsiteY7513" fmla="*/ 2213751 h 4983967"/>
              <a:gd name="connsiteX7514" fmla="*/ 4624565 w 7803300"/>
              <a:gd name="connsiteY7514" fmla="*/ 2193161 h 4983967"/>
              <a:gd name="connsiteX7515" fmla="*/ 4561699 w 7803300"/>
              <a:gd name="connsiteY7515" fmla="*/ 2193161 h 4983967"/>
              <a:gd name="connsiteX7516" fmla="*/ 4582451 w 7803300"/>
              <a:gd name="connsiteY7516" fmla="*/ 2213751 h 4983967"/>
              <a:gd name="connsiteX7517" fmla="*/ 4561699 w 7803300"/>
              <a:gd name="connsiteY7517" fmla="*/ 2234342 h 4983967"/>
              <a:gd name="connsiteX7518" fmla="*/ 4540938 w 7803300"/>
              <a:gd name="connsiteY7518" fmla="*/ 2213751 h 4983967"/>
              <a:gd name="connsiteX7519" fmla="*/ 4561699 w 7803300"/>
              <a:gd name="connsiteY7519" fmla="*/ 2193161 h 4983967"/>
              <a:gd name="connsiteX7520" fmla="*/ 4498062 w 7803300"/>
              <a:gd name="connsiteY7520" fmla="*/ 2193161 h 4983967"/>
              <a:gd name="connsiteX7521" fmla="*/ 4518814 w 7803300"/>
              <a:gd name="connsiteY7521" fmla="*/ 2213751 h 4983967"/>
              <a:gd name="connsiteX7522" fmla="*/ 4498062 w 7803300"/>
              <a:gd name="connsiteY7522" fmla="*/ 2234342 h 4983967"/>
              <a:gd name="connsiteX7523" fmla="*/ 4477301 w 7803300"/>
              <a:gd name="connsiteY7523" fmla="*/ 2213751 h 4983967"/>
              <a:gd name="connsiteX7524" fmla="*/ 4498062 w 7803300"/>
              <a:gd name="connsiteY7524" fmla="*/ 2193161 h 4983967"/>
              <a:gd name="connsiteX7525" fmla="*/ 4435017 w 7803300"/>
              <a:gd name="connsiteY7525" fmla="*/ 2193161 h 4983967"/>
              <a:gd name="connsiteX7526" fmla="*/ 4455769 w 7803300"/>
              <a:gd name="connsiteY7526" fmla="*/ 2213751 h 4983967"/>
              <a:gd name="connsiteX7527" fmla="*/ 4435017 w 7803300"/>
              <a:gd name="connsiteY7527" fmla="*/ 2234342 h 4983967"/>
              <a:gd name="connsiteX7528" fmla="*/ 4414256 w 7803300"/>
              <a:gd name="connsiteY7528" fmla="*/ 2213751 h 4983967"/>
              <a:gd name="connsiteX7529" fmla="*/ 4435017 w 7803300"/>
              <a:gd name="connsiteY7529" fmla="*/ 2193161 h 4983967"/>
              <a:gd name="connsiteX7530" fmla="*/ 4371640 w 7803300"/>
              <a:gd name="connsiteY7530" fmla="*/ 2193161 h 4983967"/>
              <a:gd name="connsiteX7531" fmla="*/ 4392392 w 7803300"/>
              <a:gd name="connsiteY7531" fmla="*/ 2213751 h 4983967"/>
              <a:gd name="connsiteX7532" fmla="*/ 4371640 w 7803300"/>
              <a:gd name="connsiteY7532" fmla="*/ 2234342 h 4983967"/>
              <a:gd name="connsiteX7533" fmla="*/ 4350879 w 7803300"/>
              <a:gd name="connsiteY7533" fmla="*/ 2213751 h 4983967"/>
              <a:gd name="connsiteX7534" fmla="*/ 4371640 w 7803300"/>
              <a:gd name="connsiteY7534" fmla="*/ 2193161 h 4983967"/>
              <a:gd name="connsiteX7535" fmla="*/ 4308855 w 7803300"/>
              <a:gd name="connsiteY7535" fmla="*/ 2193161 h 4983967"/>
              <a:gd name="connsiteX7536" fmla="*/ 4329607 w 7803300"/>
              <a:gd name="connsiteY7536" fmla="*/ 2213751 h 4983967"/>
              <a:gd name="connsiteX7537" fmla="*/ 4308855 w 7803300"/>
              <a:gd name="connsiteY7537" fmla="*/ 2234342 h 4983967"/>
              <a:gd name="connsiteX7538" fmla="*/ 4288094 w 7803300"/>
              <a:gd name="connsiteY7538" fmla="*/ 2213751 h 4983967"/>
              <a:gd name="connsiteX7539" fmla="*/ 4308855 w 7803300"/>
              <a:gd name="connsiteY7539" fmla="*/ 2193161 h 4983967"/>
              <a:gd name="connsiteX7540" fmla="*/ 4245129 w 7803300"/>
              <a:gd name="connsiteY7540" fmla="*/ 2193161 h 4983967"/>
              <a:gd name="connsiteX7541" fmla="*/ 4265881 w 7803300"/>
              <a:gd name="connsiteY7541" fmla="*/ 2213751 h 4983967"/>
              <a:gd name="connsiteX7542" fmla="*/ 4245129 w 7803300"/>
              <a:gd name="connsiteY7542" fmla="*/ 2234342 h 4983967"/>
              <a:gd name="connsiteX7543" fmla="*/ 4224368 w 7803300"/>
              <a:gd name="connsiteY7543" fmla="*/ 2213751 h 4983967"/>
              <a:gd name="connsiteX7544" fmla="*/ 4245129 w 7803300"/>
              <a:gd name="connsiteY7544" fmla="*/ 2193161 h 4983967"/>
              <a:gd name="connsiteX7545" fmla="*/ 4182173 w 7803300"/>
              <a:gd name="connsiteY7545" fmla="*/ 2193161 h 4983967"/>
              <a:gd name="connsiteX7546" fmla="*/ 4202925 w 7803300"/>
              <a:gd name="connsiteY7546" fmla="*/ 2213751 h 4983967"/>
              <a:gd name="connsiteX7547" fmla="*/ 4182173 w 7803300"/>
              <a:gd name="connsiteY7547" fmla="*/ 2234342 h 4983967"/>
              <a:gd name="connsiteX7548" fmla="*/ 4161412 w 7803300"/>
              <a:gd name="connsiteY7548" fmla="*/ 2213751 h 4983967"/>
              <a:gd name="connsiteX7549" fmla="*/ 4182173 w 7803300"/>
              <a:gd name="connsiteY7549" fmla="*/ 2193161 h 4983967"/>
              <a:gd name="connsiteX7550" fmla="*/ 4119137 w 7803300"/>
              <a:gd name="connsiteY7550" fmla="*/ 2193161 h 4983967"/>
              <a:gd name="connsiteX7551" fmla="*/ 4139889 w 7803300"/>
              <a:gd name="connsiteY7551" fmla="*/ 2213751 h 4983967"/>
              <a:gd name="connsiteX7552" fmla="*/ 4119137 w 7803300"/>
              <a:gd name="connsiteY7552" fmla="*/ 2234342 h 4983967"/>
              <a:gd name="connsiteX7553" fmla="*/ 4098376 w 7803300"/>
              <a:gd name="connsiteY7553" fmla="*/ 2213751 h 4983967"/>
              <a:gd name="connsiteX7554" fmla="*/ 4119137 w 7803300"/>
              <a:gd name="connsiteY7554" fmla="*/ 2193161 h 4983967"/>
              <a:gd name="connsiteX7555" fmla="*/ 4056182 w 7803300"/>
              <a:gd name="connsiteY7555" fmla="*/ 2193161 h 4983967"/>
              <a:gd name="connsiteX7556" fmla="*/ 4076934 w 7803300"/>
              <a:gd name="connsiteY7556" fmla="*/ 2213751 h 4983967"/>
              <a:gd name="connsiteX7557" fmla="*/ 4056182 w 7803300"/>
              <a:gd name="connsiteY7557" fmla="*/ 2234342 h 4983967"/>
              <a:gd name="connsiteX7558" fmla="*/ 4035421 w 7803300"/>
              <a:gd name="connsiteY7558" fmla="*/ 2213751 h 4983967"/>
              <a:gd name="connsiteX7559" fmla="*/ 4056182 w 7803300"/>
              <a:gd name="connsiteY7559" fmla="*/ 2193161 h 4983967"/>
              <a:gd name="connsiteX7560" fmla="*/ 3992455 w 7803300"/>
              <a:gd name="connsiteY7560" fmla="*/ 2193161 h 4983967"/>
              <a:gd name="connsiteX7561" fmla="*/ 4013207 w 7803300"/>
              <a:gd name="connsiteY7561" fmla="*/ 2213751 h 4983967"/>
              <a:gd name="connsiteX7562" fmla="*/ 3992455 w 7803300"/>
              <a:gd name="connsiteY7562" fmla="*/ 2234342 h 4983967"/>
              <a:gd name="connsiteX7563" fmla="*/ 3971694 w 7803300"/>
              <a:gd name="connsiteY7563" fmla="*/ 2213751 h 4983967"/>
              <a:gd name="connsiteX7564" fmla="*/ 3992455 w 7803300"/>
              <a:gd name="connsiteY7564" fmla="*/ 2193161 h 4983967"/>
              <a:gd name="connsiteX7565" fmla="*/ 3929670 w 7803300"/>
              <a:gd name="connsiteY7565" fmla="*/ 2193161 h 4983967"/>
              <a:gd name="connsiteX7566" fmla="*/ 3950422 w 7803300"/>
              <a:gd name="connsiteY7566" fmla="*/ 2213751 h 4983967"/>
              <a:gd name="connsiteX7567" fmla="*/ 3929670 w 7803300"/>
              <a:gd name="connsiteY7567" fmla="*/ 2234342 h 4983967"/>
              <a:gd name="connsiteX7568" fmla="*/ 3908909 w 7803300"/>
              <a:gd name="connsiteY7568" fmla="*/ 2213751 h 4983967"/>
              <a:gd name="connsiteX7569" fmla="*/ 3929670 w 7803300"/>
              <a:gd name="connsiteY7569" fmla="*/ 2193161 h 4983967"/>
              <a:gd name="connsiteX7570" fmla="*/ 3873208 w 7803300"/>
              <a:gd name="connsiteY7570" fmla="*/ 2192739 h 4983967"/>
              <a:gd name="connsiteX7571" fmla="*/ 3893960 w 7803300"/>
              <a:gd name="connsiteY7571" fmla="*/ 2213329 h 4983967"/>
              <a:gd name="connsiteX7572" fmla="*/ 3873208 w 7803300"/>
              <a:gd name="connsiteY7572" fmla="*/ 2233920 h 4983967"/>
              <a:gd name="connsiteX7573" fmla="*/ 3852447 w 7803300"/>
              <a:gd name="connsiteY7573" fmla="*/ 2213329 h 4983967"/>
              <a:gd name="connsiteX7574" fmla="*/ 3873208 w 7803300"/>
              <a:gd name="connsiteY7574" fmla="*/ 2192739 h 4983967"/>
              <a:gd name="connsiteX7575" fmla="*/ 3810342 w 7803300"/>
              <a:gd name="connsiteY7575" fmla="*/ 2192739 h 4983967"/>
              <a:gd name="connsiteX7576" fmla="*/ 3831094 w 7803300"/>
              <a:gd name="connsiteY7576" fmla="*/ 2213329 h 4983967"/>
              <a:gd name="connsiteX7577" fmla="*/ 3810342 w 7803300"/>
              <a:gd name="connsiteY7577" fmla="*/ 2233920 h 4983967"/>
              <a:gd name="connsiteX7578" fmla="*/ 3789581 w 7803300"/>
              <a:gd name="connsiteY7578" fmla="*/ 2213329 h 4983967"/>
              <a:gd name="connsiteX7579" fmla="*/ 3810342 w 7803300"/>
              <a:gd name="connsiteY7579" fmla="*/ 2192739 h 4983967"/>
              <a:gd name="connsiteX7580" fmla="*/ 3683750 w 7803300"/>
              <a:gd name="connsiteY7580" fmla="*/ 2192739 h 4983967"/>
              <a:gd name="connsiteX7581" fmla="*/ 3704502 w 7803300"/>
              <a:gd name="connsiteY7581" fmla="*/ 2213329 h 4983967"/>
              <a:gd name="connsiteX7582" fmla="*/ 3683750 w 7803300"/>
              <a:gd name="connsiteY7582" fmla="*/ 2233920 h 4983967"/>
              <a:gd name="connsiteX7583" fmla="*/ 3662989 w 7803300"/>
              <a:gd name="connsiteY7583" fmla="*/ 2213329 h 4983967"/>
              <a:gd name="connsiteX7584" fmla="*/ 3683750 w 7803300"/>
              <a:gd name="connsiteY7584" fmla="*/ 2192739 h 4983967"/>
              <a:gd name="connsiteX7585" fmla="*/ 3620624 w 7803300"/>
              <a:gd name="connsiteY7585" fmla="*/ 2192739 h 4983967"/>
              <a:gd name="connsiteX7586" fmla="*/ 3641376 w 7803300"/>
              <a:gd name="connsiteY7586" fmla="*/ 2213329 h 4983967"/>
              <a:gd name="connsiteX7587" fmla="*/ 3620624 w 7803300"/>
              <a:gd name="connsiteY7587" fmla="*/ 2233920 h 4983967"/>
              <a:gd name="connsiteX7588" fmla="*/ 3599863 w 7803300"/>
              <a:gd name="connsiteY7588" fmla="*/ 2213329 h 4983967"/>
              <a:gd name="connsiteX7589" fmla="*/ 3620624 w 7803300"/>
              <a:gd name="connsiteY7589" fmla="*/ 2192739 h 4983967"/>
              <a:gd name="connsiteX7590" fmla="*/ 3557758 w 7803300"/>
              <a:gd name="connsiteY7590" fmla="*/ 2192739 h 4983967"/>
              <a:gd name="connsiteX7591" fmla="*/ 3578510 w 7803300"/>
              <a:gd name="connsiteY7591" fmla="*/ 2213329 h 4983967"/>
              <a:gd name="connsiteX7592" fmla="*/ 3557758 w 7803300"/>
              <a:gd name="connsiteY7592" fmla="*/ 2233920 h 4983967"/>
              <a:gd name="connsiteX7593" fmla="*/ 3536997 w 7803300"/>
              <a:gd name="connsiteY7593" fmla="*/ 2213329 h 4983967"/>
              <a:gd name="connsiteX7594" fmla="*/ 3557758 w 7803300"/>
              <a:gd name="connsiteY7594" fmla="*/ 2192739 h 4983967"/>
              <a:gd name="connsiteX7595" fmla="*/ 3494031 w 7803300"/>
              <a:gd name="connsiteY7595" fmla="*/ 2192739 h 4983967"/>
              <a:gd name="connsiteX7596" fmla="*/ 3514783 w 7803300"/>
              <a:gd name="connsiteY7596" fmla="*/ 2213329 h 4983967"/>
              <a:gd name="connsiteX7597" fmla="*/ 3494031 w 7803300"/>
              <a:gd name="connsiteY7597" fmla="*/ 2233920 h 4983967"/>
              <a:gd name="connsiteX7598" fmla="*/ 3473270 w 7803300"/>
              <a:gd name="connsiteY7598" fmla="*/ 2213329 h 4983967"/>
              <a:gd name="connsiteX7599" fmla="*/ 3494031 w 7803300"/>
              <a:gd name="connsiteY7599" fmla="*/ 2192739 h 4983967"/>
              <a:gd name="connsiteX7600" fmla="*/ 2420642 w 7803300"/>
              <a:gd name="connsiteY7600" fmla="*/ 2192739 h 4983967"/>
              <a:gd name="connsiteX7601" fmla="*/ 2441394 w 7803300"/>
              <a:gd name="connsiteY7601" fmla="*/ 2213329 h 4983967"/>
              <a:gd name="connsiteX7602" fmla="*/ 2420642 w 7803300"/>
              <a:gd name="connsiteY7602" fmla="*/ 2233920 h 4983967"/>
              <a:gd name="connsiteX7603" fmla="*/ 2399881 w 7803300"/>
              <a:gd name="connsiteY7603" fmla="*/ 2213329 h 4983967"/>
              <a:gd name="connsiteX7604" fmla="*/ 2420642 w 7803300"/>
              <a:gd name="connsiteY7604" fmla="*/ 2192739 h 4983967"/>
              <a:gd name="connsiteX7605" fmla="*/ 2357176 w 7803300"/>
              <a:gd name="connsiteY7605" fmla="*/ 2192739 h 4983967"/>
              <a:gd name="connsiteX7606" fmla="*/ 2377928 w 7803300"/>
              <a:gd name="connsiteY7606" fmla="*/ 2213329 h 4983967"/>
              <a:gd name="connsiteX7607" fmla="*/ 2357176 w 7803300"/>
              <a:gd name="connsiteY7607" fmla="*/ 2233920 h 4983967"/>
              <a:gd name="connsiteX7608" fmla="*/ 2336415 w 7803300"/>
              <a:gd name="connsiteY7608" fmla="*/ 2213329 h 4983967"/>
              <a:gd name="connsiteX7609" fmla="*/ 2357176 w 7803300"/>
              <a:gd name="connsiteY7609" fmla="*/ 2192739 h 4983967"/>
              <a:gd name="connsiteX7610" fmla="*/ 2294301 w 7803300"/>
              <a:gd name="connsiteY7610" fmla="*/ 2192739 h 4983967"/>
              <a:gd name="connsiteX7611" fmla="*/ 2315053 w 7803300"/>
              <a:gd name="connsiteY7611" fmla="*/ 2213329 h 4983967"/>
              <a:gd name="connsiteX7612" fmla="*/ 2294301 w 7803300"/>
              <a:gd name="connsiteY7612" fmla="*/ 2233920 h 4983967"/>
              <a:gd name="connsiteX7613" fmla="*/ 2273540 w 7803300"/>
              <a:gd name="connsiteY7613" fmla="*/ 2213329 h 4983967"/>
              <a:gd name="connsiteX7614" fmla="*/ 2294301 w 7803300"/>
              <a:gd name="connsiteY7614" fmla="*/ 2192739 h 4983967"/>
              <a:gd name="connsiteX7615" fmla="*/ 2230583 w 7803300"/>
              <a:gd name="connsiteY7615" fmla="*/ 2192739 h 4983967"/>
              <a:gd name="connsiteX7616" fmla="*/ 2251335 w 7803300"/>
              <a:gd name="connsiteY7616" fmla="*/ 2213329 h 4983967"/>
              <a:gd name="connsiteX7617" fmla="*/ 2230583 w 7803300"/>
              <a:gd name="connsiteY7617" fmla="*/ 2233920 h 4983967"/>
              <a:gd name="connsiteX7618" fmla="*/ 2209822 w 7803300"/>
              <a:gd name="connsiteY7618" fmla="*/ 2213329 h 4983967"/>
              <a:gd name="connsiteX7619" fmla="*/ 2230583 w 7803300"/>
              <a:gd name="connsiteY7619" fmla="*/ 2192739 h 4983967"/>
              <a:gd name="connsiteX7620" fmla="*/ 2167709 w 7803300"/>
              <a:gd name="connsiteY7620" fmla="*/ 2192739 h 4983967"/>
              <a:gd name="connsiteX7621" fmla="*/ 2188461 w 7803300"/>
              <a:gd name="connsiteY7621" fmla="*/ 2213329 h 4983967"/>
              <a:gd name="connsiteX7622" fmla="*/ 2167709 w 7803300"/>
              <a:gd name="connsiteY7622" fmla="*/ 2233920 h 4983967"/>
              <a:gd name="connsiteX7623" fmla="*/ 2146948 w 7803300"/>
              <a:gd name="connsiteY7623" fmla="*/ 2213329 h 4983967"/>
              <a:gd name="connsiteX7624" fmla="*/ 2167709 w 7803300"/>
              <a:gd name="connsiteY7624" fmla="*/ 2192739 h 4983967"/>
              <a:gd name="connsiteX7625" fmla="*/ 2104583 w 7803300"/>
              <a:gd name="connsiteY7625" fmla="*/ 2192739 h 4983967"/>
              <a:gd name="connsiteX7626" fmla="*/ 2125335 w 7803300"/>
              <a:gd name="connsiteY7626" fmla="*/ 2213329 h 4983967"/>
              <a:gd name="connsiteX7627" fmla="*/ 2104583 w 7803300"/>
              <a:gd name="connsiteY7627" fmla="*/ 2233920 h 4983967"/>
              <a:gd name="connsiteX7628" fmla="*/ 2083822 w 7803300"/>
              <a:gd name="connsiteY7628" fmla="*/ 2213329 h 4983967"/>
              <a:gd name="connsiteX7629" fmla="*/ 2104583 w 7803300"/>
              <a:gd name="connsiteY7629" fmla="*/ 2192739 h 4983967"/>
              <a:gd name="connsiteX7630" fmla="*/ 2041717 w 7803300"/>
              <a:gd name="connsiteY7630" fmla="*/ 2192739 h 4983967"/>
              <a:gd name="connsiteX7631" fmla="*/ 2062469 w 7803300"/>
              <a:gd name="connsiteY7631" fmla="*/ 2213329 h 4983967"/>
              <a:gd name="connsiteX7632" fmla="*/ 2041717 w 7803300"/>
              <a:gd name="connsiteY7632" fmla="*/ 2233920 h 4983967"/>
              <a:gd name="connsiteX7633" fmla="*/ 2020956 w 7803300"/>
              <a:gd name="connsiteY7633" fmla="*/ 2213329 h 4983967"/>
              <a:gd name="connsiteX7634" fmla="*/ 2041717 w 7803300"/>
              <a:gd name="connsiteY7634" fmla="*/ 2192739 h 4983967"/>
              <a:gd name="connsiteX7635" fmla="*/ 1977991 w 7803300"/>
              <a:gd name="connsiteY7635" fmla="*/ 2192739 h 4983967"/>
              <a:gd name="connsiteX7636" fmla="*/ 1998743 w 7803300"/>
              <a:gd name="connsiteY7636" fmla="*/ 2213329 h 4983967"/>
              <a:gd name="connsiteX7637" fmla="*/ 1977991 w 7803300"/>
              <a:gd name="connsiteY7637" fmla="*/ 2233920 h 4983967"/>
              <a:gd name="connsiteX7638" fmla="*/ 1957230 w 7803300"/>
              <a:gd name="connsiteY7638" fmla="*/ 2213329 h 4983967"/>
              <a:gd name="connsiteX7639" fmla="*/ 1977991 w 7803300"/>
              <a:gd name="connsiteY7639" fmla="*/ 2192739 h 4983967"/>
              <a:gd name="connsiteX7640" fmla="*/ 1851999 w 7803300"/>
              <a:gd name="connsiteY7640" fmla="*/ 2192739 h 4983967"/>
              <a:gd name="connsiteX7641" fmla="*/ 1872751 w 7803300"/>
              <a:gd name="connsiteY7641" fmla="*/ 2213329 h 4983967"/>
              <a:gd name="connsiteX7642" fmla="*/ 1851999 w 7803300"/>
              <a:gd name="connsiteY7642" fmla="*/ 2233920 h 4983967"/>
              <a:gd name="connsiteX7643" fmla="*/ 1831238 w 7803300"/>
              <a:gd name="connsiteY7643" fmla="*/ 2213329 h 4983967"/>
              <a:gd name="connsiteX7644" fmla="*/ 1851999 w 7803300"/>
              <a:gd name="connsiteY7644" fmla="*/ 2192739 h 4983967"/>
              <a:gd name="connsiteX7645" fmla="*/ 1789214 w 7803300"/>
              <a:gd name="connsiteY7645" fmla="*/ 2192739 h 4983967"/>
              <a:gd name="connsiteX7646" fmla="*/ 1809966 w 7803300"/>
              <a:gd name="connsiteY7646" fmla="*/ 2213329 h 4983967"/>
              <a:gd name="connsiteX7647" fmla="*/ 1789214 w 7803300"/>
              <a:gd name="connsiteY7647" fmla="*/ 2233920 h 4983967"/>
              <a:gd name="connsiteX7648" fmla="*/ 1768453 w 7803300"/>
              <a:gd name="connsiteY7648" fmla="*/ 2213329 h 4983967"/>
              <a:gd name="connsiteX7649" fmla="*/ 1789214 w 7803300"/>
              <a:gd name="connsiteY7649" fmla="*/ 2192739 h 4983967"/>
              <a:gd name="connsiteX7650" fmla="*/ 1725407 w 7803300"/>
              <a:gd name="connsiteY7650" fmla="*/ 2192739 h 4983967"/>
              <a:gd name="connsiteX7651" fmla="*/ 1746159 w 7803300"/>
              <a:gd name="connsiteY7651" fmla="*/ 2213329 h 4983967"/>
              <a:gd name="connsiteX7652" fmla="*/ 1725407 w 7803300"/>
              <a:gd name="connsiteY7652" fmla="*/ 2233920 h 4983967"/>
              <a:gd name="connsiteX7653" fmla="*/ 1704646 w 7803300"/>
              <a:gd name="connsiteY7653" fmla="*/ 2213329 h 4983967"/>
              <a:gd name="connsiteX7654" fmla="*/ 1725407 w 7803300"/>
              <a:gd name="connsiteY7654" fmla="*/ 2192739 h 4983967"/>
              <a:gd name="connsiteX7655" fmla="*/ 1662532 w 7803300"/>
              <a:gd name="connsiteY7655" fmla="*/ 2192739 h 4983967"/>
              <a:gd name="connsiteX7656" fmla="*/ 1683284 w 7803300"/>
              <a:gd name="connsiteY7656" fmla="*/ 2213329 h 4983967"/>
              <a:gd name="connsiteX7657" fmla="*/ 1662532 w 7803300"/>
              <a:gd name="connsiteY7657" fmla="*/ 2233920 h 4983967"/>
              <a:gd name="connsiteX7658" fmla="*/ 1641771 w 7803300"/>
              <a:gd name="connsiteY7658" fmla="*/ 2213329 h 4983967"/>
              <a:gd name="connsiteX7659" fmla="*/ 1662532 w 7803300"/>
              <a:gd name="connsiteY7659" fmla="*/ 2192739 h 4983967"/>
              <a:gd name="connsiteX7660" fmla="*/ 1599406 w 7803300"/>
              <a:gd name="connsiteY7660" fmla="*/ 2192739 h 4983967"/>
              <a:gd name="connsiteX7661" fmla="*/ 1620158 w 7803300"/>
              <a:gd name="connsiteY7661" fmla="*/ 2213329 h 4983967"/>
              <a:gd name="connsiteX7662" fmla="*/ 1599406 w 7803300"/>
              <a:gd name="connsiteY7662" fmla="*/ 2233920 h 4983967"/>
              <a:gd name="connsiteX7663" fmla="*/ 1578645 w 7803300"/>
              <a:gd name="connsiteY7663" fmla="*/ 2213329 h 4983967"/>
              <a:gd name="connsiteX7664" fmla="*/ 1599406 w 7803300"/>
              <a:gd name="connsiteY7664" fmla="*/ 2192739 h 4983967"/>
              <a:gd name="connsiteX7665" fmla="*/ 1536621 w 7803300"/>
              <a:gd name="connsiteY7665" fmla="*/ 2192739 h 4983967"/>
              <a:gd name="connsiteX7666" fmla="*/ 1557373 w 7803300"/>
              <a:gd name="connsiteY7666" fmla="*/ 2213329 h 4983967"/>
              <a:gd name="connsiteX7667" fmla="*/ 1536621 w 7803300"/>
              <a:gd name="connsiteY7667" fmla="*/ 2233920 h 4983967"/>
              <a:gd name="connsiteX7668" fmla="*/ 1515860 w 7803300"/>
              <a:gd name="connsiteY7668" fmla="*/ 2213329 h 4983967"/>
              <a:gd name="connsiteX7669" fmla="*/ 1536621 w 7803300"/>
              <a:gd name="connsiteY7669" fmla="*/ 2192739 h 4983967"/>
              <a:gd name="connsiteX7670" fmla="*/ 1472904 w 7803300"/>
              <a:gd name="connsiteY7670" fmla="*/ 2192739 h 4983967"/>
              <a:gd name="connsiteX7671" fmla="*/ 1493656 w 7803300"/>
              <a:gd name="connsiteY7671" fmla="*/ 2213329 h 4983967"/>
              <a:gd name="connsiteX7672" fmla="*/ 1472904 w 7803300"/>
              <a:gd name="connsiteY7672" fmla="*/ 2233920 h 4983967"/>
              <a:gd name="connsiteX7673" fmla="*/ 1452143 w 7803300"/>
              <a:gd name="connsiteY7673" fmla="*/ 2213329 h 4983967"/>
              <a:gd name="connsiteX7674" fmla="*/ 1472904 w 7803300"/>
              <a:gd name="connsiteY7674" fmla="*/ 2192739 h 4983967"/>
              <a:gd name="connsiteX7675" fmla="*/ 1410029 w 7803300"/>
              <a:gd name="connsiteY7675" fmla="*/ 2192739 h 4983967"/>
              <a:gd name="connsiteX7676" fmla="*/ 1430781 w 7803300"/>
              <a:gd name="connsiteY7676" fmla="*/ 2213329 h 4983967"/>
              <a:gd name="connsiteX7677" fmla="*/ 1410029 w 7803300"/>
              <a:gd name="connsiteY7677" fmla="*/ 2233920 h 4983967"/>
              <a:gd name="connsiteX7678" fmla="*/ 1389268 w 7803300"/>
              <a:gd name="connsiteY7678" fmla="*/ 2213329 h 4983967"/>
              <a:gd name="connsiteX7679" fmla="*/ 1410029 w 7803300"/>
              <a:gd name="connsiteY7679" fmla="*/ 2192739 h 4983967"/>
              <a:gd name="connsiteX7680" fmla="*/ 1346563 w 7803300"/>
              <a:gd name="connsiteY7680" fmla="*/ 2192739 h 4983967"/>
              <a:gd name="connsiteX7681" fmla="*/ 1367315 w 7803300"/>
              <a:gd name="connsiteY7681" fmla="*/ 2213329 h 4983967"/>
              <a:gd name="connsiteX7682" fmla="*/ 1346563 w 7803300"/>
              <a:gd name="connsiteY7682" fmla="*/ 2233920 h 4983967"/>
              <a:gd name="connsiteX7683" fmla="*/ 1325802 w 7803300"/>
              <a:gd name="connsiteY7683" fmla="*/ 2213329 h 4983967"/>
              <a:gd name="connsiteX7684" fmla="*/ 1346563 w 7803300"/>
              <a:gd name="connsiteY7684" fmla="*/ 2192739 h 4983967"/>
              <a:gd name="connsiteX7685" fmla="*/ 1283697 w 7803300"/>
              <a:gd name="connsiteY7685" fmla="*/ 2192739 h 4983967"/>
              <a:gd name="connsiteX7686" fmla="*/ 1304449 w 7803300"/>
              <a:gd name="connsiteY7686" fmla="*/ 2213329 h 4983967"/>
              <a:gd name="connsiteX7687" fmla="*/ 1283697 w 7803300"/>
              <a:gd name="connsiteY7687" fmla="*/ 2233920 h 4983967"/>
              <a:gd name="connsiteX7688" fmla="*/ 1262936 w 7803300"/>
              <a:gd name="connsiteY7688" fmla="*/ 2213329 h 4983967"/>
              <a:gd name="connsiteX7689" fmla="*/ 1283697 w 7803300"/>
              <a:gd name="connsiteY7689" fmla="*/ 2192739 h 4983967"/>
              <a:gd name="connsiteX7690" fmla="*/ 1219970 w 7803300"/>
              <a:gd name="connsiteY7690" fmla="*/ 2192739 h 4983967"/>
              <a:gd name="connsiteX7691" fmla="*/ 1240722 w 7803300"/>
              <a:gd name="connsiteY7691" fmla="*/ 2213329 h 4983967"/>
              <a:gd name="connsiteX7692" fmla="*/ 1219970 w 7803300"/>
              <a:gd name="connsiteY7692" fmla="*/ 2233920 h 4983967"/>
              <a:gd name="connsiteX7693" fmla="*/ 1199209 w 7803300"/>
              <a:gd name="connsiteY7693" fmla="*/ 2213329 h 4983967"/>
              <a:gd name="connsiteX7694" fmla="*/ 1219970 w 7803300"/>
              <a:gd name="connsiteY7694" fmla="*/ 2192739 h 4983967"/>
              <a:gd name="connsiteX7695" fmla="*/ 1157105 w 7803300"/>
              <a:gd name="connsiteY7695" fmla="*/ 2192739 h 4983967"/>
              <a:gd name="connsiteX7696" fmla="*/ 1177857 w 7803300"/>
              <a:gd name="connsiteY7696" fmla="*/ 2213329 h 4983967"/>
              <a:gd name="connsiteX7697" fmla="*/ 1157105 w 7803300"/>
              <a:gd name="connsiteY7697" fmla="*/ 2233920 h 4983967"/>
              <a:gd name="connsiteX7698" fmla="*/ 1136344 w 7803300"/>
              <a:gd name="connsiteY7698" fmla="*/ 2213329 h 4983967"/>
              <a:gd name="connsiteX7699" fmla="*/ 1157105 w 7803300"/>
              <a:gd name="connsiteY7699" fmla="*/ 2192739 h 4983967"/>
              <a:gd name="connsiteX7700" fmla="*/ 1093979 w 7803300"/>
              <a:gd name="connsiteY7700" fmla="*/ 2192739 h 4983967"/>
              <a:gd name="connsiteX7701" fmla="*/ 1114731 w 7803300"/>
              <a:gd name="connsiteY7701" fmla="*/ 2213329 h 4983967"/>
              <a:gd name="connsiteX7702" fmla="*/ 1093979 w 7803300"/>
              <a:gd name="connsiteY7702" fmla="*/ 2233920 h 4983967"/>
              <a:gd name="connsiteX7703" fmla="*/ 1073218 w 7803300"/>
              <a:gd name="connsiteY7703" fmla="*/ 2213329 h 4983967"/>
              <a:gd name="connsiteX7704" fmla="*/ 1093979 w 7803300"/>
              <a:gd name="connsiteY7704" fmla="*/ 2192739 h 4983967"/>
              <a:gd name="connsiteX7705" fmla="*/ 1031113 w 7803300"/>
              <a:gd name="connsiteY7705" fmla="*/ 2192739 h 4983967"/>
              <a:gd name="connsiteX7706" fmla="*/ 1051865 w 7803300"/>
              <a:gd name="connsiteY7706" fmla="*/ 2213329 h 4983967"/>
              <a:gd name="connsiteX7707" fmla="*/ 1031113 w 7803300"/>
              <a:gd name="connsiteY7707" fmla="*/ 2233920 h 4983967"/>
              <a:gd name="connsiteX7708" fmla="*/ 1010352 w 7803300"/>
              <a:gd name="connsiteY7708" fmla="*/ 2213329 h 4983967"/>
              <a:gd name="connsiteX7709" fmla="*/ 1031113 w 7803300"/>
              <a:gd name="connsiteY7709" fmla="*/ 2192739 h 4983967"/>
              <a:gd name="connsiteX7710" fmla="*/ 967467 w 7803300"/>
              <a:gd name="connsiteY7710" fmla="*/ 2192739 h 4983967"/>
              <a:gd name="connsiteX7711" fmla="*/ 988219 w 7803300"/>
              <a:gd name="connsiteY7711" fmla="*/ 2213329 h 4983967"/>
              <a:gd name="connsiteX7712" fmla="*/ 967467 w 7803300"/>
              <a:gd name="connsiteY7712" fmla="*/ 2233920 h 4983967"/>
              <a:gd name="connsiteX7713" fmla="*/ 946706 w 7803300"/>
              <a:gd name="connsiteY7713" fmla="*/ 2213329 h 4983967"/>
              <a:gd name="connsiteX7714" fmla="*/ 967467 w 7803300"/>
              <a:gd name="connsiteY7714" fmla="*/ 2192739 h 4983967"/>
              <a:gd name="connsiteX7715" fmla="*/ 904601 w 7803300"/>
              <a:gd name="connsiteY7715" fmla="*/ 2192739 h 4983967"/>
              <a:gd name="connsiteX7716" fmla="*/ 925353 w 7803300"/>
              <a:gd name="connsiteY7716" fmla="*/ 2213329 h 4983967"/>
              <a:gd name="connsiteX7717" fmla="*/ 904601 w 7803300"/>
              <a:gd name="connsiteY7717" fmla="*/ 2233920 h 4983967"/>
              <a:gd name="connsiteX7718" fmla="*/ 883840 w 7803300"/>
              <a:gd name="connsiteY7718" fmla="*/ 2213329 h 4983967"/>
              <a:gd name="connsiteX7719" fmla="*/ 904601 w 7803300"/>
              <a:gd name="connsiteY7719" fmla="*/ 2192739 h 4983967"/>
              <a:gd name="connsiteX7720" fmla="*/ 7150869 w 7803300"/>
              <a:gd name="connsiteY7720" fmla="*/ 2130537 h 4983967"/>
              <a:gd name="connsiteX7721" fmla="*/ 7171621 w 7803300"/>
              <a:gd name="connsiteY7721" fmla="*/ 2151127 h 4983967"/>
              <a:gd name="connsiteX7722" fmla="*/ 7150869 w 7803300"/>
              <a:gd name="connsiteY7722" fmla="*/ 2171718 h 4983967"/>
              <a:gd name="connsiteX7723" fmla="*/ 7130108 w 7803300"/>
              <a:gd name="connsiteY7723" fmla="*/ 2151127 h 4983967"/>
              <a:gd name="connsiteX7724" fmla="*/ 7150869 w 7803300"/>
              <a:gd name="connsiteY7724" fmla="*/ 2130537 h 4983967"/>
              <a:gd name="connsiteX7725" fmla="*/ 7088003 w 7803300"/>
              <a:gd name="connsiteY7725" fmla="*/ 2130537 h 4983967"/>
              <a:gd name="connsiteX7726" fmla="*/ 7108755 w 7803300"/>
              <a:gd name="connsiteY7726" fmla="*/ 2151127 h 4983967"/>
              <a:gd name="connsiteX7727" fmla="*/ 7088003 w 7803300"/>
              <a:gd name="connsiteY7727" fmla="*/ 2171718 h 4983967"/>
              <a:gd name="connsiteX7728" fmla="*/ 7067242 w 7803300"/>
              <a:gd name="connsiteY7728" fmla="*/ 2151127 h 4983967"/>
              <a:gd name="connsiteX7729" fmla="*/ 7088003 w 7803300"/>
              <a:gd name="connsiteY7729" fmla="*/ 2130537 h 4983967"/>
              <a:gd name="connsiteX7730" fmla="*/ 6708908 w 7803300"/>
              <a:gd name="connsiteY7730" fmla="*/ 2130537 h 4983967"/>
              <a:gd name="connsiteX7731" fmla="*/ 6729660 w 7803300"/>
              <a:gd name="connsiteY7731" fmla="*/ 2151127 h 4983967"/>
              <a:gd name="connsiteX7732" fmla="*/ 6708908 w 7803300"/>
              <a:gd name="connsiteY7732" fmla="*/ 2171718 h 4983967"/>
              <a:gd name="connsiteX7733" fmla="*/ 6688147 w 7803300"/>
              <a:gd name="connsiteY7733" fmla="*/ 2151127 h 4983967"/>
              <a:gd name="connsiteX7734" fmla="*/ 6708908 w 7803300"/>
              <a:gd name="connsiteY7734" fmla="*/ 2130537 h 4983967"/>
              <a:gd name="connsiteX7735" fmla="*/ 6645692 w 7803300"/>
              <a:gd name="connsiteY7735" fmla="*/ 2130537 h 4983967"/>
              <a:gd name="connsiteX7736" fmla="*/ 6666444 w 7803300"/>
              <a:gd name="connsiteY7736" fmla="*/ 2151127 h 4983967"/>
              <a:gd name="connsiteX7737" fmla="*/ 6645692 w 7803300"/>
              <a:gd name="connsiteY7737" fmla="*/ 2171718 h 4983967"/>
              <a:gd name="connsiteX7738" fmla="*/ 6624931 w 7803300"/>
              <a:gd name="connsiteY7738" fmla="*/ 2151127 h 4983967"/>
              <a:gd name="connsiteX7739" fmla="*/ 6645692 w 7803300"/>
              <a:gd name="connsiteY7739" fmla="*/ 2130537 h 4983967"/>
              <a:gd name="connsiteX7740" fmla="*/ 6582907 w 7803300"/>
              <a:gd name="connsiteY7740" fmla="*/ 2130537 h 4983967"/>
              <a:gd name="connsiteX7741" fmla="*/ 6603659 w 7803300"/>
              <a:gd name="connsiteY7741" fmla="*/ 2151127 h 4983967"/>
              <a:gd name="connsiteX7742" fmla="*/ 6582907 w 7803300"/>
              <a:gd name="connsiteY7742" fmla="*/ 2171718 h 4983967"/>
              <a:gd name="connsiteX7743" fmla="*/ 6562146 w 7803300"/>
              <a:gd name="connsiteY7743" fmla="*/ 2151127 h 4983967"/>
              <a:gd name="connsiteX7744" fmla="*/ 6582907 w 7803300"/>
              <a:gd name="connsiteY7744" fmla="*/ 2130537 h 4983967"/>
              <a:gd name="connsiteX7745" fmla="*/ 6519190 w 7803300"/>
              <a:gd name="connsiteY7745" fmla="*/ 2130537 h 4983967"/>
              <a:gd name="connsiteX7746" fmla="*/ 6539942 w 7803300"/>
              <a:gd name="connsiteY7746" fmla="*/ 2151127 h 4983967"/>
              <a:gd name="connsiteX7747" fmla="*/ 6519190 w 7803300"/>
              <a:gd name="connsiteY7747" fmla="*/ 2171718 h 4983967"/>
              <a:gd name="connsiteX7748" fmla="*/ 6498429 w 7803300"/>
              <a:gd name="connsiteY7748" fmla="*/ 2151127 h 4983967"/>
              <a:gd name="connsiteX7749" fmla="*/ 6519190 w 7803300"/>
              <a:gd name="connsiteY7749" fmla="*/ 2130537 h 4983967"/>
              <a:gd name="connsiteX7750" fmla="*/ 6456234 w 7803300"/>
              <a:gd name="connsiteY7750" fmla="*/ 2130537 h 4983967"/>
              <a:gd name="connsiteX7751" fmla="*/ 6476986 w 7803300"/>
              <a:gd name="connsiteY7751" fmla="*/ 2151127 h 4983967"/>
              <a:gd name="connsiteX7752" fmla="*/ 6456234 w 7803300"/>
              <a:gd name="connsiteY7752" fmla="*/ 2171718 h 4983967"/>
              <a:gd name="connsiteX7753" fmla="*/ 6435473 w 7803300"/>
              <a:gd name="connsiteY7753" fmla="*/ 2151127 h 4983967"/>
              <a:gd name="connsiteX7754" fmla="*/ 6456234 w 7803300"/>
              <a:gd name="connsiteY7754" fmla="*/ 2130537 h 4983967"/>
              <a:gd name="connsiteX7755" fmla="*/ 6392849 w 7803300"/>
              <a:gd name="connsiteY7755" fmla="*/ 2130537 h 4983967"/>
              <a:gd name="connsiteX7756" fmla="*/ 6413601 w 7803300"/>
              <a:gd name="connsiteY7756" fmla="*/ 2151127 h 4983967"/>
              <a:gd name="connsiteX7757" fmla="*/ 6392849 w 7803300"/>
              <a:gd name="connsiteY7757" fmla="*/ 2171718 h 4983967"/>
              <a:gd name="connsiteX7758" fmla="*/ 6372088 w 7803300"/>
              <a:gd name="connsiteY7758" fmla="*/ 2151127 h 4983967"/>
              <a:gd name="connsiteX7759" fmla="*/ 6392849 w 7803300"/>
              <a:gd name="connsiteY7759" fmla="*/ 2130537 h 4983967"/>
              <a:gd name="connsiteX7760" fmla="*/ 6330064 w 7803300"/>
              <a:gd name="connsiteY7760" fmla="*/ 2130537 h 4983967"/>
              <a:gd name="connsiteX7761" fmla="*/ 6350816 w 7803300"/>
              <a:gd name="connsiteY7761" fmla="*/ 2151127 h 4983967"/>
              <a:gd name="connsiteX7762" fmla="*/ 6330064 w 7803300"/>
              <a:gd name="connsiteY7762" fmla="*/ 2171718 h 4983967"/>
              <a:gd name="connsiteX7763" fmla="*/ 6309303 w 7803300"/>
              <a:gd name="connsiteY7763" fmla="*/ 2151127 h 4983967"/>
              <a:gd name="connsiteX7764" fmla="*/ 6330064 w 7803300"/>
              <a:gd name="connsiteY7764" fmla="*/ 2130537 h 4983967"/>
              <a:gd name="connsiteX7765" fmla="*/ 6266346 w 7803300"/>
              <a:gd name="connsiteY7765" fmla="*/ 2130537 h 4983967"/>
              <a:gd name="connsiteX7766" fmla="*/ 6287098 w 7803300"/>
              <a:gd name="connsiteY7766" fmla="*/ 2151127 h 4983967"/>
              <a:gd name="connsiteX7767" fmla="*/ 6266346 w 7803300"/>
              <a:gd name="connsiteY7767" fmla="*/ 2171718 h 4983967"/>
              <a:gd name="connsiteX7768" fmla="*/ 6245585 w 7803300"/>
              <a:gd name="connsiteY7768" fmla="*/ 2151127 h 4983967"/>
              <a:gd name="connsiteX7769" fmla="*/ 6266346 w 7803300"/>
              <a:gd name="connsiteY7769" fmla="*/ 2130537 h 4983967"/>
              <a:gd name="connsiteX7770" fmla="*/ 6203301 w 7803300"/>
              <a:gd name="connsiteY7770" fmla="*/ 2130537 h 4983967"/>
              <a:gd name="connsiteX7771" fmla="*/ 6224053 w 7803300"/>
              <a:gd name="connsiteY7771" fmla="*/ 2151127 h 4983967"/>
              <a:gd name="connsiteX7772" fmla="*/ 6203301 w 7803300"/>
              <a:gd name="connsiteY7772" fmla="*/ 2171718 h 4983967"/>
              <a:gd name="connsiteX7773" fmla="*/ 6182540 w 7803300"/>
              <a:gd name="connsiteY7773" fmla="*/ 2151127 h 4983967"/>
              <a:gd name="connsiteX7774" fmla="*/ 6203301 w 7803300"/>
              <a:gd name="connsiteY7774" fmla="*/ 2130537 h 4983967"/>
              <a:gd name="connsiteX7775" fmla="*/ 6140265 w 7803300"/>
              <a:gd name="connsiteY7775" fmla="*/ 2130537 h 4983967"/>
              <a:gd name="connsiteX7776" fmla="*/ 6161017 w 7803300"/>
              <a:gd name="connsiteY7776" fmla="*/ 2151127 h 4983967"/>
              <a:gd name="connsiteX7777" fmla="*/ 6140265 w 7803300"/>
              <a:gd name="connsiteY7777" fmla="*/ 2171718 h 4983967"/>
              <a:gd name="connsiteX7778" fmla="*/ 6119504 w 7803300"/>
              <a:gd name="connsiteY7778" fmla="*/ 2151127 h 4983967"/>
              <a:gd name="connsiteX7779" fmla="*/ 6140265 w 7803300"/>
              <a:gd name="connsiteY7779" fmla="*/ 2130537 h 4983967"/>
              <a:gd name="connsiteX7780" fmla="*/ 6077390 w 7803300"/>
              <a:gd name="connsiteY7780" fmla="*/ 2130537 h 4983967"/>
              <a:gd name="connsiteX7781" fmla="*/ 6098142 w 7803300"/>
              <a:gd name="connsiteY7781" fmla="*/ 2151127 h 4983967"/>
              <a:gd name="connsiteX7782" fmla="*/ 6077390 w 7803300"/>
              <a:gd name="connsiteY7782" fmla="*/ 2171718 h 4983967"/>
              <a:gd name="connsiteX7783" fmla="*/ 6056629 w 7803300"/>
              <a:gd name="connsiteY7783" fmla="*/ 2151127 h 4983967"/>
              <a:gd name="connsiteX7784" fmla="*/ 6077390 w 7803300"/>
              <a:gd name="connsiteY7784" fmla="*/ 2130537 h 4983967"/>
              <a:gd name="connsiteX7785" fmla="*/ 6013672 w 7803300"/>
              <a:gd name="connsiteY7785" fmla="*/ 2130537 h 4983967"/>
              <a:gd name="connsiteX7786" fmla="*/ 6034424 w 7803300"/>
              <a:gd name="connsiteY7786" fmla="*/ 2151127 h 4983967"/>
              <a:gd name="connsiteX7787" fmla="*/ 6013672 w 7803300"/>
              <a:gd name="connsiteY7787" fmla="*/ 2171718 h 4983967"/>
              <a:gd name="connsiteX7788" fmla="*/ 5992911 w 7803300"/>
              <a:gd name="connsiteY7788" fmla="*/ 2151127 h 4983967"/>
              <a:gd name="connsiteX7789" fmla="*/ 6013672 w 7803300"/>
              <a:gd name="connsiteY7789" fmla="*/ 2130537 h 4983967"/>
              <a:gd name="connsiteX7790" fmla="*/ 5950798 w 7803300"/>
              <a:gd name="connsiteY7790" fmla="*/ 2130537 h 4983967"/>
              <a:gd name="connsiteX7791" fmla="*/ 5971550 w 7803300"/>
              <a:gd name="connsiteY7791" fmla="*/ 2151127 h 4983967"/>
              <a:gd name="connsiteX7792" fmla="*/ 5950798 w 7803300"/>
              <a:gd name="connsiteY7792" fmla="*/ 2171718 h 4983967"/>
              <a:gd name="connsiteX7793" fmla="*/ 5930037 w 7803300"/>
              <a:gd name="connsiteY7793" fmla="*/ 2151127 h 4983967"/>
              <a:gd name="connsiteX7794" fmla="*/ 5950798 w 7803300"/>
              <a:gd name="connsiteY7794" fmla="*/ 2130537 h 4983967"/>
              <a:gd name="connsiteX7795" fmla="*/ 5887672 w 7803300"/>
              <a:gd name="connsiteY7795" fmla="*/ 2130537 h 4983967"/>
              <a:gd name="connsiteX7796" fmla="*/ 5908424 w 7803300"/>
              <a:gd name="connsiteY7796" fmla="*/ 2151127 h 4983967"/>
              <a:gd name="connsiteX7797" fmla="*/ 5887672 w 7803300"/>
              <a:gd name="connsiteY7797" fmla="*/ 2171718 h 4983967"/>
              <a:gd name="connsiteX7798" fmla="*/ 5866911 w 7803300"/>
              <a:gd name="connsiteY7798" fmla="*/ 2151127 h 4983967"/>
              <a:gd name="connsiteX7799" fmla="*/ 5887672 w 7803300"/>
              <a:gd name="connsiteY7799" fmla="*/ 2130537 h 4983967"/>
              <a:gd name="connsiteX7800" fmla="*/ 5824896 w 7803300"/>
              <a:gd name="connsiteY7800" fmla="*/ 2130537 h 4983967"/>
              <a:gd name="connsiteX7801" fmla="*/ 5845648 w 7803300"/>
              <a:gd name="connsiteY7801" fmla="*/ 2151127 h 4983967"/>
              <a:gd name="connsiteX7802" fmla="*/ 5824896 w 7803300"/>
              <a:gd name="connsiteY7802" fmla="*/ 2171718 h 4983967"/>
              <a:gd name="connsiteX7803" fmla="*/ 5804135 w 7803300"/>
              <a:gd name="connsiteY7803" fmla="*/ 2151127 h 4983967"/>
              <a:gd name="connsiteX7804" fmla="*/ 5824896 w 7803300"/>
              <a:gd name="connsiteY7804" fmla="*/ 2130537 h 4983967"/>
              <a:gd name="connsiteX7805" fmla="*/ 5761169 w 7803300"/>
              <a:gd name="connsiteY7805" fmla="*/ 2130537 h 4983967"/>
              <a:gd name="connsiteX7806" fmla="*/ 5781921 w 7803300"/>
              <a:gd name="connsiteY7806" fmla="*/ 2151127 h 4983967"/>
              <a:gd name="connsiteX7807" fmla="*/ 5761169 w 7803300"/>
              <a:gd name="connsiteY7807" fmla="*/ 2171718 h 4983967"/>
              <a:gd name="connsiteX7808" fmla="*/ 5740408 w 7803300"/>
              <a:gd name="connsiteY7808" fmla="*/ 2151127 h 4983967"/>
              <a:gd name="connsiteX7809" fmla="*/ 5761169 w 7803300"/>
              <a:gd name="connsiteY7809" fmla="*/ 2130537 h 4983967"/>
              <a:gd name="connsiteX7810" fmla="*/ 5698295 w 7803300"/>
              <a:gd name="connsiteY7810" fmla="*/ 2130537 h 4983967"/>
              <a:gd name="connsiteX7811" fmla="*/ 5719047 w 7803300"/>
              <a:gd name="connsiteY7811" fmla="*/ 2151127 h 4983967"/>
              <a:gd name="connsiteX7812" fmla="*/ 5698295 w 7803300"/>
              <a:gd name="connsiteY7812" fmla="*/ 2171718 h 4983967"/>
              <a:gd name="connsiteX7813" fmla="*/ 5677534 w 7803300"/>
              <a:gd name="connsiteY7813" fmla="*/ 2151127 h 4983967"/>
              <a:gd name="connsiteX7814" fmla="*/ 5698295 w 7803300"/>
              <a:gd name="connsiteY7814" fmla="*/ 2130537 h 4983967"/>
              <a:gd name="connsiteX7815" fmla="*/ 5635088 w 7803300"/>
              <a:gd name="connsiteY7815" fmla="*/ 2130537 h 4983967"/>
              <a:gd name="connsiteX7816" fmla="*/ 5655840 w 7803300"/>
              <a:gd name="connsiteY7816" fmla="*/ 2151127 h 4983967"/>
              <a:gd name="connsiteX7817" fmla="*/ 5635088 w 7803300"/>
              <a:gd name="connsiteY7817" fmla="*/ 2171718 h 4983967"/>
              <a:gd name="connsiteX7818" fmla="*/ 5614327 w 7803300"/>
              <a:gd name="connsiteY7818" fmla="*/ 2151127 h 4983967"/>
              <a:gd name="connsiteX7819" fmla="*/ 5635088 w 7803300"/>
              <a:gd name="connsiteY7819" fmla="*/ 2130537 h 4983967"/>
              <a:gd name="connsiteX7820" fmla="*/ 5572303 w 7803300"/>
              <a:gd name="connsiteY7820" fmla="*/ 2130537 h 4983967"/>
              <a:gd name="connsiteX7821" fmla="*/ 5593055 w 7803300"/>
              <a:gd name="connsiteY7821" fmla="*/ 2151127 h 4983967"/>
              <a:gd name="connsiteX7822" fmla="*/ 5572303 w 7803300"/>
              <a:gd name="connsiteY7822" fmla="*/ 2171718 h 4983967"/>
              <a:gd name="connsiteX7823" fmla="*/ 5551542 w 7803300"/>
              <a:gd name="connsiteY7823" fmla="*/ 2151127 h 4983967"/>
              <a:gd name="connsiteX7824" fmla="*/ 5572303 w 7803300"/>
              <a:gd name="connsiteY7824" fmla="*/ 2130537 h 4983967"/>
              <a:gd name="connsiteX7825" fmla="*/ 5508577 w 7803300"/>
              <a:gd name="connsiteY7825" fmla="*/ 2130537 h 4983967"/>
              <a:gd name="connsiteX7826" fmla="*/ 5529329 w 7803300"/>
              <a:gd name="connsiteY7826" fmla="*/ 2151127 h 4983967"/>
              <a:gd name="connsiteX7827" fmla="*/ 5508577 w 7803300"/>
              <a:gd name="connsiteY7827" fmla="*/ 2171718 h 4983967"/>
              <a:gd name="connsiteX7828" fmla="*/ 5487816 w 7803300"/>
              <a:gd name="connsiteY7828" fmla="*/ 2151127 h 4983967"/>
              <a:gd name="connsiteX7829" fmla="*/ 5508577 w 7803300"/>
              <a:gd name="connsiteY7829" fmla="*/ 2130537 h 4983967"/>
              <a:gd name="connsiteX7830" fmla="*/ 5445711 w 7803300"/>
              <a:gd name="connsiteY7830" fmla="*/ 2130537 h 4983967"/>
              <a:gd name="connsiteX7831" fmla="*/ 5466463 w 7803300"/>
              <a:gd name="connsiteY7831" fmla="*/ 2151127 h 4983967"/>
              <a:gd name="connsiteX7832" fmla="*/ 5445711 w 7803300"/>
              <a:gd name="connsiteY7832" fmla="*/ 2171718 h 4983967"/>
              <a:gd name="connsiteX7833" fmla="*/ 5424950 w 7803300"/>
              <a:gd name="connsiteY7833" fmla="*/ 2151127 h 4983967"/>
              <a:gd name="connsiteX7834" fmla="*/ 5445711 w 7803300"/>
              <a:gd name="connsiteY7834" fmla="*/ 2130537 h 4983967"/>
              <a:gd name="connsiteX7835" fmla="*/ 5382244 w 7803300"/>
              <a:gd name="connsiteY7835" fmla="*/ 2130537 h 4983967"/>
              <a:gd name="connsiteX7836" fmla="*/ 5402996 w 7803300"/>
              <a:gd name="connsiteY7836" fmla="*/ 2151127 h 4983967"/>
              <a:gd name="connsiteX7837" fmla="*/ 5382244 w 7803300"/>
              <a:gd name="connsiteY7837" fmla="*/ 2171718 h 4983967"/>
              <a:gd name="connsiteX7838" fmla="*/ 5361483 w 7803300"/>
              <a:gd name="connsiteY7838" fmla="*/ 2151127 h 4983967"/>
              <a:gd name="connsiteX7839" fmla="*/ 5382244 w 7803300"/>
              <a:gd name="connsiteY7839" fmla="*/ 2130537 h 4983967"/>
              <a:gd name="connsiteX7840" fmla="*/ 5319459 w 7803300"/>
              <a:gd name="connsiteY7840" fmla="*/ 2130537 h 4983967"/>
              <a:gd name="connsiteX7841" fmla="*/ 5340211 w 7803300"/>
              <a:gd name="connsiteY7841" fmla="*/ 2151127 h 4983967"/>
              <a:gd name="connsiteX7842" fmla="*/ 5319459 w 7803300"/>
              <a:gd name="connsiteY7842" fmla="*/ 2171718 h 4983967"/>
              <a:gd name="connsiteX7843" fmla="*/ 5298698 w 7803300"/>
              <a:gd name="connsiteY7843" fmla="*/ 2151127 h 4983967"/>
              <a:gd name="connsiteX7844" fmla="*/ 5319459 w 7803300"/>
              <a:gd name="connsiteY7844" fmla="*/ 2130537 h 4983967"/>
              <a:gd name="connsiteX7845" fmla="*/ 5255733 w 7803300"/>
              <a:gd name="connsiteY7845" fmla="*/ 2130537 h 4983967"/>
              <a:gd name="connsiteX7846" fmla="*/ 5276485 w 7803300"/>
              <a:gd name="connsiteY7846" fmla="*/ 2151127 h 4983967"/>
              <a:gd name="connsiteX7847" fmla="*/ 5255733 w 7803300"/>
              <a:gd name="connsiteY7847" fmla="*/ 2171718 h 4983967"/>
              <a:gd name="connsiteX7848" fmla="*/ 5234972 w 7803300"/>
              <a:gd name="connsiteY7848" fmla="*/ 2151127 h 4983967"/>
              <a:gd name="connsiteX7849" fmla="*/ 5255733 w 7803300"/>
              <a:gd name="connsiteY7849" fmla="*/ 2130537 h 4983967"/>
              <a:gd name="connsiteX7850" fmla="*/ 5192786 w 7803300"/>
              <a:gd name="connsiteY7850" fmla="*/ 2130537 h 4983967"/>
              <a:gd name="connsiteX7851" fmla="*/ 5213538 w 7803300"/>
              <a:gd name="connsiteY7851" fmla="*/ 2151127 h 4983967"/>
              <a:gd name="connsiteX7852" fmla="*/ 5192786 w 7803300"/>
              <a:gd name="connsiteY7852" fmla="*/ 2171718 h 4983967"/>
              <a:gd name="connsiteX7853" fmla="*/ 5172025 w 7803300"/>
              <a:gd name="connsiteY7853" fmla="*/ 2151127 h 4983967"/>
              <a:gd name="connsiteX7854" fmla="*/ 5192786 w 7803300"/>
              <a:gd name="connsiteY7854" fmla="*/ 2130537 h 4983967"/>
              <a:gd name="connsiteX7855" fmla="*/ 5129661 w 7803300"/>
              <a:gd name="connsiteY7855" fmla="*/ 2130537 h 4983967"/>
              <a:gd name="connsiteX7856" fmla="*/ 5150413 w 7803300"/>
              <a:gd name="connsiteY7856" fmla="*/ 2151127 h 4983967"/>
              <a:gd name="connsiteX7857" fmla="*/ 5129661 w 7803300"/>
              <a:gd name="connsiteY7857" fmla="*/ 2171718 h 4983967"/>
              <a:gd name="connsiteX7858" fmla="*/ 5108900 w 7803300"/>
              <a:gd name="connsiteY7858" fmla="*/ 2151127 h 4983967"/>
              <a:gd name="connsiteX7859" fmla="*/ 5129661 w 7803300"/>
              <a:gd name="connsiteY7859" fmla="*/ 2130537 h 4983967"/>
              <a:gd name="connsiteX7860" fmla="*/ 5066876 w 7803300"/>
              <a:gd name="connsiteY7860" fmla="*/ 2130537 h 4983967"/>
              <a:gd name="connsiteX7861" fmla="*/ 5087628 w 7803300"/>
              <a:gd name="connsiteY7861" fmla="*/ 2151127 h 4983967"/>
              <a:gd name="connsiteX7862" fmla="*/ 5066876 w 7803300"/>
              <a:gd name="connsiteY7862" fmla="*/ 2171718 h 4983967"/>
              <a:gd name="connsiteX7863" fmla="*/ 5046115 w 7803300"/>
              <a:gd name="connsiteY7863" fmla="*/ 2151127 h 4983967"/>
              <a:gd name="connsiteX7864" fmla="*/ 5066876 w 7803300"/>
              <a:gd name="connsiteY7864" fmla="*/ 2130537 h 4983967"/>
              <a:gd name="connsiteX7865" fmla="*/ 5003068 w 7803300"/>
              <a:gd name="connsiteY7865" fmla="*/ 2130537 h 4983967"/>
              <a:gd name="connsiteX7866" fmla="*/ 5023820 w 7803300"/>
              <a:gd name="connsiteY7866" fmla="*/ 2151127 h 4983967"/>
              <a:gd name="connsiteX7867" fmla="*/ 5003068 w 7803300"/>
              <a:gd name="connsiteY7867" fmla="*/ 2171718 h 4983967"/>
              <a:gd name="connsiteX7868" fmla="*/ 4982307 w 7803300"/>
              <a:gd name="connsiteY7868" fmla="*/ 2151127 h 4983967"/>
              <a:gd name="connsiteX7869" fmla="*/ 5003068 w 7803300"/>
              <a:gd name="connsiteY7869" fmla="*/ 2130537 h 4983967"/>
              <a:gd name="connsiteX7870" fmla="*/ 4940194 w 7803300"/>
              <a:gd name="connsiteY7870" fmla="*/ 2130537 h 4983967"/>
              <a:gd name="connsiteX7871" fmla="*/ 4960946 w 7803300"/>
              <a:gd name="connsiteY7871" fmla="*/ 2151127 h 4983967"/>
              <a:gd name="connsiteX7872" fmla="*/ 4940194 w 7803300"/>
              <a:gd name="connsiteY7872" fmla="*/ 2171718 h 4983967"/>
              <a:gd name="connsiteX7873" fmla="*/ 4919433 w 7803300"/>
              <a:gd name="connsiteY7873" fmla="*/ 2151127 h 4983967"/>
              <a:gd name="connsiteX7874" fmla="*/ 4940194 w 7803300"/>
              <a:gd name="connsiteY7874" fmla="*/ 2130537 h 4983967"/>
              <a:gd name="connsiteX7875" fmla="*/ 4877068 w 7803300"/>
              <a:gd name="connsiteY7875" fmla="*/ 2130537 h 4983967"/>
              <a:gd name="connsiteX7876" fmla="*/ 4897820 w 7803300"/>
              <a:gd name="connsiteY7876" fmla="*/ 2151127 h 4983967"/>
              <a:gd name="connsiteX7877" fmla="*/ 4877068 w 7803300"/>
              <a:gd name="connsiteY7877" fmla="*/ 2171718 h 4983967"/>
              <a:gd name="connsiteX7878" fmla="*/ 4856307 w 7803300"/>
              <a:gd name="connsiteY7878" fmla="*/ 2151127 h 4983967"/>
              <a:gd name="connsiteX7879" fmla="*/ 4877068 w 7803300"/>
              <a:gd name="connsiteY7879" fmla="*/ 2130537 h 4983967"/>
              <a:gd name="connsiteX7880" fmla="*/ 4814283 w 7803300"/>
              <a:gd name="connsiteY7880" fmla="*/ 2130537 h 4983967"/>
              <a:gd name="connsiteX7881" fmla="*/ 4835035 w 7803300"/>
              <a:gd name="connsiteY7881" fmla="*/ 2151127 h 4983967"/>
              <a:gd name="connsiteX7882" fmla="*/ 4814283 w 7803300"/>
              <a:gd name="connsiteY7882" fmla="*/ 2171718 h 4983967"/>
              <a:gd name="connsiteX7883" fmla="*/ 4793522 w 7803300"/>
              <a:gd name="connsiteY7883" fmla="*/ 2151127 h 4983967"/>
              <a:gd name="connsiteX7884" fmla="*/ 4814283 w 7803300"/>
              <a:gd name="connsiteY7884" fmla="*/ 2130537 h 4983967"/>
              <a:gd name="connsiteX7885" fmla="*/ 4750565 w 7803300"/>
              <a:gd name="connsiteY7885" fmla="*/ 2130537 h 4983967"/>
              <a:gd name="connsiteX7886" fmla="*/ 4771317 w 7803300"/>
              <a:gd name="connsiteY7886" fmla="*/ 2151127 h 4983967"/>
              <a:gd name="connsiteX7887" fmla="*/ 4750565 w 7803300"/>
              <a:gd name="connsiteY7887" fmla="*/ 2171718 h 4983967"/>
              <a:gd name="connsiteX7888" fmla="*/ 4729804 w 7803300"/>
              <a:gd name="connsiteY7888" fmla="*/ 2151127 h 4983967"/>
              <a:gd name="connsiteX7889" fmla="*/ 4750565 w 7803300"/>
              <a:gd name="connsiteY7889" fmla="*/ 2130537 h 4983967"/>
              <a:gd name="connsiteX7890" fmla="*/ 4687690 w 7803300"/>
              <a:gd name="connsiteY7890" fmla="*/ 2130537 h 4983967"/>
              <a:gd name="connsiteX7891" fmla="*/ 4708442 w 7803300"/>
              <a:gd name="connsiteY7891" fmla="*/ 2151127 h 4983967"/>
              <a:gd name="connsiteX7892" fmla="*/ 4687690 w 7803300"/>
              <a:gd name="connsiteY7892" fmla="*/ 2171718 h 4983967"/>
              <a:gd name="connsiteX7893" fmla="*/ 4666929 w 7803300"/>
              <a:gd name="connsiteY7893" fmla="*/ 2151127 h 4983967"/>
              <a:gd name="connsiteX7894" fmla="*/ 4687690 w 7803300"/>
              <a:gd name="connsiteY7894" fmla="*/ 2130537 h 4983967"/>
              <a:gd name="connsiteX7895" fmla="*/ 4624565 w 7803300"/>
              <a:gd name="connsiteY7895" fmla="*/ 2130537 h 4983967"/>
              <a:gd name="connsiteX7896" fmla="*/ 4645317 w 7803300"/>
              <a:gd name="connsiteY7896" fmla="*/ 2151127 h 4983967"/>
              <a:gd name="connsiteX7897" fmla="*/ 4624565 w 7803300"/>
              <a:gd name="connsiteY7897" fmla="*/ 2171718 h 4983967"/>
              <a:gd name="connsiteX7898" fmla="*/ 4603804 w 7803300"/>
              <a:gd name="connsiteY7898" fmla="*/ 2151127 h 4983967"/>
              <a:gd name="connsiteX7899" fmla="*/ 4624565 w 7803300"/>
              <a:gd name="connsiteY7899" fmla="*/ 2130537 h 4983967"/>
              <a:gd name="connsiteX7900" fmla="*/ 4561699 w 7803300"/>
              <a:gd name="connsiteY7900" fmla="*/ 2130537 h 4983967"/>
              <a:gd name="connsiteX7901" fmla="*/ 4582451 w 7803300"/>
              <a:gd name="connsiteY7901" fmla="*/ 2151127 h 4983967"/>
              <a:gd name="connsiteX7902" fmla="*/ 4561699 w 7803300"/>
              <a:gd name="connsiteY7902" fmla="*/ 2171718 h 4983967"/>
              <a:gd name="connsiteX7903" fmla="*/ 4540938 w 7803300"/>
              <a:gd name="connsiteY7903" fmla="*/ 2151127 h 4983967"/>
              <a:gd name="connsiteX7904" fmla="*/ 4561699 w 7803300"/>
              <a:gd name="connsiteY7904" fmla="*/ 2130537 h 4983967"/>
              <a:gd name="connsiteX7905" fmla="*/ 4498062 w 7803300"/>
              <a:gd name="connsiteY7905" fmla="*/ 2130537 h 4983967"/>
              <a:gd name="connsiteX7906" fmla="*/ 4518814 w 7803300"/>
              <a:gd name="connsiteY7906" fmla="*/ 2151127 h 4983967"/>
              <a:gd name="connsiteX7907" fmla="*/ 4498062 w 7803300"/>
              <a:gd name="connsiteY7907" fmla="*/ 2171718 h 4983967"/>
              <a:gd name="connsiteX7908" fmla="*/ 4477301 w 7803300"/>
              <a:gd name="connsiteY7908" fmla="*/ 2151127 h 4983967"/>
              <a:gd name="connsiteX7909" fmla="*/ 4498062 w 7803300"/>
              <a:gd name="connsiteY7909" fmla="*/ 2130537 h 4983967"/>
              <a:gd name="connsiteX7910" fmla="*/ 4435017 w 7803300"/>
              <a:gd name="connsiteY7910" fmla="*/ 2130537 h 4983967"/>
              <a:gd name="connsiteX7911" fmla="*/ 4455769 w 7803300"/>
              <a:gd name="connsiteY7911" fmla="*/ 2151127 h 4983967"/>
              <a:gd name="connsiteX7912" fmla="*/ 4435017 w 7803300"/>
              <a:gd name="connsiteY7912" fmla="*/ 2171718 h 4983967"/>
              <a:gd name="connsiteX7913" fmla="*/ 4414256 w 7803300"/>
              <a:gd name="connsiteY7913" fmla="*/ 2151127 h 4983967"/>
              <a:gd name="connsiteX7914" fmla="*/ 4435017 w 7803300"/>
              <a:gd name="connsiteY7914" fmla="*/ 2130537 h 4983967"/>
              <a:gd name="connsiteX7915" fmla="*/ 4371640 w 7803300"/>
              <a:gd name="connsiteY7915" fmla="*/ 2130537 h 4983967"/>
              <a:gd name="connsiteX7916" fmla="*/ 4392392 w 7803300"/>
              <a:gd name="connsiteY7916" fmla="*/ 2151127 h 4983967"/>
              <a:gd name="connsiteX7917" fmla="*/ 4371640 w 7803300"/>
              <a:gd name="connsiteY7917" fmla="*/ 2171718 h 4983967"/>
              <a:gd name="connsiteX7918" fmla="*/ 4350879 w 7803300"/>
              <a:gd name="connsiteY7918" fmla="*/ 2151127 h 4983967"/>
              <a:gd name="connsiteX7919" fmla="*/ 4371640 w 7803300"/>
              <a:gd name="connsiteY7919" fmla="*/ 2130537 h 4983967"/>
              <a:gd name="connsiteX7920" fmla="*/ 4308855 w 7803300"/>
              <a:gd name="connsiteY7920" fmla="*/ 2130537 h 4983967"/>
              <a:gd name="connsiteX7921" fmla="*/ 4329607 w 7803300"/>
              <a:gd name="connsiteY7921" fmla="*/ 2151127 h 4983967"/>
              <a:gd name="connsiteX7922" fmla="*/ 4308855 w 7803300"/>
              <a:gd name="connsiteY7922" fmla="*/ 2171718 h 4983967"/>
              <a:gd name="connsiteX7923" fmla="*/ 4288094 w 7803300"/>
              <a:gd name="connsiteY7923" fmla="*/ 2151127 h 4983967"/>
              <a:gd name="connsiteX7924" fmla="*/ 4308855 w 7803300"/>
              <a:gd name="connsiteY7924" fmla="*/ 2130537 h 4983967"/>
              <a:gd name="connsiteX7925" fmla="*/ 4245129 w 7803300"/>
              <a:gd name="connsiteY7925" fmla="*/ 2130537 h 4983967"/>
              <a:gd name="connsiteX7926" fmla="*/ 4265881 w 7803300"/>
              <a:gd name="connsiteY7926" fmla="*/ 2151127 h 4983967"/>
              <a:gd name="connsiteX7927" fmla="*/ 4245129 w 7803300"/>
              <a:gd name="connsiteY7927" fmla="*/ 2171718 h 4983967"/>
              <a:gd name="connsiteX7928" fmla="*/ 4224368 w 7803300"/>
              <a:gd name="connsiteY7928" fmla="*/ 2151127 h 4983967"/>
              <a:gd name="connsiteX7929" fmla="*/ 4245129 w 7803300"/>
              <a:gd name="connsiteY7929" fmla="*/ 2130537 h 4983967"/>
              <a:gd name="connsiteX7930" fmla="*/ 4182173 w 7803300"/>
              <a:gd name="connsiteY7930" fmla="*/ 2130537 h 4983967"/>
              <a:gd name="connsiteX7931" fmla="*/ 4202925 w 7803300"/>
              <a:gd name="connsiteY7931" fmla="*/ 2151127 h 4983967"/>
              <a:gd name="connsiteX7932" fmla="*/ 4182173 w 7803300"/>
              <a:gd name="connsiteY7932" fmla="*/ 2171718 h 4983967"/>
              <a:gd name="connsiteX7933" fmla="*/ 4161412 w 7803300"/>
              <a:gd name="connsiteY7933" fmla="*/ 2151127 h 4983967"/>
              <a:gd name="connsiteX7934" fmla="*/ 4182173 w 7803300"/>
              <a:gd name="connsiteY7934" fmla="*/ 2130537 h 4983967"/>
              <a:gd name="connsiteX7935" fmla="*/ 4119137 w 7803300"/>
              <a:gd name="connsiteY7935" fmla="*/ 2130537 h 4983967"/>
              <a:gd name="connsiteX7936" fmla="*/ 4139889 w 7803300"/>
              <a:gd name="connsiteY7936" fmla="*/ 2151127 h 4983967"/>
              <a:gd name="connsiteX7937" fmla="*/ 4119137 w 7803300"/>
              <a:gd name="connsiteY7937" fmla="*/ 2171718 h 4983967"/>
              <a:gd name="connsiteX7938" fmla="*/ 4098376 w 7803300"/>
              <a:gd name="connsiteY7938" fmla="*/ 2151127 h 4983967"/>
              <a:gd name="connsiteX7939" fmla="*/ 4119137 w 7803300"/>
              <a:gd name="connsiteY7939" fmla="*/ 2130537 h 4983967"/>
              <a:gd name="connsiteX7940" fmla="*/ 4056182 w 7803300"/>
              <a:gd name="connsiteY7940" fmla="*/ 2130537 h 4983967"/>
              <a:gd name="connsiteX7941" fmla="*/ 4076934 w 7803300"/>
              <a:gd name="connsiteY7941" fmla="*/ 2151127 h 4983967"/>
              <a:gd name="connsiteX7942" fmla="*/ 4056182 w 7803300"/>
              <a:gd name="connsiteY7942" fmla="*/ 2171718 h 4983967"/>
              <a:gd name="connsiteX7943" fmla="*/ 4035421 w 7803300"/>
              <a:gd name="connsiteY7943" fmla="*/ 2151127 h 4983967"/>
              <a:gd name="connsiteX7944" fmla="*/ 4056182 w 7803300"/>
              <a:gd name="connsiteY7944" fmla="*/ 2130537 h 4983967"/>
              <a:gd name="connsiteX7945" fmla="*/ 3873208 w 7803300"/>
              <a:gd name="connsiteY7945" fmla="*/ 2130205 h 4983967"/>
              <a:gd name="connsiteX7946" fmla="*/ 3893960 w 7803300"/>
              <a:gd name="connsiteY7946" fmla="*/ 2150795 h 4983967"/>
              <a:gd name="connsiteX7947" fmla="*/ 3873208 w 7803300"/>
              <a:gd name="connsiteY7947" fmla="*/ 2171386 h 4983967"/>
              <a:gd name="connsiteX7948" fmla="*/ 3852447 w 7803300"/>
              <a:gd name="connsiteY7948" fmla="*/ 2150795 h 4983967"/>
              <a:gd name="connsiteX7949" fmla="*/ 3873208 w 7803300"/>
              <a:gd name="connsiteY7949" fmla="*/ 2130205 h 4983967"/>
              <a:gd name="connsiteX7950" fmla="*/ 3620624 w 7803300"/>
              <a:gd name="connsiteY7950" fmla="*/ 2130205 h 4983967"/>
              <a:gd name="connsiteX7951" fmla="*/ 3641376 w 7803300"/>
              <a:gd name="connsiteY7951" fmla="*/ 2150795 h 4983967"/>
              <a:gd name="connsiteX7952" fmla="*/ 3620624 w 7803300"/>
              <a:gd name="connsiteY7952" fmla="*/ 2171386 h 4983967"/>
              <a:gd name="connsiteX7953" fmla="*/ 3599863 w 7803300"/>
              <a:gd name="connsiteY7953" fmla="*/ 2150795 h 4983967"/>
              <a:gd name="connsiteX7954" fmla="*/ 3620624 w 7803300"/>
              <a:gd name="connsiteY7954" fmla="*/ 2130205 h 4983967"/>
              <a:gd name="connsiteX7955" fmla="*/ 3557758 w 7803300"/>
              <a:gd name="connsiteY7955" fmla="*/ 2130205 h 4983967"/>
              <a:gd name="connsiteX7956" fmla="*/ 3578510 w 7803300"/>
              <a:gd name="connsiteY7956" fmla="*/ 2150795 h 4983967"/>
              <a:gd name="connsiteX7957" fmla="*/ 3557758 w 7803300"/>
              <a:gd name="connsiteY7957" fmla="*/ 2171386 h 4983967"/>
              <a:gd name="connsiteX7958" fmla="*/ 3536997 w 7803300"/>
              <a:gd name="connsiteY7958" fmla="*/ 2150795 h 4983967"/>
              <a:gd name="connsiteX7959" fmla="*/ 3557758 w 7803300"/>
              <a:gd name="connsiteY7959" fmla="*/ 2130205 h 4983967"/>
              <a:gd name="connsiteX7960" fmla="*/ 3494031 w 7803300"/>
              <a:gd name="connsiteY7960" fmla="*/ 2130205 h 4983967"/>
              <a:gd name="connsiteX7961" fmla="*/ 3514783 w 7803300"/>
              <a:gd name="connsiteY7961" fmla="*/ 2150795 h 4983967"/>
              <a:gd name="connsiteX7962" fmla="*/ 3494031 w 7803300"/>
              <a:gd name="connsiteY7962" fmla="*/ 2171386 h 4983967"/>
              <a:gd name="connsiteX7963" fmla="*/ 3473270 w 7803300"/>
              <a:gd name="connsiteY7963" fmla="*/ 2150795 h 4983967"/>
              <a:gd name="connsiteX7964" fmla="*/ 3494031 w 7803300"/>
              <a:gd name="connsiteY7964" fmla="*/ 2130205 h 4983967"/>
              <a:gd name="connsiteX7965" fmla="*/ 2420642 w 7803300"/>
              <a:gd name="connsiteY7965" fmla="*/ 2130205 h 4983967"/>
              <a:gd name="connsiteX7966" fmla="*/ 2441394 w 7803300"/>
              <a:gd name="connsiteY7966" fmla="*/ 2150795 h 4983967"/>
              <a:gd name="connsiteX7967" fmla="*/ 2420642 w 7803300"/>
              <a:gd name="connsiteY7967" fmla="*/ 2171386 h 4983967"/>
              <a:gd name="connsiteX7968" fmla="*/ 2399881 w 7803300"/>
              <a:gd name="connsiteY7968" fmla="*/ 2150795 h 4983967"/>
              <a:gd name="connsiteX7969" fmla="*/ 2420642 w 7803300"/>
              <a:gd name="connsiteY7969" fmla="*/ 2130205 h 4983967"/>
              <a:gd name="connsiteX7970" fmla="*/ 2357176 w 7803300"/>
              <a:gd name="connsiteY7970" fmla="*/ 2130205 h 4983967"/>
              <a:gd name="connsiteX7971" fmla="*/ 2377928 w 7803300"/>
              <a:gd name="connsiteY7971" fmla="*/ 2150795 h 4983967"/>
              <a:gd name="connsiteX7972" fmla="*/ 2357176 w 7803300"/>
              <a:gd name="connsiteY7972" fmla="*/ 2171386 h 4983967"/>
              <a:gd name="connsiteX7973" fmla="*/ 2336415 w 7803300"/>
              <a:gd name="connsiteY7973" fmla="*/ 2150795 h 4983967"/>
              <a:gd name="connsiteX7974" fmla="*/ 2357176 w 7803300"/>
              <a:gd name="connsiteY7974" fmla="*/ 2130205 h 4983967"/>
              <a:gd name="connsiteX7975" fmla="*/ 2294301 w 7803300"/>
              <a:gd name="connsiteY7975" fmla="*/ 2130205 h 4983967"/>
              <a:gd name="connsiteX7976" fmla="*/ 2315053 w 7803300"/>
              <a:gd name="connsiteY7976" fmla="*/ 2150795 h 4983967"/>
              <a:gd name="connsiteX7977" fmla="*/ 2294301 w 7803300"/>
              <a:gd name="connsiteY7977" fmla="*/ 2171386 h 4983967"/>
              <a:gd name="connsiteX7978" fmla="*/ 2273540 w 7803300"/>
              <a:gd name="connsiteY7978" fmla="*/ 2150795 h 4983967"/>
              <a:gd name="connsiteX7979" fmla="*/ 2294301 w 7803300"/>
              <a:gd name="connsiteY7979" fmla="*/ 2130205 h 4983967"/>
              <a:gd name="connsiteX7980" fmla="*/ 2230583 w 7803300"/>
              <a:gd name="connsiteY7980" fmla="*/ 2130205 h 4983967"/>
              <a:gd name="connsiteX7981" fmla="*/ 2251335 w 7803300"/>
              <a:gd name="connsiteY7981" fmla="*/ 2150795 h 4983967"/>
              <a:gd name="connsiteX7982" fmla="*/ 2230583 w 7803300"/>
              <a:gd name="connsiteY7982" fmla="*/ 2171386 h 4983967"/>
              <a:gd name="connsiteX7983" fmla="*/ 2209822 w 7803300"/>
              <a:gd name="connsiteY7983" fmla="*/ 2150795 h 4983967"/>
              <a:gd name="connsiteX7984" fmla="*/ 2230583 w 7803300"/>
              <a:gd name="connsiteY7984" fmla="*/ 2130205 h 4983967"/>
              <a:gd name="connsiteX7985" fmla="*/ 2167709 w 7803300"/>
              <a:gd name="connsiteY7985" fmla="*/ 2130205 h 4983967"/>
              <a:gd name="connsiteX7986" fmla="*/ 2188461 w 7803300"/>
              <a:gd name="connsiteY7986" fmla="*/ 2150795 h 4983967"/>
              <a:gd name="connsiteX7987" fmla="*/ 2167709 w 7803300"/>
              <a:gd name="connsiteY7987" fmla="*/ 2171386 h 4983967"/>
              <a:gd name="connsiteX7988" fmla="*/ 2146948 w 7803300"/>
              <a:gd name="connsiteY7988" fmla="*/ 2150795 h 4983967"/>
              <a:gd name="connsiteX7989" fmla="*/ 2167709 w 7803300"/>
              <a:gd name="connsiteY7989" fmla="*/ 2130205 h 4983967"/>
              <a:gd name="connsiteX7990" fmla="*/ 2104583 w 7803300"/>
              <a:gd name="connsiteY7990" fmla="*/ 2130205 h 4983967"/>
              <a:gd name="connsiteX7991" fmla="*/ 2125335 w 7803300"/>
              <a:gd name="connsiteY7991" fmla="*/ 2150795 h 4983967"/>
              <a:gd name="connsiteX7992" fmla="*/ 2104583 w 7803300"/>
              <a:gd name="connsiteY7992" fmla="*/ 2171386 h 4983967"/>
              <a:gd name="connsiteX7993" fmla="*/ 2083822 w 7803300"/>
              <a:gd name="connsiteY7993" fmla="*/ 2150795 h 4983967"/>
              <a:gd name="connsiteX7994" fmla="*/ 2104583 w 7803300"/>
              <a:gd name="connsiteY7994" fmla="*/ 2130205 h 4983967"/>
              <a:gd name="connsiteX7995" fmla="*/ 2041717 w 7803300"/>
              <a:gd name="connsiteY7995" fmla="*/ 2130205 h 4983967"/>
              <a:gd name="connsiteX7996" fmla="*/ 2062469 w 7803300"/>
              <a:gd name="connsiteY7996" fmla="*/ 2150795 h 4983967"/>
              <a:gd name="connsiteX7997" fmla="*/ 2041717 w 7803300"/>
              <a:gd name="connsiteY7997" fmla="*/ 2171386 h 4983967"/>
              <a:gd name="connsiteX7998" fmla="*/ 2020956 w 7803300"/>
              <a:gd name="connsiteY7998" fmla="*/ 2150795 h 4983967"/>
              <a:gd name="connsiteX7999" fmla="*/ 2041717 w 7803300"/>
              <a:gd name="connsiteY7999" fmla="*/ 2130205 h 4983967"/>
              <a:gd name="connsiteX8000" fmla="*/ 1977991 w 7803300"/>
              <a:gd name="connsiteY8000" fmla="*/ 2130205 h 4983967"/>
              <a:gd name="connsiteX8001" fmla="*/ 1998743 w 7803300"/>
              <a:gd name="connsiteY8001" fmla="*/ 2150795 h 4983967"/>
              <a:gd name="connsiteX8002" fmla="*/ 1977991 w 7803300"/>
              <a:gd name="connsiteY8002" fmla="*/ 2171386 h 4983967"/>
              <a:gd name="connsiteX8003" fmla="*/ 1957230 w 7803300"/>
              <a:gd name="connsiteY8003" fmla="*/ 2150795 h 4983967"/>
              <a:gd name="connsiteX8004" fmla="*/ 1977991 w 7803300"/>
              <a:gd name="connsiteY8004" fmla="*/ 2130205 h 4983967"/>
              <a:gd name="connsiteX8005" fmla="*/ 1851999 w 7803300"/>
              <a:gd name="connsiteY8005" fmla="*/ 2130205 h 4983967"/>
              <a:gd name="connsiteX8006" fmla="*/ 1872751 w 7803300"/>
              <a:gd name="connsiteY8006" fmla="*/ 2150795 h 4983967"/>
              <a:gd name="connsiteX8007" fmla="*/ 1851999 w 7803300"/>
              <a:gd name="connsiteY8007" fmla="*/ 2171386 h 4983967"/>
              <a:gd name="connsiteX8008" fmla="*/ 1831238 w 7803300"/>
              <a:gd name="connsiteY8008" fmla="*/ 2150795 h 4983967"/>
              <a:gd name="connsiteX8009" fmla="*/ 1851999 w 7803300"/>
              <a:gd name="connsiteY8009" fmla="*/ 2130205 h 4983967"/>
              <a:gd name="connsiteX8010" fmla="*/ 1789214 w 7803300"/>
              <a:gd name="connsiteY8010" fmla="*/ 2130205 h 4983967"/>
              <a:gd name="connsiteX8011" fmla="*/ 1809966 w 7803300"/>
              <a:gd name="connsiteY8011" fmla="*/ 2150795 h 4983967"/>
              <a:gd name="connsiteX8012" fmla="*/ 1789214 w 7803300"/>
              <a:gd name="connsiteY8012" fmla="*/ 2171386 h 4983967"/>
              <a:gd name="connsiteX8013" fmla="*/ 1768453 w 7803300"/>
              <a:gd name="connsiteY8013" fmla="*/ 2150795 h 4983967"/>
              <a:gd name="connsiteX8014" fmla="*/ 1789214 w 7803300"/>
              <a:gd name="connsiteY8014" fmla="*/ 2130205 h 4983967"/>
              <a:gd name="connsiteX8015" fmla="*/ 1725407 w 7803300"/>
              <a:gd name="connsiteY8015" fmla="*/ 2130205 h 4983967"/>
              <a:gd name="connsiteX8016" fmla="*/ 1746159 w 7803300"/>
              <a:gd name="connsiteY8016" fmla="*/ 2150795 h 4983967"/>
              <a:gd name="connsiteX8017" fmla="*/ 1725407 w 7803300"/>
              <a:gd name="connsiteY8017" fmla="*/ 2171386 h 4983967"/>
              <a:gd name="connsiteX8018" fmla="*/ 1704646 w 7803300"/>
              <a:gd name="connsiteY8018" fmla="*/ 2150795 h 4983967"/>
              <a:gd name="connsiteX8019" fmla="*/ 1725407 w 7803300"/>
              <a:gd name="connsiteY8019" fmla="*/ 2130205 h 4983967"/>
              <a:gd name="connsiteX8020" fmla="*/ 1662532 w 7803300"/>
              <a:gd name="connsiteY8020" fmla="*/ 2130205 h 4983967"/>
              <a:gd name="connsiteX8021" fmla="*/ 1683284 w 7803300"/>
              <a:gd name="connsiteY8021" fmla="*/ 2150795 h 4983967"/>
              <a:gd name="connsiteX8022" fmla="*/ 1662532 w 7803300"/>
              <a:gd name="connsiteY8022" fmla="*/ 2171386 h 4983967"/>
              <a:gd name="connsiteX8023" fmla="*/ 1641771 w 7803300"/>
              <a:gd name="connsiteY8023" fmla="*/ 2150795 h 4983967"/>
              <a:gd name="connsiteX8024" fmla="*/ 1662532 w 7803300"/>
              <a:gd name="connsiteY8024" fmla="*/ 2130205 h 4983967"/>
              <a:gd name="connsiteX8025" fmla="*/ 1599406 w 7803300"/>
              <a:gd name="connsiteY8025" fmla="*/ 2130205 h 4983967"/>
              <a:gd name="connsiteX8026" fmla="*/ 1620158 w 7803300"/>
              <a:gd name="connsiteY8026" fmla="*/ 2150795 h 4983967"/>
              <a:gd name="connsiteX8027" fmla="*/ 1599406 w 7803300"/>
              <a:gd name="connsiteY8027" fmla="*/ 2171386 h 4983967"/>
              <a:gd name="connsiteX8028" fmla="*/ 1578645 w 7803300"/>
              <a:gd name="connsiteY8028" fmla="*/ 2150795 h 4983967"/>
              <a:gd name="connsiteX8029" fmla="*/ 1599406 w 7803300"/>
              <a:gd name="connsiteY8029" fmla="*/ 2130205 h 4983967"/>
              <a:gd name="connsiteX8030" fmla="*/ 1536621 w 7803300"/>
              <a:gd name="connsiteY8030" fmla="*/ 2130205 h 4983967"/>
              <a:gd name="connsiteX8031" fmla="*/ 1557373 w 7803300"/>
              <a:gd name="connsiteY8031" fmla="*/ 2150795 h 4983967"/>
              <a:gd name="connsiteX8032" fmla="*/ 1536621 w 7803300"/>
              <a:gd name="connsiteY8032" fmla="*/ 2171386 h 4983967"/>
              <a:gd name="connsiteX8033" fmla="*/ 1515860 w 7803300"/>
              <a:gd name="connsiteY8033" fmla="*/ 2150795 h 4983967"/>
              <a:gd name="connsiteX8034" fmla="*/ 1536621 w 7803300"/>
              <a:gd name="connsiteY8034" fmla="*/ 2130205 h 4983967"/>
              <a:gd name="connsiteX8035" fmla="*/ 1472904 w 7803300"/>
              <a:gd name="connsiteY8035" fmla="*/ 2130205 h 4983967"/>
              <a:gd name="connsiteX8036" fmla="*/ 1493656 w 7803300"/>
              <a:gd name="connsiteY8036" fmla="*/ 2150795 h 4983967"/>
              <a:gd name="connsiteX8037" fmla="*/ 1472904 w 7803300"/>
              <a:gd name="connsiteY8037" fmla="*/ 2171386 h 4983967"/>
              <a:gd name="connsiteX8038" fmla="*/ 1452143 w 7803300"/>
              <a:gd name="connsiteY8038" fmla="*/ 2150795 h 4983967"/>
              <a:gd name="connsiteX8039" fmla="*/ 1472904 w 7803300"/>
              <a:gd name="connsiteY8039" fmla="*/ 2130205 h 4983967"/>
              <a:gd name="connsiteX8040" fmla="*/ 1410029 w 7803300"/>
              <a:gd name="connsiteY8040" fmla="*/ 2130205 h 4983967"/>
              <a:gd name="connsiteX8041" fmla="*/ 1430781 w 7803300"/>
              <a:gd name="connsiteY8041" fmla="*/ 2150795 h 4983967"/>
              <a:gd name="connsiteX8042" fmla="*/ 1410029 w 7803300"/>
              <a:gd name="connsiteY8042" fmla="*/ 2171386 h 4983967"/>
              <a:gd name="connsiteX8043" fmla="*/ 1389268 w 7803300"/>
              <a:gd name="connsiteY8043" fmla="*/ 2150795 h 4983967"/>
              <a:gd name="connsiteX8044" fmla="*/ 1410029 w 7803300"/>
              <a:gd name="connsiteY8044" fmla="*/ 2130205 h 4983967"/>
              <a:gd name="connsiteX8045" fmla="*/ 1346563 w 7803300"/>
              <a:gd name="connsiteY8045" fmla="*/ 2130205 h 4983967"/>
              <a:gd name="connsiteX8046" fmla="*/ 1367315 w 7803300"/>
              <a:gd name="connsiteY8046" fmla="*/ 2150795 h 4983967"/>
              <a:gd name="connsiteX8047" fmla="*/ 1346563 w 7803300"/>
              <a:gd name="connsiteY8047" fmla="*/ 2171386 h 4983967"/>
              <a:gd name="connsiteX8048" fmla="*/ 1325802 w 7803300"/>
              <a:gd name="connsiteY8048" fmla="*/ 2150795 h 4983967"/>
              <a:gd name="connsiteX8049" fmla="*/ 1346563 w 7803300"/>
              <a:gd name="connsiteY8049" fmla="*/ 2130205 h 4983967"/>
              <a:gd name="connsiteX8050" fmla="*/ 1283697 w 7803300"/>
              <a:gd name="connsiteY8050" fmla="*/ 2130205 h 4983967"/>
              <a:gd name="connsiteX8051" fmla="*/ 1304449 w 7803300"/>
              <a:gd name="connsiteY8051" fmla="*/ 2150795 h 4983967"/>
              <a:gd name="connsiteX8052" fmla="*/ 1283697 w 7803300"/>
              <a:gd name="connsiteY8052" fmla="*/ 2171386 h 4983967"/>
              <a:gd name="connsiteX8053" fmla="*/ 1262936 w 7803300"/>
              <a:gd name="connsiteY8053" fmla="*/ 2150795 h 4983967"/>
              <a:gd name="connsiteX8054" fmla="*/ 1283697 w 7803300"/>
              <a:gd name="connsiteY8054" fmla="*/ 2130205 h 4983967"/>
              <a:gd name="connsiteX8055" fmla="*/ 1219970 w 7803300"/>
              <a:gd name="connsiteY8055" fmla="*/ 2130205 h 4983967"/>
              <a:gd name="connsiteX8056" fmla="*/ 1240722 w 7803300"/>
              <a:gd name="connsiteY8056" fmla="*/ 2150795 h 4983967"/>
              <a:gd name="connsiteX8057" fmla="*/ 1219970 w 7803300"/>
              <a:gd name="connsiteY8057" fmla="*/ 2171386 h 4983967"/>
              <a:gd name="connsiteX8058" fmla="*/ 1199209 w 7803300"/>
              <a:gd name="connsiteY8058" fmla="*/ 2150795 h 4983967"/>
              <a:gd name="connsiteX8059" fmla="*/ 1219970 w 7803300"/>
              <a:gd name="connsiteY8059" fmla="*/ 2130205 h 4983967"/>
              <a:gd name="connsiteX8060" fmla="*/ 1157105 w 7803300"/>
              <a:gd name="connsiteY8060" fmla="*/ 2130205 h 4983967"/>
              <a:gd name="connsiteX8061" fmla="*/ 1177857 w 7803300"/>
              <a:gd name="connsiteY8061" fmla="*/ 2150795 h 4983967"/>
              <a:gd name="connsiteX8062" fmla="*/ 1157105 w 7803300"/>
              <a:gd name="connsiteY8062" fmla="*/ 2171386 h 4983967"/>
              <a:gd name="connsiteX8063" fmla="*/ 1136344 w 7803300"/>
              <a:gd name="connsiteY8063" fmla="*/ 2150795 h 4983967"/>
              <a:gd name="connsiteX8064" fmla="*/ 1157105 w 7803300"/>
              <a:gd name="connsiteY8064" fmla="*/ 2130205 h 4983967"/>
              <a:gd name="connsiteX8065" fmla="*/ 1093979 w 7803300"/>
              <a:gd name="connsiteY8065" fmla="*/ 2130205 h 4983967"/>
              <a:gd name="connsiteX8066" fmla="*/ 1114731 w 7803300"/>
              <a:gd name="connsiteY8066" fmla="*/ 2150795 h 4983967"/>
              <a:gd name="connsiteX8067" fmla="*/ 1093979 w 7803300"/>
              <a:gd name="connsiteY8067" fmla="*/ 2171386 h 4983967"/>
              <a:gd name="connsiteX8068" fmla="*/ 1073218 w 7803300"/>
              <a:gd name="connsiteY8068" fmla="*/ 2150795 h 4983967"/>
              <a:gd name="connsiteX8069" fmla="*/ 1093979 w 7803300"/>
              <a:gd name="connsiteY8069" fmla="*/ 2130205 h 4983967"/>
              <a:gd name="connsiteX8070" fmla="*/ 1031113 w 7803300"/>
              <a:gd name="connsiteY8070" fmla="*/ 2130205 h 4983967"/>
              <a:gd name="connsiteX8071" fmla="*/ 1051865 w 7803300"/>
              <a:gd name="connsiteY8071" fmla="*/ 2150795 h 4983967"/>
              <a:gd name="connsiteX8072" fmla="*/ 1031113 w 7803300"/>
              <a:gd name="connsiteY8072" fmla="*/ 2171386 h 4983967"/>
              <a:gd name="connsiteX8073" fmla="*/ 1010352 w 7803300"/>
              <a:gd name="connsiteY8073" fmla="*/ 2150795 h 4983967"/>
              <a:gd name="connsiteX8074" fmla="*/ 1031113 w 7803300"/>
              <a:gd name="connsiteY8074" fmla="*/ 2130205 h 4983967"/>
              <a:gd name="connsiteX8075" fmla="*/ 967467 w 7803300"/>
              <a:gd name="connsiteY8075" fmla="*/ 2130205 h 4983967"/>
              <a:gd name="connsiteX8076" fmla="*/ 988219 w 7803300"/>
              <a:gd name="connsiteY8076" fmla="*/ 2150795 h 4983967"/>
              <a:gd name="connsiteX8077" fmla="*/ 967467 w 7803300"/>
              <a:gd name="connsiteY8077" fmla="*/ 2171386 h 4983967"/>
              <a:gd name="connsiteX8078" fmla="*/ 946706 w 7803300"/>
              <a:gd name="connsiteY8078" fmla="*/ 2150795 h 4983967"/>
              <a:gd name="connsiteX8079" fmla="*/ 967467 w 7803300"/>
              <a:gd name="connsiteY8079" fmla="*/ 2130205 h 4983967"/>
              <a:gd name="connsiteX8080" fmla="*/ 904601 w 7803300"/>
              <a:gd name="connsiteY8080" fmla="*/ 2130205 h 4983967"/>
              <a:gd name="connsiteX8081" fmla="*/ 925353 w 7803300"/>
              <a:gd name="connsiteY8081" fmla="*/ 2150795 h 4983967"/>
              <a:gd name="connsiteX8082" fmla="*/ 904601 w 7803300"/>
              <a:gd name="connsiteY8082" fmla="*/ 2171386 h 4983967"/>
              <a:gd name="connsiteX8083" fmla="*/ 883840 w 7803300"/>
              <a:gd name="connsiteY8083" fmla="*/ 2150795 h 4983967"/>
              <a:gd name="connsiteX8084" fmla="*/ 904601 w 7803300"/>
              <a:gd name="connsiteY8084" fmla="*/ 2130205 h 4983967"/>
              <a:gd name="connsiteX8085" fmla="*/ 841395 w 7803300"/>
              <a:gd name="connsiteY8085" fmla="*/ 2130205 h 4983967"/>
              <a:gd name="connsiteX8086" fmla="*/ 862147 w 7803300"/>
              <a:gd name="connsiteY8086" fmla="*/ 2150795 h 4983967"/>
              <a:gd name="connsiteX8087" fmla="*/ 841395 w 7803300"/>
              <a:gd name="connsiteY8087" fmla="*/ 2171386 h 4983967"/>
              <a:gd name="connsiteX8088" fmla="*/ 820634 w 7803300"/>
              <a:gd name="connsiteY8088" fmla="*/ 2150795 h 4983967"/>
              <a:gd name="connsiteX8089" fmla="*/ 841395 w 7803300"/>
              <a:gd name="connsiteY8089" fmla="*/ 2130205 h 4983967"/>
              <a:gd name="connsiteX8090" fmla="*/ 83377 w 7803300"/>
              <a:gd name="connsiteY8090" fmla="*/ 2130205 h 4983967"/>
              <a:gd name="connsiteX8091" fmla="*/ 104128 w 7803300"/>
              <a:gd name="connsiteY8091" fmla="*/ 2150795 h 4983967"/>
              <a:gd name="connsiteX8092" fmla="*/ 83377 w 7803300"/>
              <a:gd name="connsiteY8092" fmla="*/ 2171386 h 4983967"/>
              <a:gd name="connsiteX8093" fmla="*/ 62616 w 7803300"/>
              <a:gd name="connsiteY8093" fmla="*/ 2150795 h 4983967"/>
              <a:gd name="connsiteX8094" fmla="*/ 83377 w 7803300"/>
              <a:gd name="connsiteY8094" fmla="*/ 2130205 h 4983967"/>
              <a:gd name="connsiteX8095" fmla="*/ 7213914 w 7803300"/>
              <a:gd name="connsiteY8095" fmla="*/ 2067582 h 4983967"/>
              <a:gd name="connsiteX8096" fmla="*/ 7234666 w 7803300"/>
              <a:gd name="connsiteY8096" fmla="*/ 2088172 h 4983967"/>
              <a:gd name="connsiteX8097" fmla="*/ 7213914 w 7803300"/>
              <a:gd name="connsiteY8097" fmla="*/ 2108763 h 4983967"/>
              <a:gd name="connsiteX8098" fmla="*/ 7193153 w 7803300"/>
              <a:gd name="connsiteY8098" fmla="*/ 2088172 h 4983967"/>
              <a:gd name="connsiteX8099" fmla="*/ 7213914 w 7803300"/>
              <a:gd name="connsiteY8099" fmla="*/ 2067582 h 4983967"/>
              <a:gd name="connsiteX8100" fmla="*/ 7150869 w 7803300"/>
              <a:gd name="connsiteY8100" fmla="*/ 2067582 h 4983967"/>
              <a:gd name="connsiteX8101" fmla="*/ 7171621 w 7803300"/>
              <a:gd name="connsiteY8101" fmla="*/ 2088172 h 4983967"/>
              <a:gd name="connsiteX8102" fmla="*/ 7150869 w 7803300"/>
              <a:gd name="connsiteY8102" fmla="*/ 2108763 h 4983967"/>
              <a:gd name="connsiteX8103" fmla="*/ 7130108 w 7803300"/>
              <a:gd name="connsiteY8103" fmla="*/ 2088172 h 4983967"/>
              <a:gd name="connsiteX8104" fmla="*/ 7150869 w 7803300"/>
              <a:gd name="connsiteY8104" fmla="*/ 2067582 h 4983967"/>
              <a:gd name="connsiteX8105" fmla="*/ 7088003 w 7803300"/>
              <a:gd name="connsiteY8105" fmla="*/ 2067582 h 4983967"/>
              <a:gd name="connsiteX8106" fmla="*/ 7108755 w 7803300"/>
              <a:gd name="connsiteY8106" fmla="*/ 2088172 h 4983967"/>
              <a:gd name="connsiteX8107" fmla="*/ 7088003 w 7803300"/>
              <a:gd name="connsiteY8107" fmla="*/ 2108763 h 4983967"/>
              <a:gd name="connsiteX8108" fmla="*/ 7067242 w 7803300"/>
              <a:gd name="connsiteY8108" fmla="*/ 2088172 h 4983967"/>
              <a:gd name="connsiteX8109" fmla="*/ 7088003 w 7803300"/>
              <a:gd name="connsiteY8109" fmla="*/ 2067582 h 4983967"/>
              <a:gd name="connsiteX8110" fmla="*/ 6645692 w 7803300"/>
              <a:gd name="connsiteY8110" fmla="*/ 2067582 h 4983967"/>
              <a:gd name="connsiteX8111" fmla="*/ 6666444 w 7803300"/>
              <a:gd name="connsiteY8111" fmla="*/ 2088172 h 4983967"/>
              <a:gd name="connsiteX8112" fmla="*/ 6645692 w 7803300"/>
              <a:gd name="connsiteY8112" fmla="*/ 2108763 h 4983967"/>
              <a:gd name="connsiteX8113" fmla="*/ 6624931 w 7803300"/>
              <a:gd name="connsiteY8113" fmla="*/ 2088172 h 4983967"/>
              <a:gd name="connsiteX8114" fmla="*/ 6645692 w 7803300"/>
              <a:gd name="connsiteY8114" fmla="*/ 2067582 h 4983967"/>
              <a:gd name="connsiteX8115" fmla="*/ 6582907 w 7803300"/>
              <a:gd name="connsiteY8115" fmla="*/ 2067582 h 4983967"/>
              <a:gd name="connsiteX8116" fmla="*/ 6603659 w 7803300"/>
              <a:gd name="connsiteY8116" fmla="*/ 2088172 h 4983967"/>
              <a:gd name="connsiteX8117" fmla="*/ 6582907 w 7803300"/>
              <a:gd name="connsiteY8117" fmla="*/ 2108763 h 4983967"/>
              <a:gd name="connsiteX8118" fmla="*/ 6562146 w 7803300"/>
              <a:gd name="connsiteY8118" fmla="*/ 2088172 h 4983967"/>
              <a:gd name="connsiteX8119" fmla="*/ 6582907 w 7803300"/>
              <a:gd name="connsiteY8119" fmla="*/ 2067582 h 4983967"/>
              <a:gd name="connsiteX8120" fmla="*/ 6519190 w 7803300"/>
              <a:gd name="connsiteY8120" fmla="*/ 2067582 h 4983967"/>
              <a:gd name="connsiteX8121" fmla="*/ 6539942 w 7803300"/>
              <a:gd name="connsiteY8121" fmla="*/ 2088172 h 4983967"/>
              <a:gd name="connsiteX8122" fmla="*/ 6519190 w 7803300"/>
              <a:gd name="connsiteY8122" fmla="*/ 2108763 h 4983967"/>
              <a:gd name="connsiteX8123" fmla="*/ 6498429 w 7803300"/>
              <a:gd name="connsiteY8123" fmla="*/ 2088172 h 4983967"/>
              <a:gd name="connsiteX8124" fmla="*/ 6519190 w 7803300"/>
              <a:gd name="connsiteY8124" fmla="*/ 2067582 h 4983967"/>
              <a:gd name="connsiteX8125" fmla="*/ 6456234 w 7803300"/>
              <a:gd name="connsiteY8125" fmla="*/ 2067582 h 4983967"/>
              <a:gd name="connsiteX8126" fmla="*/ 6476986 w 7803300"/>
              <a:gd name="connsiteY8126" fmla="*/ 2088172 h 4983967"/>
              <a:gd name="connsiteX8127" fmla="*/ 6456234 w 7803300"/>
              <a:gd name="connsiteY8127" fmla="*/ 2108763 h 4983967"/>
              <a:gd name="connsiteX8128" fmla="*/ 6435473 w 7803300"/>
              <a:gd name="connsiteY8128" fmla="*/ 2088172 h 4983967"/>
              <a:gd name="connsiteX8129" fmla="*/ 6456234 w 7803300"/>
              <a:gd name="connsiteY8129" fmla="*/ 2067582 h 4983967"/>
              <a:gd name="connsiteX8130" fmla="*/ 6392849 w 7803300"/>
              <a:gd name="connsiteY8130" fmla="*/ 2067582 h 4983967"/>
              <a:gd name="connsiteX8131" fmla="*/ 6413601 w 7803300"/>
              <a:gd name="connsiteY8131" fmla="*/ 2088172 h 4983967"/>
              <a:gd name="connsiteX8132" fmla="*/ 6392849 w 7803300"/>
              <a:gd name="connsiteY8132" fmla="*/ 2108763 h 4983967"/>
              <a:gd name="connsiteX8133" fmla="*/ 6372088 w 7803300"/>
              <a:gd name="connsiteY8133" fmla="*/ 2088172 h 4983967"/>
              <a:gd name="connsiteX8134" fmla="*/ 6392849 w 7803300"/>
              <a:gd name="connsiteY8134" fmla="*/ 2067582 h 4983967"/>
              <a:gd name="connsiteX8135" fmla="*/ 6330064 w 7803300"/>
              <a:gd name="connsiteY8135" fmla="*/ 2067582 h 4983967"/>
              <a:gd name="connsiteX8136" fmla="*/ 6350816 w 7803300"/>
              <a:gd name="connsiteY8136" fmla="*/ 2088172 h 4983967"/>
              <a:gd name="connsiteX8137" fmla="*/ 6330064 w 7803300"/>
              <a:gd name="connsiteY8137" fmla="*/ 2108763 h 4983967"/>
              <a:gd name="connsiteX8138" fmla="*/ 6309303 w 7803300"/>
              <a:gd name="connsiteY8138" fmla="*/ 2088172 h 4983967"/>
              <a:gd name="connsiteX8139" fmla="*/ 6330064 w 7803300"/>
              <a:gd name="connsiteY8139" fmla="*/ 2067582 h 4983967"/>
              <a:gd name="connsiteX8140" fmla="*/ 6266346 w 7803300"/>
              <a:gd name="connsiteY8140" fmla="*/ 2067582 h 4983967"/>
              <a:gd name="connsiteX8141" fmla="*/ 6287098 w 7803300"/>
              <a:gd name="connsiteY8141" fmla="*/ 2088172 h 4983967"/>
              <a:gd name="connsiteX8142" fmla="*/ 6266346 w 7803300"/>
              <a:gd name="connsiteY8142" fmla="*/ 2108763 h 4983967"/>
              <a:gd name="connsiteX8143" fmla="*/ 6245585 w 7803300"/>
              <a:gd name="connsiteY8143" fmla="*/ 2088172 h 4983967"/>
              <a:gd name="connsiteX8144" fmla="*/ 6266346 w 7803300"/>
              <a:gd name="connsiteY8144" fmla="*/ 2067582 h 4983967"/>
              <a:gd name="connsiteX8145" fmla="*/ 6203301 w 7803300"/>
              <a:gd name="connsiteY8145" fmla="*/ 2067582 h 4983967"/>
              <a:gd name="connsiteX8146" fmla="*/ 6224053 w 7803300"/>
              <a:gd name="connsiteY8146" fmla="*/ 2088172 h 4983967"/>
              <a:gd name="connsiteX8147" fmla="*/ 6203301 w 7803300"/>
              <a:gd name="connsiteY8147" fmla="*/ 2108763 h 4983967"/>
              <a:gd name="connsiteX8148" fmla="*/ 6182540 w 7803300"/>
              <a:gd name="connsiteY8148" fmla="*/ 2088172 h 4983967"/>
              <a:gd name="connsiteX8149" fmla="*/ 6203301 w 7803300"/>
              <a:gd name="connsiteY8149" fmla="*/ 2067582 h 4983967"/>
              <a:gd name="connsiteX8150" fmla="*/ 6140265 w 7803300"/>
              <a:gd name="connsiteY8150" fmla="*/ 2067582 h 4983967"/>
              <a:gd name="connsiteX8151" fmla="*/ 6161017 w 7803300"/>
              <a:gd name="connsiteY8151" fmla="*/ 2088172 h 4983967"/>
              <a:gd name="connsiteX8152" fmla="*/ 6140265 w 7803300"/>
              <a:gd name="connsiteY8152" fmla="*/ 2108763 h 4983967"/>
              <a:gd name="connsiteX8153" fmla="*/ 6119504 w 7803300"/>
              <a:gd name="connsiteY8153" fmla="*/ 2088172 h 4983967"/>
              <a:gd name="connsiteX8154" fmla="*/ 6140265 w 7803300"/>
              <a:gd name="connsiteY8154" fmla="*/ 2067582 h 4983967"/>
              <a:gd name="connsiteX8155" fmla="*/ 6077390 w 7803300"/>
              <a:gd name="connsiteY8155" fmla="*/ 2067582 h 4983967"/>
              <a:gd name="connsiteX8156" fmla="*/ 6098142 w 7803300"/>
              <a:gd name="connsiteY8156" fmla="*/ 2088172 h 4983967"/>
              <a:gd name="connsiteX8157" fmla="*/ 6077390 w 7803300"/>
              <a:gd name="connsiteY8157" fmla="*/ 2108763 h 4983967"/>
              <a:gd name="connsiteX8158" fmla="*/ 6056629 w 7803300"/>
              <a:gd name="connsiteY8158" fmla="*/ 2088172 h 4983967"/>
              <a:gd name="connsiteX8159" fmla="*/ 6077390 w 7803300"/>
              <a:gd name="connsiteY8159" fmla="*/ 2067582 h 4983967"/>
              <a:gd name="connsiteX8160" fmla="*/ 6013672 w 7803300"/>
              <a:gd name="connsiteY8160" fmla="*/ 2067582 h 4983967"/>
              <a:gd name="connsiteX8161" fmla="*/ 6034424 w 7803300"/>
              <a:gd name="connsiteY8161" fmla="*/ 2088172 h 4983967"/>
              <a:gd name="connsiteX8162" fmla="*/ 6013672 w 7803300"/>
              <a:gd name="connsiteY8162" fmla="*/ 2108763 h 4983967"/>
              <a:gd name="connsiteX8163" fmla="*/ 5992911 w 7803300"/>
              <a:gd name="connsiteY8163" fmla="*/ 2088172 h 4983967"/>
              <a:gd name="connsiteX8164" fmla="*/ 6013672 w 7803300"/>
              <a:gd name="connsiteY8164" fmla="*/ 2067582 h 4983967"/>
              <a:gd name="connsiteX8165" fmla="*/ 5950798 w 7803300"/>
              <a:gd name="connsiteY8165" fmla="*/ 2067582 h 4983967"/>
              <a:gd name="connsiteX8166" fmla="*/ 5971550 w 7803300"/>
              <a:gd name="connsiteY8166" fmla="*/ 2088172 h 4983967"/>
              <a:gd name="connsiteX8167" fmla="*/ 5950798 w 7803300"/>
              <a:gd name="connsiteY8167" fmla="*/ 2108763 h 4983967"/>
              <a:gd name="connsiteX8168" fmla="*/ 5930037 w 7803300"/>
              <a:gd name="connsiteY8168" fmla="*/ 2088172 h 4983967"/>
              <a:gd name="connsiteX8169" fmla="*/ 5950798 w 7803300"/>
              <a:gd name="connsiteY8169" fmla="*/ 2067582 h 4983967"/>
              <a:gd name="connsiteX8170" fmla="*/ 5887672 w 7803300"/>
              <a:gd name="connsiteY8170" fmla="*/ 2067582 h 4983967"/>
              <a:gd name="connsiteX8171" fmla="*/ 5908424 w 7803300"/>
              <a:gd name="connsiteY8171" fmla="*/ 2088172 h 4983967"/>
              <a:gd name="connsiteX8172" fmla="*/ 5887672 w 7803300"/>
              <a:gd name="connsiteY8172" fmla="*/ 2108763 h 4983967"/>
              <a:gd name="connsiteX8173" fmla="*/ 5866911 w 7803300"/>
              <a:gd name="connsiteY8173" fmla="*/ 2088172 h 4983967"/>
              <a:gd name="connsiteX8174" fmla="*/ 5887672 w 7803300"/>
              <a:gd name="connsiteY8174" fmla="*/ 2067582 h 4983967"/>
              <a:gd name="connsiteX8175" fmla="*/ 5824896 w 7803300"/>
              <a:gd name="connsiteY8175" fmla="*/ 2067582 h 4983967"/>
              <a:gd name="connsiteX8176" fmla="*/ 5845648 w 7803300"/>
              <a:gd name="connsiteY8176" fmla="*/ 2088172 h 4983967"/>
              <a:gd name="connsiteX8177" fmla="*/ 5824896 w 7803300"/>
              <a:gd name="connsiteY8177" fmla="*/ 2108763 h 4983967"/>
              <a:gd name="connsiteX8178" fmla="*/ 5804135 w 7803300"/>
              <a:gd name="connsiteY8178" fmla="*/ 2088172 h 4983967"/>
              <a:gd name="connsiteX8179" fmla="*/ 5824896 w 7803300"/>
              <a:gd name="connsiteY8179" fmla="*/ 2067582 h 4983967"/>
              <a:gd name="connsiteX8180" fmla="*/ 5761169 w 7803300"/>
              <a:gd name="connsiteY8180" fmla="*/ 2067582 h 4983967"/>
              <a:gd name="connsiteX8181" fmla="*/ 5781921 w 7803300"/>
              <a:gd name="connsiteY8181" fmla="*/ 2088172 h 4983967"/>
              <a:gd name="connsiteX8182" fmla="*/ 5761169 w 7803300"/>
              <a:gd name="connsiteY8182" fmla="*/ 2108763 h 4983967"/>
              <a:gd name="connsiteX8183" fmla="*/ 5740408 w 7803300"/>
              <a:gd name="connsiteY8183" fmla="*/ 2088172 h 4983967"/>
              <a:gd name="connsiteX8184" fmla="*/ 5761169 w 7803300"/>
              <a:gd name="connsiteY8184" fmla="*/ 2067582 h 4983967"/>
              <a:gd name="connsiteX8185" fmla="*/ 5698295 w 7803300"/>
              <a:gd name="connsiteY8185" fmla="*/ 2067582 h 4983967"/>
              <a:gd name="connsiteX8186" fmla="*/ 5719047 w 7803300"/>
              <a:gd name="connsiteY8186" fmla="*/ 2088172 h 4983967"/>
              <a:gd name="connsiteX8187" fmla="*/ 5698295 w 7803300"/>
              <a:gd name="connsiteY8187" fmla="*/ 2108763 h 4983967"/>
              <a:gd name="connsiteX8188" fmla="*/ 5677534 w 7803300"/>
              <a:gd name="connsiteY8188" fmla="*/ 2088172 h 4983967"/>
              <a:gd name="connsiteX8189" fmla="*/ 5698295 w 7803300"/>
              <a:gd name="connsiteY8189" fmla="*/ 2067582 h 4983967"/>
              <a:gd name="connsiteX8190" fmla="*/ 5635088 w 7803300"/>
              <a:gd name="connsiteY8190" fmla="*/ 2067582 h 4983967"/>
              <a:gd name="connsiteX8191" fmla="*/ 5655840 w 7803300"/>
              <a:gd name="connsiteY8191" fmla="*/ 2088172 h 4983967"/>
              <a:gd name="connsiteX8192" fmla="*/ 5635088 w 7803300"/>
              <a:gd name="connsiteY8192" fmla="*/ 2108763 h 4983967"/>
              <a:gd name="connsiteX8193" fmla="*/ 5614327 w 7803300"/>
              <a:gd name="connsiteY8193" fmla="*/ 2088172 h 4983967"/>
              <a:gd name="connsiteX8194" fmla="*/ 5635088 w 7803300"/>
              <a:gd name="connsiteY8194" fmla="*/ 2067582 h 4983967"/>
              <a:gd name="connsiteX8195" fmla="*/ 5572303 w 7803300"/>
              <a:gd name="connsiteY8195" fmla="*/ 2067582 h 4983967"/>
              <a:gd name="connsiteX8196" fmla="*/ 5593055 w 7803300"/>
              <a:gd name="connsiteY8196" fmla="*/ 2088172 h 4983967"/>
              <a:gd name="connsiteX8197" fmla="*/ 5572303 w 7803300"/>
              <a:gd name="connsiteY8197" fmla="*/ 2108763 h 4983967"/>
              <a:gd name="connsiteX8198" fmla="*/ 5551542 w 7803300"/>
              <a:gd name="connsiteY8198" fmla="*/ 2088172 h 4983967"/>
              <a:gd name="connsiteX8199" fmla="*/ 5572303 w 7803300"/>
              <a:gd name="connsiteY8199" fmla="*/ 2067582 h 4983967"/>
              <a:gd name="connsiteX8200" fmla="*/ 5508577 w 7803300"/>
              <a:gd name="connsiteY8200" fmla="*/ 2067582 h 4983967"/>
              <a:gd name="connsiteX8201" fmla="*/ 5529329 w 7803300"/>
              <a:gd name="connsiteY8201" fmla="*/ 2088172 h 4983967"/>
              <a:gd name="connsiteX8202" fmla="*/ 5508577 w 7803300"/>
              <a:gd name="connsiteY8202" fmla="*/ 2108763 h 4983967"/>
              <a:gd name="connsiteX8203" fmla="*/ 5487816 w 7803300"/>
              <a:gd name="connsiteY8203" fmla="*/ 2088172 h 4983967"/>
              <a:gd name="connsiteX8204" fmla="*/ 5508577 w 7803300"/>
              <a:gd name="connsiteY8204" fmla="*/ 2067582 h 4983967"/>
              <a:gd name="connsiteX8205" fmla="*/ 5445711 w 7803300"/>
              <a:gd name="connsiteY8205" fmla="*/ 2067582 h 4983967"/>
              <a:gd name="connsiteX8206" fmla="*/ 5466463 w 7803300"/>
              <a:gd name="connsiteY8206" fmla="*/ 2088172 h 4983967"/>
              <a:gd name="connsiteX8207" fmla="*/ 5445711 w 7803300"/>
              <a:gd name="connsiteY8207" fmla="*/ 2108763 h 4983967"/>
              <a:gd name="connsiteX8208" fmla="*/ 5424950 w 7803300"/>
              <a:gd name="connsiteY8208" fmla="*/ 2088172 h 4983967"/>
              <a:gd name="connsiteX8209" fmla="*/ 5445711 w 7803300"/>
              <a:gd name="connsiteY8209" fmla="*/ 2067582 h 4983967"/>
              <a:gd name="connsiteX8210" fmla="*/ 5382244 w 7803300"/>
              <a:gd name="connsiteY8210" fmla="*/ 2067582 h 4983967"/>
              <a:gd name="connsiteX8211" fmla="*/ 5402996 w 7803300"/>
              <a:gd name="connsiteY8211" fmla="*/ 2088172 h 4983967"/>
              <a:gd name="connsiteX8212" fmla="*/ 5382244 w 7803300"/>
              <a:gd name="connsiteY8212" fmla="*/ 2108763 h 4983967"/>
              <a:gd name="connsiteX8213" fmla="*/ 5361483 w 7803300"/>
              <a:gd name="connsiteY8213" fmla="*/ 2088172 h 4983967"/>
              <a:gd name="connsiteX8214" fmla="*/ 5382244 w 7803300"/>
              <a:gd name="connsiteY8214" fmla="*/ 2067582 h 4983967"/>
              <a:gd name="connsiteX8215" fmla="*/ 5319459 w 7803300"/>
              <a:gd name="connsiteY8215" fmla="*/ 2067582 h 4983967"/>
              <a:gd name="connsiteX8216" fmla="*/ 5340211 w 7803300"/>
              <a:gd name="connsiteY8216" fmla="*/ 2088172 h 4983967"/>
              <a:gd name="connsiteX8217" fmla="*/ 5319459 w 7803300"/>
              <a:gd name="connsiteY8217" fmla="*/ 2108763 h 4983967"/>
              <a:gd name="connsiteX8218" fmla="*/ 5298698 w 7803300"/>
              <a:gd name="connsiteY8218" fmla="*/ 2088172 h 4983967"/>
              <a:gd name="connsiteX8219" fmla="*/ 5319459 w 7803300"/>
              <a:gd name="connsiteY8219" fmla="*/ 2067582 h 4983967"/>
              <a:gd name="connsiteX8220" fmla="*/ 5255733 w 7803300"/>
              <a:gd name="connsiteY8220" fmla="*/ 2067582 h 4983967"/>
              <a:gd name="connsiteX8221" fmla="*/ 5276485 w 7803300"/>
              <a:gd name="connsiteY8221" fmla="*/ 2088172 h 4983967"/>
              <a:gd name="connsiteX8222" fmla="*/ 5255733 w 7803300"/>
              <a:gd name="connsiteY8222" fmla="*/ 2108763 h 4983967"/>
              <a:gd name="connsiteX8223" fmla="*/ 5234972 w 7803300"/>
              <a:gd name="connsiteY8223" fmla="*/ 2088172 h 4983967"/>
              <a:gd name="connsiteX8224" fmla="*/ 5255733 w 7803300"/>
              <a:gd name="connsiteY8224" fmla="*/ 2067582 h 4983967"/>
              <a:gd name="connsiteX8225" fmla="*/ 5192786 w 7803300"/>
              <a:gd name="connsiteY8225" fmla="*/ 2067582 h 4983967"/>
              <a:gd name="connsiteX8226" fmla="*/ 5213538 w 7803300"/>
              <a:gd name="connsiteY8226" fmla="*/ 2088172 h 4983967"/>
              <a:gd name="connsiteX8227" fmla="*/ 5192786 w 7803300"/>
              <a:gd name="connsiteY8227" fmla="*/ 2108763 h 4983967"/>
              <a:gd name="connsiteX8228" fmla="*/ 5172025 w 7803300"/>
              <a:gd name="connsiteY8228" fmla="*/ 2088172 h 4983967"/>
              <a:gd name="connsiteX8229" fmla="*/ 5192786 w 7803300"/>
              <a:gd name="connsiteY8229" fmla="*/ 2067582 h 4983967"/>
              <a:gd name="connsiteX8230" fmla="*/ 5129661 w 7803300"/>
              <a:gd name="connsiteY8230" fmla="*/ 2067582 h 4983967"/>
              <a:gd name="connsiteX8231" fmla="*/ 5150413 w 7803300"/>
              <a:gd name="connsiteY8231" fmla="*/ 2088172 h 4983967"/>
              <a:gd name="connsiteX8232" fmla="*/ 5129661 w 7803300"/>
              <a:gd name="connsiteY8232" fmla="*/ 2108763 h 4983967"/>
              <a:gd name="connsiteX8233" fmla="*/ 5108900 w 7803300"/>
              <a:gd name="connsiteY8233" fmla="*/ 2088172 h 4983967"/>
              <a:gd name="connsiteX8234" fmla="*/ 5129661 w 7803300"/>
              <a:gd name="connsiteY8234" fmla="*/ 2067582 h 4983967"/>
              <a:gd name="connsiteX8235" fmla="*/ 5066876 w 7803300"/>
              <a:gd name="connsiteY8235" fmla="*/ 2067582 h 4983967"/>
              <a:gd name="connsiteX8236" fmla="*/ 5087628 w 7803300"/>
              <a:gd name="connsiteY8236" fmla="*/ 2088172 h 4983967"/>
              <a:gd name="connsiteX8237" fmla="*/ 5066876 w 7803300"/>
              <a:gd name="connsiteY8237" fmla="*/ 2108763 h 4983967"/>
              <a:gd name="connsiteX8238" fmla="*/ 5046115 w 7803300"/>
              <a:gd name="connsiteY8238" fmla="*/ 2088172 h 4983967"/>
              <a:gd name="connsiteX8239" fmla="*/ 5066876 w 7803300"/>
              <a:gd name="connsiteY8239" fmla="*/ 2067582 h 4983967"/>
              <a:gd name="connsiteX8240" fmla="*/ 5003068 w 7803300"/>
              <a:gd name="connsiteY8240" fmla="*/ 2067582 h 4983967"/>
              <a:gd name="connsiteX8241" fmla="*/ 5023820 w 7803300"/>
              <a:gd name="connsiteY8241" fmla="*/ 2088172 h 4983967"/>
              <a:gd name="connsiteX8242" fmla="*/ 5003068 w 7803300"/>
              <a:gd name="connsiteY8242" fmla="*/ 2108763 h 4983967"/>
              <a:gd name="connsiteX8243" fmla="*/ 4982307 w 7803300"/>
              <a:gd name="connsiteY8243" fmla="*/ 2088172 h 4983967"/>
              <a:gd name="connsiteX8244" fmla="*/ 5003068 w 7803300"/>
              <a:gd name="connsiteY8244" fmla="*/ 2067582 h 4983967"/>
              <a:gd name="connsiteX8245" fmla="*/ 4940194 w 7803300"/>
              <a:gd name="connsiteY8245" fmla="*/ 2067582 h 4983967"/>
              <a:gd name="connsiteX8246" fmla="*/ 4960946 w 7803300"/>
              <a:gd name="connsiteY8246" fmla="*/ 2088172 h 4983967"/>
              <a:gd name="connsiteX8247" fmla="*/ 4940194 w 7803300"/>
              <a:gd name="connsiteY8247" fmla="*/ 2108763 h 4983967"/>
              <a:gd name="connsiteX8248" fmla="*/ 4919433 w 7803300"/>
              <a:gd name="connsiteY8248" fmla="*/ 2088172 h 4983967"/>
              <a:gd name="connsiteX8249" fmla="*/ 4940194 w 7803300"/>
              <a:gd name="connsiteY8249" fmla="*/ 2067582 h 4983967"/>
              <a:gd name="connsiteX8250" fmla="*/ 4877068 w 7803300"/>
              <a:gd name="connsiteY8250" fmla="*/ 2067582 h 4983967"/>
              <a:gd name="connsiteX8251" fmla="*/ 4897820 w 7803300"/>
              <a:gd name="connsiteY8251" fmla="*/ 2088172 h 4983967"/>
              <a:gd name="connsiteX8252" fmla="*/ 4877068 w 7803300"/>
              <a:gd name="connsiteY8252" fmla="*/ 2108763 h 4983967"/>
              <a:gd name="connsiteX8253" fmla="*/ 4856307 w 7803300"/>
              <a:gd name="connsiteY8253" fmla="*/ 2088172 h 4983967"/>
              <a:gd name="connsiteX8254" fmla="*/ 4877068 w 7803300"/>
              <a:gd name="connsiteY8254" fmla="*/ 2067582 h 4983967"/>
              <a:gd name="connsiteX8255" fmla="*/ 4814283 w 7803300"/>
              <a:gd name="connsiteY8255" fmla="*/ 2067582 h 4983967"/>
              <a:gd name="connsiteX8256" fmla="*/ 4835035 w 7803300"/>
              <a:gd name="connsiteY8256" fmla="*/ 2088172 h 4983967"/>
              <a:gd name="connsiteX8257" fmla="*/ 4814283 w 7803300"/>
              <a:gd name="connsiteY8257" fmla="*/ 2108763 h 4983967"/>
              <a:gd name="connsiteX8258" fmla="*/ 4793522 w 7803300"/>
              <a:gd name="connsiteY8258" fmla="*/ 2088172 h 4983967"/>
              <a:gd name="connsiteX8259" fmla="*/ 4814283 w 7803300"/>
              <a:gd name="connsiteY8259" fmla="*/ 2067582 h 4983967"/>
              <a:gd name="connsiteX8260" fmla="*/ 4750565 w 7803300"/>
              <a:gd name="connsiteY8260" fmla="*/ 2067582 h 4983967"/>
              <a:gd name="connsiteX8261" fmla="*/ 4771317 w 7803300"/>
              <a:gd name="connsiteY8261" fmla="*/ 2088172 h 4983967"/>
              <a:gd name="connsiteX8262" fmla="*/ 4750565 w 7803300"/>
              <a:gd name="connsiteY8262" fmla="*/ 2108763 h 4983967"/>
              <a:gd name="connsiteX8263" fmla="*/ 4729804 w 7803300"/>
              <a:gd name="connsiteY8263" fmla="*/ 2088172 h 4983967"/>
              <a:gd name="connsiteX8264" fmla="*/ 4750565 w 7803300"/>
              <a:gd name="connsiteY8264" fmla="*/ 2067582 h 4983967"/>
              <a:gd name="connsiteX8265" fmla="*/ 4687690 w 7803300"/>
              <a:gd name="connsiteY8265" fmla="*/ 2067582 h 4983967"/>
              <a:gd name="connsiteX8266" fmla="*/ 4708442 w 7803300"/>
              <a:gd name="connsiteY8266" fmla="*/ 2088172 h 4983967"/>
              <a:gd name="connsiteX8267" fmla="*/ 4687690 w 7803300"/>
              <a:gd name="connsiteY8267" fmla="*/ 2108763 h 4983967"/>
              <a:gd name="connsiteX8268" fmla="*/ 4666929 w 7803300"/>
              <a:gd name="connsiteY8268" fmla="*/ 2088172 h 4983967"/>
              <a:gd name="connsiteX8269" fmla="*/ 4687690 w 7803300"/>
              <a:gd name="connsiteY8269" fmla="*/ 2067582 h 4983967"/>
              <a:gd name="connsiteX8270" fmla="*/ 4624565 w 7803300"/>
              <a:gd name="connsiteY8270" fmla="*/ 2067582 h 4983967"/>
              <a:gd name="connsiteX8271" fmla="*/ 4645317 w 7803300"/>
              <a:gd name="connsiteY8271" fmla="*/ 2088172 h 4983967"/>
              <a:gd name="connsiteX8272" fmla="*/ 4624565 w 7803300"/>
              <a:gd name="connsiteY8272" fmla="*/ 2108763 h 4983967"/>
              <a:gd name="connsiteX8273" fmla="*/ 4603804 w 7803300"/>
              <a:gd name="connsiteY8273" fmla="*/ 2088172 h 4983967"/>
              <a:gd name="connsiteX8274" fmla="*/ 4624565 w 7803300"/>
              <a:gd name="connsiteY8274" fmla="*/ 2067582 h 4983967"/>
              <a:gd name="connsiteX8275" fmla="*/ 4561699 w 7803300"/>
              <a:gd name="connsiteY8275" fmla="*/ 2067582 h 4983967"/>
              <a:gd name="connsiteX8276" fmla="*/ 4582451 w 7803300"/>
              <a:gd name="connsiteY8276" fmla="*/ 2088172 h 4983967"/>
              <a:gd name="connsiteX8277" fmla="*/ 4561699 w 7803300"/>
              <a:gd name="connsiteY8277" fmla="*/ 2108763 h 4983967"/>
              <a:gd name="connsiteX8278" fmla="*/ 4540938 w 7803300"/>
              <a:gd name="connsiteY8278" fmla="*/ 2088172 h 4983967"/>
              <a:gd name="connsiteX8279" fmla="*/ 4561699 w 7803300"/>
              <a:gd name="connsiteY8279" fmla="*/ 2067582 h 4983967"/>
              <a:gd name="connsiteX8280" fmla="*/ 4498062 w 7803300"/>
              <a:gd name="connsiteY8280" fmla="*/ 2067582 h 4983967"/>
              <a:gd name="connsiteX8281" fmla="*/ 4518814 w 7803300"/>
              <a:gd name="connsiteY8281" fmla="*/ 2088172 h 4983967"/>
              <a:gd name="connsiteX8282" fmla="*/ 4498062 w 7803300"/>
              <a:gd name="connsiteY8282" fmla="*/ 2108763 h 4983967"/>
              <a:gd name="connsiteX8283" fmla="*/ 4477301 w 7803300"/>
              <a:gd name="connsiteY8283" fmla="*/ 2088172 h 4983967"/>
              <a:gd name="connsiteX8284" fmla="*/ 4498062 w 7803300"/>
              <a:gd name="connsiteY8284" fmla="*/ 2067582 h 4983967"/>
              <a:gd name="connsiteX8285" fmla="*/ 4435017 w 7803300"/>
              <a:gd name="connsiteY8285" fmla="*/ 2067582 h 4983967"/>
              <a:gd name="connsiteX8286" fmla="*/ 4455769 w 7803300"/>
              <a:gd name="connsiteY8286" fmla="*/ 2088172 h 4983967"/>
              <a:gd name="connsiteX8287" fmla="*/ 4435017 w 7803300"/>
              <a:gd name="connsiteY8287" fmla="*/ 2108763 h 4983967"/>
              <a:gd name="connsiteX8288" fmla="*/ 4414256 w 7803300"/>
              <a:gd name="connsiteY8288" fmla="*/ 2088172 h 4983967"/>
              <a:gd name="connsiteX8289" fmla="*/ 4435017 w 7803300"/>
              <a:gd name="connsiteY8289" fmla="*/ 2067582 h 4983967"/>
              <a:gd name="connsiteX8290" fmla="*/ 4371640 w 7803300"/>
              <a:gd name="connsiteY8290" fmla="*/ 2067582 h 4983967"/>
              <a:gd name="connsiteX8291" fmla="*/ 4392392 w 7803300"/>
              <a:gd name="connsiteY8291" fmla="*/ 2088172 h 4983967"/>
              <a:gd name="connsiteX8292" fmla="*/ 4371640 w 7803300"/>
              <a:gd name="connsiteY8292" fmla="*/ 2108763 h 4983967"/>
              <a:gd name="connsiteX8293" fmla="*/ 4350879 w 7803300"/>
              <a:gd name="connsiteY8293" fmla="*/ 2088172 h 4983967"/>
              <a:gd name="connsiteX8294" fmla="*/ 4371640 w 7803300"/>
              <a:gd name="connsiteY8294" fmla="*/ 2067582 h 4983967"/>
              <a:gd name="connsiteX8295" fmla="*/ 4308855 w 7803300"/>
              <a:gd name="connsiteY8295" fmla="*/ 2067582 h 4983967"/>
              <a:gd name="connsiteX8296" fmla="*/ 4329607 w 7803300"/>
              <a:gd name="connsiteY8296" fmla="*/ 2088172 h 4983967"/>
              <a:gd name="connsiteX8297" fmla="*/ 4308855 w 7803300"/>
              <a:gd name="connsiteY8297" fmla="*/ 2108763 h 4983967"/>
              <a:gd name="connsiteX8298" fmla="*/ 4288094 w 7803300"/>
              <a:gd name="connsiteY8298" fmla="*/ 2088172 h 4983967"/>
              <a:gd name="connsiteX8299" fmla="*/ 4308855 w 7803300"/>
              <a:gd name="connsiteY8299" fmla="*/ 2067582 h 4983967"/>
              <a:gd name="connsiteX8300" fmla="*/ 4245129 w 7803300"/>
              <a:gd name="connsiteY8300" fmla="*/ 2067582 h 4983967"/>
              <a:gd name="connsiteX8301" fmla="*/ 4265881 w 7803300"/>
              <a:gd name="connsiteY8301" fmla="*/ 2088172 h 4983967"/>
              <a:gd name="connsiteX8302" fmla="*/ 4245129 w 7803300"/>
              <a:gd name="connsiteY8302" fmla="*/ 2108763 h 4983967"/>
              <a:gd name="connsiteX8303" fmla="*/ 4224368 w 7803300"/>
              <a:gd name="connsiteY8303" fmla="*/ 2088172 h 4983967"/>
              <a:gd name="connsiteX8304" fmla="*/ 4245129 w 7803300"/>
              <a:gd name="connsiteY8304" fmla="*/ 2067582 h 4983967"/>
              <a:gd name="connsiteX8305" fmla="*/ 4182173 w 7803300"/>
              <a:gd name="connsiteY8305" fmla="*/ 2067582 h 4983967"/>
              <a:gd name="connsiteX8306" fmla="*/ 4202925 w 7803300"/>
              <a:gd name="connsiteY8306" fmla="*/ 2088172 h 4983967"/>
              <a:gd name="connsiteX8307" fmla="*/ 4182173 w 7803300"/>
              <a:gd name="connsiteY8307" fmla="*/ 2108763 h 4983967"/>
              <a:gd name="connsiteX8308" fmla="*/ 4161412 w 7803300"/>
              <a:gd name="connsiteY8308" fmla="*/ 2088172 h 4983967"/>
              <a:gd name="connsiteX8309" fmla="*/ 4182173 w 7803300"/>
              <a:gd name="connsiteY8309" fmla="*/ 2067582 h 4983967"/>
              <a:gd name="connsiteX8310" fmla="*/ 3992455 w 7803300"/>
              <a:gd name="connsiteY8310" fmla="*/ 2067582 h 4983967"/>
              <a:gd name="connsiteX8311" fmla="*/ 4013207 w 7803300"/>
              <a:gd name="connsiteY8311" fmla="*/ 2088172 h 4983967"/>
              <a:gd name="connsiteX8312" fmla="*/ 3992455 w 7803300"/>
              <a:gd name="connsiteY8312" fmla="*/ 2108763 h 4983967"/>
              <a:gd name="connsiteX8313" fmla="*/ 3971694 w 7803300"/>
              <a:gd name="connsiteY8313" fmla="*/ 2088172 h 4983967"/>
              <a:gd name="connsiteX8314" fmla="*/ 3992455 w 7803300"/>
              <a:gd name="connsiteY8314" fmla="*/ 2067582 h 4983967"/>
              <a:gd name="connsiteX8315" fmla="*/ 3929670 w 7803300"/>
              <a:gd name="connsiteY8315" fmla="*/ 2067582 h 4983967"/>
              <a:gd name="connsiteX8316" fmla="*/ 3950422 w 7803300"/>
              <a:gd name="connsiteY8316" fmla="*/ 2088172 h 4983967"/>
              <a:gd name="connsiteX8317" fmla="*/ 3929670 w 7803300"/>
              <a:gd name="connsiteY8317" fmla="*/ 2108763 h 4983967"/>
              <a:gd name="connsiteX8318" fmla="*/ 3908909 w 7803300"/>
              <a:gd name="connsiteY8318" fmla="*/ 2088172 h 4983967"/>
              <a:gd name="connsiteX8319" fmla="*/ 3929670 w 7803300"/>
              <a:gd name="connsiteY8319" fmla="*/ 2067582 h 4983967"/>
              <a:gd name="connsiteX8320" fmla="*/ 3873208 w 7803300"/>
              <a:gd name="connsiteY8320" fmla="*/ 2067241 h 4983967"/>
              <a:gd name="connsiteX8321" fmla="*/ 3893960 w 7803300"/>
              <a:gd name="connsiteY8321" fmla="*/ 2087831 h 4983967"/>
              <a:gd name="connsiteX8322" fmla="*/ 3873208 w 7803300"/>
              <a:gd name="connsiteY8322" fmla="*/ 2108422 h 4983967"/>
              <a:gd name="connsiteX8323" fmla="*/ 3852447 w 7803300"/>
              <a:gd name="connsiteY8323" fmla="*/ 2087831 h 4983967"/>
              <a:gd name="connsiteX8324" fmla="*/ 3873208 w 7803300"/>
              <a:gd name="connsiteY8324" fmla="*/ 2067241 h 4983967"/>
              <a:gd name="connsiteX8325" fmla="*/ 3620624 w 7803300"/>
              <a:gd name="connsiteY8325" fmla="*/ 2067241 h 4983967"/>
              <a:gd name="connsiteX8326" fmla="*/ 3641376 w 7803300"/>
              <a:gd name="connsiteY8326" fmla="*/ 2087831 h 4983967"/>
              <a:gd name="connsiteX8327" fmla="*/ 3620624 w 7803300"/>
              <a:gd name="connsiteY8327" fmla="*/ 2108422 h 4983967"/>
              <a:gd name="connsiteX8328" fmla="*/ 3599863 w 7803300"/>
              <a:gd name="connsiteY8328" fmla="*/ 2087831 h 4983967"/>
              <a:gd name="connsiteX8329" fmla="*/ 3620624 w 7803300"/>
              <a:gd name="connsiteY8329" fmla="*/ 2067241 h 4983967"/>
              <a:gd name="connsiteX8330" fmla="*/ 3557758 w 7803300"/>
              <a:gd name="connsiteY8330" fmla="*/ 2067241 h 4983967"/>
              <a:gd name="connsiteX8331" fmla="*/ 3578510 w 7803300"/>
              <a:gd name="connsiteY8331" fmla="*/ 2087831 h 4983967"/>
              <a:gd name="connsiteX8332" fmla="*/ 3557758 w 7803300"/>
              <a:gd name="connsiteY8332" fmla="*/ 2108422 h 4983967"/>
              <a:gd name="connsiteX8333" fmla="*/ 3536997 w 7803300"/>
              <a:gd name="connsiteY8333" fmla="*/ 2087831 h 4983967"/>
              <a:gd name="connsiteX8334" fmla="*/ 3557758 w 7803300"/>
              <a:gd name="connsiteY8334" fmla="*/ 2067241 h 4983967"/>
              <a:gd name="connsiteX8335" fmla="*/ 2357176 w 7803300"/>
              <a:gd name="connsiteY8335" fmla="*/ 2067241 h 4983967"/>
              <a:gd name="connsiteX8336" fmla="*/ 2377928 w 7803300"/>
              <a:gd name="connsiteY8336" fmla="*/ 2087831 h 4983967"/>
              <a:gd name="connsiteX8337" fmla="*/ 2357176 w 7803300"/>
              <a:gd name="connsiteY8337" fmla="*/ 2108422 h 4983967"/>
              <a:gd name="connsiteX8338" fmla="*/ 2336415 w 7803300"/>
              <a:gd name="connsiteY8338" fmla="*/ 2087831 h 4983967"/>
              <a:gd name="connsiteX8339" fmla="*/ 2357176 w 7803300"/>
              <a:gd name="connsiteY8339" fmla="*/ 2067241 h 4983967"/>
              <a:gd name="connsiteX8340" fmla="*/ 2294301 w 7803300"/>
              <a:gd name="connsiteY8340" fmla="*/ 2067241 h 4983967"/>
              <a:gd name="connsiteX8341" fmla="*/ 2315053 w 7803300"/>
              <a:gd name="connsiteY8341" fmla="*/ 2087831 h 4983967"/>
              <a:gd name="connsiteX8342" fmla="*/ 2294301 w 7803300"/>
              <a:gd name="connsiteY8342" fmla="*/ 2108422 h 4983967"/>
              <a:gd name="connsiteX8343" fmla="*/ 2273540 w 7803300"/>
              <a:gd name="connsiteY8343" fmla="*/ 2087831 h 4983967"/>
              <a:gd name="connsiteX8344" fmla="*/ 2294301 w 7803300"/>
              <a:gd name="connsiteY8344" fmla="*/ 2067241 h 4983967"/>
              <a:gd name="connsiteX8345" fmla="*/ 2230583 w 7803300"/>
              <a:gd name="connsiteY8345" fmla="*/ 2067241 h 4983967"/>
              <a:gd name="connsiteX8346" fmla="*/ 2251335 w 7803300"/>
              <a:gd name="connsiteY8346" fmla="*/ 2087831 h 4983967"/>
              <a:gd name="connsiteX8347" fmla="*/ 2230583 w 7803300"/>
              <a:gd name="connsiteY8347" fmla="*/ 2108422 h 4983967"/>
              <a:gd name="connsiteX8348" fmla="*/ 2209822 w 7803300"/>
              <a:gd name="connsiteY8348" fmla="*/ 2087831 h 4983967"/>
              <a:gd name="connsiteX8349" fmla="*/ 2230583 w 7803300"/>
              <a:gd name="connsiteY8349" fmla="*/ 2067241 h 4983967"/>
              <a:gd name="connsiteX8350" fmla="*/ 2167709 w 7803300"/>
              <a:gd name="connsiteY8350" fmla="*/ 2067241 h 4983967"/>
              <a:gd name="connsiteX8351" fmla="*/ 2188461 w 7803300"/>
              <a:gd name="connsiteY8351" fmla="*/ 2087831 h 4983967"/>
              <a:gd name="connsiteX8352" fmla="*/ 2167709 w 7803300"/>
              <a:gd name="connsiteY8352" fmla="*/ 2108422 h 4983967"/>
              <a:gd name="connsiteX8353" fmla="*/ 2146948 w 7803300"/>
              <a:gd name="connsiteY8353" fmla="*/ 2087831 h 4983967"/>
              <a:gd name="connsiteX8354" fmla="*/ 2167709 w 7803300"/>
              <a:gd name="connsiteY8354" fmla="*/ 2067241 h 4983967"/>
              <a:gd name="connsiteX8355" fmla="*/ 2104583 w 7803300"/>
              <a:gd name="connsiteY8355" fmla="*/ 2067241 h 4983967"/>
              <a:gd name="connsiteX8356" fmla="*/ 2125335 w 7803300"/>
              <a:gd name="connsiteY8356" fmla="*/ 2087831 h 4983967"/>
              <a:gd name="connsiteX8357" fmla="*/ 2104583 w 7803300"/>
              <a:gd name="connsiteY8357" fmla="*/ 2108422 h 4983967"/>
              <a:gd name="connsiteX8358" fmla="*/ 2083822 w 7803300"/>
              <a:gd name="connsiteY8358" fmla="*/ 2087831 h 4983967"/>
              <a:gd name="connsiteX8359" fmla="*/ 2104583 w 7803300"/>
              <a:gd name="connsiteY8359" fmla="*/ 2067241 h 4983967"/>
              <a:gd name="connsiteX8360" fmla="*/ 2041717 w 7803300"/>
              <a:gd name="connsiteY8360" fmla="*/ 2067241 h 4983967"/>
              <a:gd name="connsiteX8361" fmla="*/ 2062469 w 7803300"/>
              <a:gd name="connsiteY8361" fmla="*/ 2087831 h 4983967"/>
              <a:gd name="connsiteX8362" fmla="*/ 2041717 w 7803300"/>
              <a:gd name="connsiteY8362" fmla="*/ 2108422 h 4983967"/>
              <a:gd name="connsiteX8363" fmla="*/ 2020956 w 7803300"/>
              <a:gd name="connsiteY8363" fmla="*/ 2087831 h 4983967"/>
              <a:gd name="connsiteX8364" fmla="*/ 2041717 w 7803300"/>
              <a:gd name="connsiteY8364" fmla="*/ 2067241 h 4983967"/>
              <a:gd name="connsiteX8365" fmla="*/ 1725407 w 7803300"/>
              <a:gd name="connsiteY8365" fmla="*/ 2067241 h 4983967"/>
              <a:gd name="connsiteX8366" fmla="*/ 1746159 w 7803300"/>
              <a:gd name="connsiteY8366" fmla="*/ 2087831 h 4983967"/>
              <a:gd name="connsiteX8367" fmla="*/ 1725407 w 7803300"/>
              <a:gd name="connsiteY8367" fmla="*/ 2108422 h 4983967"/>
              <a:gd name="connsiteX8368" fmla="*/ 1704646 w 7803300"/>
              <a:gd name="connsiteY8368" fmla="*/ 2087831 h 4983967"/>
              <a:gd name="connsiteX8369" fmla="*/ 1725407 w 7803300"/>
              <a:gd name="connsiteY8369" fmla="*/ 2067241 h 4983967"/>
              <a:gd name="connsiteX8370" fmla="*/ 1662532 w 7803300"/>
              <a:gd name="connsiteY8370" fmla="*/ 2067241 h 4983967"/>
              <a:gd name="connsiteX8371" fmla="*/ 1683284 w 7803300"/>
              <a:gd name="connsiteY8371" fmla="*/ 2087831 h 4983967"/>
              <a:gd name="connsiteX8372" fmla="*/ 1662532 w 7803300"/>
              <a:gd name="connsiteY8372" fmla="*/ 2108422 h 4983967"/>
              <a:gd name="connsiteX8373" fmla="*/ 1641771 w 7803300"/>
              <a:gd name="connsiteY8373" fmla="*/ 2087831 h 4983967"/>
              <a:gd name="connsiteX8374" fmla="*/ 1662532 w 7803300"/>
              <a:gd name="connsiteY8374" fmla="*/ 2067241 h 4983967"/>
              <a:gd name="connsiteX8375" fmla="*/ 1599406 w 7803300"/>
              <a:gd name="connsiteY8375" fmla="*/ 2067241 h 4983967"/>
              <a:gd name="connsiteX8376" fmla="*/ 1620158 w 7803300"/>
              <a:gd name="connsiteY8376" fmla="*/ 2087831 h 4983967"/>
              <a:gd name="connsiteX8377" fmla="*/ 1599406 w 7803300"/>
              <a:gd name="connsiteY8377" fmla="*/ 2108422 h 4983967"/>
              <a:gd name="connsiteX8378" fmla="*/ 1578645 w 7803300"/>
              <a:gd name="connsiteY8378" fmla="*/ 2087831 h 4983967"/>
              <a:gd name="connsiteX8379" fmla="*/ 1599406 w 7803300"/>
              <a:gd name="connsiteY8379" fmla="*/ 2067241 h 4983967"/>
              <a:gd name="connsiteX8380" fmla="*/ 1536621 w 7803300"/>
              <a:gd name="connsiteY8380" fmla="*/ 2067241 h 4983967"/>
              <a:gd name="connsiteX8381" fmla="*/ 1557373 w 7803300"/>
              <a:gd name="connsiteY8381" fmla="*/ 2087831 h 4983967"/>
              <a:gd name="connsiteX8382" fmla="*/ 1536621 w 7803300"/>
              <a:gd name="connsiteY8382" fmla="*/ 2108422 h 4983967"/>
              <a:gd name="connsiteX8383" fmla="*/ 1515860 w 7803300"/>
              <a:gd name="connsiteY8383" fmla="*/ 2087831 h 4983967"/>
              <a:gd name="connsiteX8384" fmla="*/ 1536621 w 7803300"/>
              <a:gd name="connsiteY8384" fmla="*/ 2067241 h 4983967"/>
              <a:gd name="connsiteX8385" fmla="*/ 1472904 w 7803300"/>
              <a:gd name="connsiteY8385" fmla="*/ 2067241 h 4983967"/>
              <a:gd name="connsiteX8386" fmla="*/ 1493656 w 7803300"/>
              <a:gd name="connsiteY8386" fmla="*/ 2087831 h 4983967"/>
              <a:gd name="connsiteX8387" fmla="*/ 1472904 w 7803300"/>
              <a:gd name="connsiteY8387" fmla="*/ 2108422 h 4983967"/>
              <a:gd name="connsiteX8388" fmla="*/ 1452143 w 7803300"/>
              <a:gd name="connsiteY8388" fmla="*/ 2087831 h 4983967"/>
              <a:gd name="connsiteX8389" fmla="*/ 1472904 w 7803300"/>
              <a:gd name="connsiteY8389" fmla="*/ 2067241 h 4983967"/>
              <a:gd name="connsiteX8390" fmla="*/ 1410029 w 7803300"/>
              <a:gd name="connsiteY8390" fmla="*/ 2067241 h 4983967"/>
              <a:gd name="connsiteX8391" fmla="*/ 1430781 w 7803300"/>
              <a:gd name="connsiteY8391" fmla="*/ 2087831 h 4983967"/>
              <a:gd name="connsiteX8392" fmla="*/ 1410029 w 7803300"/>
              <a:gd name="connsiteY8392" fmla="*/ 2108422 h 4983967"/>
              <a:gd name="connsiteX8393" fmla="*/ 1389268 w 7803300"/>
              <a:gd name="connsiteY8393" fmla="*/ 2087831 h 4983967"/>
              <a:gd name="connsiteX8394" fmla="*/ 1410029 w 7803300"/>
              <a:gd name="connsiteY8394" fmla="*/ 2067241 h 4983967"/>
              <a:gd name="connsiteX8395" fmla="*/ 1346563 w 7803300"/>
              <a:gd name="connsiteY8395" fmla="*/ 2067241 h 4983967"/>
              <a:gd name="connsiteX8396" fmla="*/ 1367315 w 7803300"/>
              <a:gd name="connsiteY8396" fmla="*/ 2087831 h 4983967"/>
              <a:gd name="connsiteX8397" fmla="*/ 1346563 w 7803300"/>
              <a:gd name="connsiteY8397" fmla="*/ 2108422 h 4983967"/>
              <a:gd name="connsiteX8398" fmla="*/ 1325802 w 7803300"/>
              <a:gd name="connsiteY8398" fmla="*/ 2087831 h 4983967"/>
              <a:gd name="connsiteX8399" fmla="*/ 1346563 w 7803300"/>
              <a:gd name="connsiteY8399" fmla="*/ 2067241 h 4983967"/>
              <a:gd name="connsiteX8400" fmla="*/ 1283697 w 7803300"/>
              <a:gd name="connsiteY8400" fmla="*/ 2067241 h 4983967"/>
              <a:gd name="connsiteX8401" fmla="*/ 1304449 w 7803300"/>
              <a:gd name="connsiteY8401" fmla="*/ 2087831 h 4983967"/>
              <a:gd name="connsiteX8402" fmla="*/ 1283697 w 7803300"/>
              <a:gd name="connsiteY8402" fmla="*/ 2108422 h 4983967"/>
              <a:gd name="connsiteX8403" fmla="*/ 1262936 w 7803300"/>
              <a:gd name="connsiteY8403" fmla="*/ 2087831 h 4983967"/>
              <a:gd name="connsiteX8404" fmla="*/ 1283697 w 7803300"/>
              <a:gd name="connsiteY8404" fmla="*/ 2067241 h 4983967"/>
              <a:gd name="connsiteX8405" fmla="*/ 1219970 w 7803300"/>
              <a:gd name="connsiteY8405" fmla="*/ 2067241 h 4983967"/>
              <a:gd name="connsiteX8406" fmla="*/ 1240722 w 7803300"/>
              <a:gd name="connsiteY8406" fmla="*/ 2087831 h 4983967"/>
              <a:gd name="connsiteX8407" fmla="*/ 1219970 w 7803300"/>
              <a:gd name="connsiteY8407" fmla="*/ 2108422 h 4983967"/>
              <a:gd name="connsiteX8408" fmla="*/ 1199209 w 7803300"/>
              <a:gd name="connsiteY8408" fmla="*/ 2087831 h 4983967"/>
              <a:gd name="connsiteX8409" fmla="*/ 1219970 w 7803300"/>
              <a:gd name="connsiteY8409" fmla="*/ 2067241 h 4983967"/>
              <a:gd name="connsiteX8410" fmla="*/ 1157105 w 7803300"/>
              <a:gd name="connsiteY8410" fmla="*/ 2067241 h 4983967"/>
              <a:gd name="connsiteX8411" fmla="*/ 1177857 w 7803300"/>
              <a:gd name="connsiteY8411" fmla="*/ 2087831 h 4983967"/>
              <a:gd name="connsiteX8412" fmla="*/ 1157105 w 7803300"/>
              <a:gd name="connsiteY8412" fmla="*/ 2108422 h 4983967"/>
              <a:gd name="connsiteX8413" fmla="*/ 1136344 w 7803300"/>
              <a:gd name="connsiteY8413" fmla="*/ 2087831 h 4983967"/>
              <a:gd name="connsiteX8414" fmla="*/ 1157105 w 7803300"/>
              <a:gd name="connsiteY8414" fmla="*/ 2067241 h 4983967"/>
              <a:gd name="connsiteX8415" fmla="*/ 1093979 w 7803300"/>
              <a:gd name="connsiteY8415" fmla="*/ 2067241 h 4983967"/>
              <a:gd name="connsiteX8416" fmla="*/ 1114731 w 7803300"/>
              <a:gd name="connsiteY8416" fmla="*/ 2087831 h 4983967"/>
              <a:gd name="connsiteX8417" fmla="*/ 1093979 w 7803300"/>
              <a:gd name="connsiteY8417" fmla="*/ 2108422 h 4983967"/>
              <a:gd name="connsiteX8418" fmla="*/ 1073218 w 7803300"/>
              <a:gd name="connsiteY8418" fmla="*/ 2087831 h 4983967"/>
              <a:gd name="connsiteX8419" fmla="*/ 1093979 w 7803300"/>
              <a:gd name="connsiteY8419" fmla="*/ 2067241 h 4983967"/>
              <a:gd name="connsiteX8420" fmla="*/ 1031113 w 7803300"/>
              <a:gd name="connsiteY8420" fmla="*/ 2067241 h 4983967"/>
              <a:gd name="connsiteX8421" fmla="*/ 1051865 w 7803300"/>
              <a:gd name="connsiteY8421" fmla="*/ 2087831 h 4983967"/>
              <a:gd name="connsiteX8422" fmla="*/ 1031113 w 7803300"/>
              <a:gd name="connsiteY8422" fmla="*/ 2108422 h 4983967"/>
              <a:gd name="connsiteX8423" fmla="*/ 1010352 w 7803300"/>
              <a:gd name="connsiteY8423" fmla="*/ 2087831 h 4983967"/>
              <a:gd name="connsiteX8424" fmla="*/ 1031113 w 7803300"/>
              <a:gd name="connsiteY8424" fmla="*/ 2067241 h 4983967"/>
              <a:gd name="connsiteX8425" fmla="*/ 967467 w 7803300"/>
              <a:gd name="connsiteY8425" fmla="*/ 2067241 h 4983967"/>
              <a:gd name="connsiteX8426" fmla="*/ 988219 w 7803300"/>
              <a:gd name="connsiteY8426" fmla="*/ 2087831 h 4983967"/>
              <a:gd name="connsiteX8427" fmla="*/ 967467 w 7803300"/>
              <a:gd name="connsiteY8427" fmla="*/ 2108422 h 4983967"/>
              <a:gd name="connsiteX8428" fmla="*/ 946706 w 7803300"/>
              <a:gd name="connsiteY8428" fmla="*/ 2087831 h 4983967"/>
              <a:gd name="connsiteX8429" fmla="*/ 967467 w 7803300"/>
              <a:gd name="connsiteY8429" fmla="*/ 2067241 h 4983967"/>
              <a:gd name="connsiteX8430" fmla="*/ 904601 w 7803300"/>
              <a:gd name="connsiteY8430" fmla="*/ 2067241 h 4983967"/>
              <a:gd name="connsiteX8431" fmla="*/ 925353 w 7803300"/>
              <a:gd name="connsiteY8431" fmla="*/ 2087831 h 4983967"/>
              <a:gd name="connsiteX8432" fmla="*/ 904601 w 7803300"/>
              <a:gd name="connsiteY8432" fmla="*/ 2108422 h 4983967"/>
              <a:gd name="connsiteX8433" fmla="*/ 883840 w 7803300"/>
              <a:gd name="connsiteY8433" fmla="*/ 2087831 h 4983967"/>
              <a:gd name="connsiteX8434" fmla="*/ 904601 w 7803300"/>
              <a:gd name="connsiteY8434" fmla="*/ 2067241 h 4983967"/>
              <a:gd name="connsiteX8435" fmla="*/ 841395 w 7803300"/>
              <a:gd name="connsiteY8435" fmla="*/ 2067241 h 4983967"/>
              <a:gd name="connsiteX8436" fmla="*/ 862147 w 7803300"/>
              <a:gd name="connsiteY8436" fmla="*/ 2087831 h 4983967"/>
              <a:gd name="connsiteX8437" fmla="*/ 841395 w 7803300"/>
              <a:gd name="connsiteY8437" fmla="*/ 2108422 h 4983967"/>
              <a:gd name="connsiteX8438" fmla="*/ 820634 w 7803300"/>
              <a:gd name="connsiteY8438" fmla="*/ 2087831 h 4983967"/>
              <a:gd name="connsiteX8439" fmla="*/ 841395 w 7803300"/>
              <a:gd name="connsiteY8439" fmla="*/ 2067241 h 4983967"/>
              <a:gd name="connsiteX8440" fmla="*/ 209368 w 7803300"/>
              <a:gd name="connsiteY8440" fmla="*/ 2067241 h 4983967"/>
              <a:gd name="connsiteX8441" fmla="*/ 230118 w 7803300"/>
              <a:gd name="connsiteY8441" fmla="*/ 2087831 h 4983967"/>
              <a:gd name="connsiteX8442" fmla="*/ 209368 w 7803300"/>
              <a:gd name="connsiteY8442" fmla="*/ 2108422 h 4983967"/>
              <a:gd name="connsiteX8443" fmla="*/ 188606 w 7803300"/>
              <a:gd name="connsiteY8443" fmla="*/ 2087831 h 4983967"/>
              <a:gd name="connsiteX8444" fmla="*/ 209368 w 7803300"/>
              <a:gd name="connsiteY8444" fmla="*/ 2067241 h 4983967"/>
              <a:gd name="connsiteX8445" fmla="*/ 146582 w 7803300"/>
              <a:gd name="connsiteY8445" fmla="*/ 2067241 h 4983967"/>
              <a:gd name="connsiteX8446" fmla="*/ 167334 w 7803300"/>
              <a:gd name="connsiteY8446" fmla="*/ 2087831 h 4983967"/>
              <a:gd name="connsiteX8447" fmla="*/ 146582 w 7803300"/>
              <a:gd name="connsiteY8447" fmla="*/ 2108422 h 4983967"/>
              <a:gd name="connsiteX8448" fmla="*/ 125821 w 7803300"/>
              <a:gd name="connsiteY8448" fmla="*/ 2087831 h 4983967"/>
              <a:gd name="connsiteX8449" fmla="*/ 146582 w 7803300"/>
              <a:gd name="connsiteY8449" fmla="*/ 2067241 h 4983967"/>
              <a:gd name="connsiteX8450" fmla="*/ 7213914 w 7803300"/>
              <a:gd name="connsiteY8450" fmla="*/ 2005048 h 4983967"/>
              <a:gd name="connsiteX8451" fmla="*/ 7234666 w 7803300"/>
              <a:gd name="connsiteY8451" fmla="*/ 2025638 h 4983967"/>
              <a:gd name="connsiteX8452" fmla="*/ 7213914 w 7803300"/>
              <a:gd name="connsiteY8452" fmla="*/ 2046229 h 4983967"/>
              <a:gd name="connsiteX8453" fmla="*/ 7193153 w 7803300"/>
              <a:gd name="connsiteY8453" fmla="*/ 2025638 h 4983967"/>
              <a:gd name="connsiteX8454" fmla="*/ 7213914 w 7803300"/>
              <a:gd name="connsiteY8454" fmla="*/ 2005048 h 4983967"/>
              <a:gd name="connsiteX8455" fmla="*/ 7150869 w 7803300"/>
              <a:gd name="connsiteY8455" fmla="*/ 2005048 h 4983967"/>
              <a:gd name="connsiteX8456" fmla="*/ 7171621 w 7803300"/>
              <a:gd name="connsiteY8456" fmla="*/ 2025638 h 4983967"/>
              <a:gd name="connsiteX8457" fmla="*/ 7150869 w 7803300"/>
              <a:gd name="connsiteY8457" fmla="*/ 2046229 h 4983967"/>
              <a:gd name="connsiteX8458" fmla="*/ 7130108 w 7803300"/>
              <a:gd name="connsiteY8458" fmla="*/ 2025638 h 4983967"/>
              <a:gd name="connsiteX8459" fmla="*/ 7150869 w 7803300"/>
              <a:gd name="connsiteY8459" fmla="*/ 2005048 h 4983967"/>
              <a:gd name="connsiteX8460" fmla="*/ 6708908 w 7803300"/>
              <a:gd name="connsiteY8460" fmla="*/ 2005048 h 4983967"/>
              <a:gd name="connsiteX8461" fmla="*/ 6729660 w 7803300"/>
              <a:gd name="connsiteY8461" fmla="*/ 2025638 h 4983967"/>
              <a:gd name="connsiteX8462" fmla="*/ 6708908 w 7803300"/>
              <a:gd name="connsiteY8462" fmla="*/ 2046229 h 4983967"/>
              <a:gd name="connsiteX8463" fmla="*/ 6688147 w 7803300"/>
              <a:gd name="connsiteY8463" fmla="*/ 2025638 h 4983967"/>
              <a:gd name="connsiteX8464" fmla="*/ 6708908 w 7803300"/>
              <a:gd name="connsiteY8464" fmla="*/ 2005048 h 4983967"/>
              <a:gd name="connsiteX8465" fmla="*/ 6645692 w 7803300"/>
              <a:gd name="connsiteY8465" fmla="*/ 2005048 h 4983967"/>
              <a:gd name="connsiteX8466" fmla="*/ 6666444 w 7803300"/>
              <a:gd name="connsiteY8466" fmla="*/ 2025638 h 4983967"/>
              <a:gd name="connsiteX8467" fmla="*/ 6645692 w 7803300"/>
              <a:gd name="connsiteY8467" fmla="*/ 2046229 h 4983967"/>
              <a:gd name="connsiteX8468" fmla="*/ 6624931 w 7803300"/>
              <a:gd name="connsiteY8468" fmla="*/ 2025638 h 4983967"/>
              <a:gd name="connsiteX8469" fmla="*/ 6645692 w 7803300"/>
              <a:gd name="connsiteY8469" fmla="*/ 2005048 h 4983967"/>
              <a:gd name="connsiteX8470" fmla="*/ 6582907 w 7803300"/>
              <a:gd name="connsiteY8470" fmla="*/ 2005048 h 4983967"/>
              <a:gd name="connsiteX8471" fmla="*/ 6603659 w 7803300"/>
              <a:gd name="connsiteY8471" fmla="*/ 2025638 h 4983967"/>
              <a:gd name="connsiteX8472" fmla="*/ 6582907 w 7803300"/>
              <a:gd name="connsiteY8472" fmla="*/ 2046229 h 4983967"/>
              <a:gd name="connsiteX8473" fmla="*/ 6562146 w 7803300"/>
              <a:gd name="connsiteY8473" fmla="*/ 2025638 h 4983967"/>
              <a:gd name="connsiteX8474" fmla="*/ 6582907 w 7803300"/>
              <a:gd name="connsiteY8474" fmla="*/ 2005048 h 4983967"/>
              <a:gd name="connsiteX8475" fmla="*/ 6519190 w 7803300"/>
              <a:gd name="connsiteY8475" fmla="*/ 2005048 h 4983967"/>
              <a:gd name="connsiteX8476" fmla="*/ 6539942 w 7803300"/>
              <a:gd name="connsiteY8476" fmla="*/ 2025638 h 4983967"/>
              <a:gd name="connsiteX8477" fmla="*/ 6519190 w 7803300"/>
              <a:gd name="connsiteY8477" fmla="*/ 2046229 h 4983967"/>
              <a:gd name="connsiteX8478" fmla="*/ 6498429 w 7803300"/>
              <a:gd name="connsiteY8478" fmla="*/ 2025638 h 4983967"/>
              <a:gd name="connsiteX8479" fmla="*/ 6519190 w 7803300"/>
              <a:gd name="connsiteY8479" fmla="*/ 2005048 h 4983967"/>
              <a:gd name="connsiteX8480" fmla="*/ 6456234 w 7803300"/>
              <a:gd name="connsiteY8480" fmla="*/ 2005048 h 4983967"/>
              <a:gd name="connsiteX8481" fmla="*/ 6476986 w 7803300"/>
              <a:gd name="connsiteY8481" fmla="*/ 2025638 h 4983967"/>
              <a:gd name="connsiteX8482" fmla="*/ 6456234 w 7803300"/>
              <a:gd name="connsiteY8482" fmla="*/ 2046229 h 4983967"/>
              <a:gd name="connsiteX8483" fmla="*/ 6435473 w 7803300"/>
              <a:gd name="connsiteY8483" fmla="*/ 2025638 h 4983967"/>
              <a:gd name="connsiteX8484" fmla="*/ 6456234 w 7803300"/>
              <a:gd name="connsiteY8484" fmla="*/ 2005048 h 4983967"/>
              <a:gd name="connsiteX8485" fmla="*/ 6392849 w 7803300"/>
              <a:gd name="connsiteY8485" fmla="*/ 2005048 h 4983967"/>
              <a:gd name="connsiteX8486" fmla="*/ 6413601 w 7803300"/>
              <a:gd name="connsiteY8486" fmla="*/ 2025638 h 4983967"/>
              <a:gd name="connsiteX8487" fmla="*/ 6392849 w 7803300"/>
              <a:gd name="connsiteY8487" fmla="*/ 2046229 h 4983967"/>
              <a:gd name="connsiteX8488" fmla="*/ 6372088 w 7803300"/>
              <a:gd name="connsiteY8488" fmla="*/ 2025638 h 4983967"/>
              <a:gd name="connsiteX8489" fmla="*/ 6392849 w 7803300"/>
              <a:gd name="connsiteY8489" fmla="*/ 2005048 h 4983967"/>
              <a:gd name="connsiteX8490" fmla="*/ 6330064 w 7803300"/>
              <a:gd name="connsiteY8490" fmla="*/ 2005048 h 4983967"/>
              <a:gd name="connsiteX8491" fmla="*/ 6350816 w 7803300"/>
              <a:gd name="connsiteY8491" fmla="*/ 2025638 h 4983967"/>
              <a:gd name="connsiteX8492" fmla="*/ 6330064 w 7803300"/>
              <a:gd name="connsiteY8492" fmla="*/ 2046229 h 4983967"/>
              <a:gd name="connsiteX8493" fmla="*/ 6309303 w 7803300"/>
              <a:gd name="connsiteY8493" fmla="*/ 2025638 h 4983967"/>
              <a:gd name="connsiteX8494" fmla="*/ 6330064 w 7803300"/>
              <a:gd name="connsiteY8494" fmla="*/ 2005048 h 4983967"/>
              <a:gd name="connsiteX8495" fmla="*/ 6266346 w 7803300"/>
              <a:gd name="connsiteY8495" fmla="*/ 2005048 h 4983967"/>
              <a:gd name="connsiteX8496" fmla="*/ 6287098 w 7803300"/>
              <a:gd name="connsiteY8496" fmla="*/ 2025638 h 4983967"/>
              <a:gd name="connsiteX8497" fmla="*/ 6266346 w 7803300"/>
              <a:gd name="connsiteY8497" fmla="*/ 2046229 h 4983967"/>
              <a:gd name="connsiteX8498" fmla="*/ 6245585 w 7803300"/>
              <a:gd name="connsiteY8498" fmla="*/ 2025638 h 4983967"/>
              <a:gd name="connsiteX8499" fmla="*/ 6266346 w 7803300"/>
              <a:gd name="connsiteY8499" fmla="*/ 2005048 h 4983967"/>
              <a:gd name="connsiteX8500" fmla="*/ 6203301 w 7803300"/>
              <a:gd name="connsiteY8500" fmla="*/ 2005048 h 4983967"/>
              <a:gd name="connsiteX8501" fmla="*/ 6224053 w 7803300"/>
              <a:gd name="connsiteY8501" fmla="*/ 2025638 h 4983967"/>
              <a:gd name="connsiteX8502" fmla="*/ 6203301 w 7803300"/>
              <a:gd name="connsiteY8502" fmla="*/ 2046229 h 4983967"/>
              <a:gd name="connsiteX8503" fmla="*/ 6182540 w 7803300"/>
              <a:gd name="connsiteY8503" fmla="*/ 2025638 h 4983967"/>
              <a:gd name="connsiteX8504" fmla="*/ 6203301 w 7803300"/>
              <a:gd name="connsiteY8504" fmla="*/ 2005048 h 4983967"/>
              <a:gd name="connsiteX8505" fmla="*/ 6140265 w 7803300"/>
              <a:gd name="connsiteY8505" fmla="*/ 2005048 h 4983967"/>
              <a:gd name="connsiteX8506" fmla="*/ 6161017 w 7803300"/>
              <a:gd name="connsiteY8506" fmla="*/ 2025638 h 4983967"/>
              <a:gd name="connsiteX8507" fmla="*/ 6140265 w 7803300"/>
              <a:gd name="connsiteY8507" fmla="*/ 2046229 h 4983967"/>
              <a:gd name="connsiteX8508" fmla="*/ 6119504 w 7803300"/>
              <a:gd name="connsiteY8508" fmla="*/ 2025638 h 4983967"/>
              <a:gd name="connsiteX8509" fmla="*/ 6140265 w 7803300"/>
              <a:gd name="connsiteY8509" fmla="*/ 2005048 h 4983967"/>
              <a:gd name="connsiteX8510" fmla="*/ 6077390 w 7803300"/>
              <a:gd name="connsiteY8510" fmla="*/ 2005048 h 4983967"/>
              <a:gd name="connsiteX8511" fmla="*/ 6098142 w 7803300"/>
              <a:gd name="connsiteY8511" fmla="*/ 2025638 h 4983967"/>
              <a:gd name="connsiteX8512" fmla="*/ 6077390 w 7803300"/>
              <a:gd name="connsiteY8512" fmla="*/ 2046229 h 4983967"/>
              <a:gd name="connsiteX8513" fmla="*/ 6056629 w 7803300"/>
              <a:gd name="connsiteY8513" fmla="*/ 2025638 h 4983967"/>
              <a:gd name="connsiteX8514" fmla="*/ 6077390 w 7803300"/>
              <a:gd name="connsiteY8514" fmla="*/ 2005048 h 4983967"/>
              <a:gd name="connsiteX8515" fmla="*/ 6013672 w 7803300"/>
              <a:gd name="connsiteY8515" fmla="*/ 2005048 h 4983967"/>
              <a:gd name="connsiteX8516" fmla="*/ 6034424 w 7803300"/>
              <a:gd name="connsiteY8516" fmla="*/ 2025638 h 4983967"/>
              <a:gd name="connsiteX8517" fmla="*/ 6013672 w 7803300"/>
              <a:gd name="connsiteY8517" fmla="*/ 2046229 h 4983967"/>
              <a:gd name="connsiteX8518" fmla="*/ 5992911 w 7803300"/>
              <a:gd name="connsiteY8518" fmla="*/ 2025638 h 4983967"/>
              <a:gd name="connsiteX8519" fmla="*/ 6013672 w 7803300"/>
              <a:gd name="connsiteY8519" fmla="*/ 2005048 h 4983967"/>
              <a:gd name="connsiteX8520" fmla="*/ 5950798 w 7803300"/>
              <a:gd name="connsiteY8520" fmla="*/ 2005048 h 4983967"/>
              <a:gd name="connsiteX8521" fmla="*/ 5971550 w 7803300"/>
              <a:gd name="connsiteY8521" fmla="*/ 2025638 h 4983967"/>
              <a:gd name="connsiteX8522" fmla="*/ 5950798 w 7803300"/>
              <a:gd name="connsiteY8522" fmla="*/ 2046229 h 4983967"/>
              <a:gd name="connsiteX8523" fmla="*/ 5930037 w 7803300"/>
              <a:gd name="connsiteY8523" fmla="*/ 2025638 h 4983967"/>
              <a:gd name="connsiteX8524" fmla="*/ 5950798 w 7803300"/>
              <a:gd name="connsiteY8524" fmla="*/ 2005048 h 4983967"/>
              <a:gd name="connsiteX8525" fmla="*/ 5887672 w 7803300"/>
              <a:gd name="connsiteY8525" fmla="*/ 2005048 h 4983967"/>
              <a:gd name="connsiteX8526" fmla="*/ 5908424 w 7803300"/>
              <a:gd name="connsiteY8526" fmla="*/ 2025638 h 4983967"/>
              <a:gd name="connsiteX8527" fmla="*/ 5887672 w 7803300"/>
              <a:gd name="connsiteY8527" fmla="*/ 2046229 h 4983967"/>
              <a:gd name="connsiteX8528" fmla="*/ 5866911 w 7803300"/>
              <a:gd name="connsiteY8528" fmla="*/ 2025638 h 4983967"/>
              <a:gd name="connsiteX8529" fmla="*/ 5887672 w 7803300"/>
              <a:gd name="connsiteY8529" fmla="*/ 2005048 h 4983967"/>
              <a:gd name="connsiteX8530" fmla="*/ 5824896 w 7803300"/>
              <a:gd name="connsiteY8530" fmla="*/ 2005048 h 4983967"/>
              <a:gd name="connsiteX8531" fmla="*/ 5845648 w 7803300"/>
              <a:gd name="connsiteY8531" fmla="*/ 2025638 h 4983967"/>
              <a:gd name="connsiteX8532" fmla="*/ 5824896 w 7803300"/>
              <a:gd name="connsiteY8532" fmla="*/ 2046229 h 4983967"/>
              <a:gd name="connsiteX8533" fmla="*/ 5804135 w 7803300"/>
              <a:gd name="connsiteY8533" fmla="*/ 2025638 h 4983967"/>
              <a:gd name="connsiteX8534" fmla="*/ 5824896 w 7803300"/>
              <a:gd name="connsiteY8534" fmla="*/ 2005048 h 4983967"/>
              <a:gd name="connsiteX8535" fmla="*/ 5761169 w 7803300"/>
              <a:gd name="connsiteY8535" fmla="*/ 2005048 h 4983967"/>
              <a:gd name="connsiteX8536" fmla="*/ 5781921 w 7803300"/>
              <a:gd name="connsiteY8536" fmla="*/ 2025638 h 4983967"/>
              <a:gd name="connsiteX8537" fmla="*/ 5761169 w 7803300"/>
              <a:gd name="connsiteY8537" fmla="*/ 2046229 h 4983967"/>
              <a:gd name="connsiteX8538" fmla="*/ 5740408 w 7803300"/>
              <a:gd name="connsiteY8538" fmla="*/ 2025638 h 4983967"/>
              <a:gd name="connsiteX8539" fmla="*/ 5761169 w 7803300"/>
              <a:gd name="connsiteY8539" fmla="*/ 2005048 h 4983967"/>
              <a:gd name="connsiteX8540" fmla="*/ 5698295 w 7803300"/>
              <a:gd name="connsiteY8540" fmla="*/ 2005048 h 4983967"/>
              <a:gd name="connsiteX8541" fmla="*/ 5719047 w 7803300"/>
              <a:gd name="connsiteY8541" fmla="*/ 2025638 h 4983967"/>
              <a:gd name="connsiteX8542" fmla="*/ 5698295 w 7803300"/>
              <a:gd name="connsiteY8542" fmla="*/ 2046229 h 4983967"/>
              <a:gd name="connsiteX8543" fmla="*/ 5677534 w 7803300"/>
              <a:gd name="connsiteY8543" fmla="*/ 2025638 h 4983967"/>
              <a:gd name="connsiteX8544" fmla="*/ 5698295 w 7803300"/>
              <a:gd name="connsiteY8544" fmla="*/ 2005048 h 4983967"/>
              <a:gd name="connsiteX8545" fmla="*/ 5635088 w 7803300"/>
              <a:gd name="connsiteY8545" fmla="*/ 2005048 h 4983967"/>
              <a:gd name="connsiteX8546" fmla="*/ 5655840 w 7803300"/>
              <a:gd name="connsiteY8546" fmla="*/ 2025638 h 4983967"/>
              <a:gd name="connsiteX8547" fmla="*/ 5635088 w 7803300"/>
              <a:gd name="connsiteY8547" fmla="*/ 2046229 h 4983967"/>
              <a:gd name="connsiteX8548" fmla="*/ 5614327 w 7803300"/>
              <a:gd name="connsiteY8548" fmla="*/ 2025638 h 4983967"/>
              <a:gd name="connsiteX8549" fmla="*/ 5635088 w 7803300"/>
              <a:gd name="connsiteY8549" fmla="*/ 2005048 h 4983967"/>
              <a:gd name="connsiteX8550" fmla="*/ 5572303 w 7803300"/>
              <a:gd name="connsiteY8550" fmla="*/ 2005048 h 4983967"/>
              <a:gd name="connsiteX8551" fmla="*/ 5593055 w 7803300"/>
              <a:gd name="connsiteY8551" fmla="*/ 2025638 h 4983967"/>
              <a:gd name="connsiteX8552" fmla="*/ 5572303 w 7803300"/>
              <a:gd name="connsiteY8552" fmla="*/ 2046229 h 4983967"/>
              <a:gd name="connsiteX8553" fmla="*/ 5551542 w 7803300"/>
              <a:gd name="connsiteY8553" fmla="*/ 2025638 h 4983967"/>
              <a:gd name="connsiteX8554" fmla="*/ 5572303 w 7803300"/>
              <a:gd name="connsiteY8554" fmla="*/ 2005048 h 4983967"/>
              <a:gd name="connsiteX8555" fmla="*/ 5508577 w 7803300"/>
              <a:gd name="connsiteY8555" fmla="*/ 2005048 h 4983967"/>
              <a:gd name="connsiteX8556" fmla="*/ 5529329 w 7803300"/>
              <a:gd name="connsiteY8556" fmla="*/ 2025638 h 4983967"/>
              <a:gd name="connsiteX8557" fmla="*/ 5508577 w 7803300"/>
              <a:gd name="connsiteY8557" fmla="*/ 2046229 h 4983967"/>
              <a:gd name="connsiteX8558" fmla="*/ 5487816 w 7803300"/>
              <a:gd name="connsiteY8558" fmla="*/ 2025638 h 4983967"/>
              <a:gd name="connsiteX8559" fmla="*/ 5508577 w 7803300"/>
              <a:gd name="connsiteY8559" fmla="*/ 2005048 h 4983967"/>
              <a:gd name="connsiteX8560" fmla="*/ 5445711 w 7803300"/>
              <a:gd name="connsiteY8560" fmla="*/ 2005048 h 4983967"/>
              <a:gd name="connsiteX8561" fmla="*/ 5466463 w 7803300"/>
              <a:gd name="connsiteY8561" fmla="*/ 2025638 h 4983967"/>
              <a:gd name="connsiteX8562" fmla="*/ 5445711 w 7803300"/>
              <a:gd name="connsiteY8562" fmla="*/ 2046229 h 4983967"/>
              <a:gd name="connsiteX8563" fmla="*/ 5424950 w 7803300"/>
              <a:gd name="connsiteY8563" fmla="*/ 2025638 h 4983967"/>
              <a:gd name="connsiteX8564" fmla="*/ 5445711 w 7803300"/>
              <a:gd name="connsiteY8564" fmla="*/ 2005048 h 4983967"/>
              <a:gd name="connsiteX8565" fmla="*/ 5382244 w 7803300"/>
              <a:gd name="connsiteY8565" fmla="*/ 2005048 h 4983967"/>
              <a:gd name="connsiteX8566" fmla="*/ 5402996 w 7803300"/>
              <a:gd name="connsiteY8566" fmla="*/ 2025638 h 4983967"/>
              <a:gd name="connsiteX8567" fmla="*/ 5382244 w 7803300"/>
              <a:gd name="connsiteY8567" fmla="*/ 2046229 h 4983967"/>
              <a:gd name="connsiteX8568" fmla="*/ 5361483 w 7803300"/>
              <a:gd name="connsiteY8568" fmla="*/ 2025638 h 4983967"/>
              <a:gd name="connsiteX8569" fmla="*/ 5382244 w 7803300"/>
              <a:gd name="connsiteY8569" fmla="*/ 2005048 h 4983967"/>
              <a:gd name="connsiteX8570" fmla="*/ 5319459 w 7803300"/>
              <a:gd name="connsiteY8570" fmla="*/ 2005048 h 4983967"/>
              <a:gd name="connsiteX8571" fmla="*/ 5340211 w 7803300"/>
              <a:gd name="connsiteY8571" fmla="*/ 2025638 h 4983967"/>
              <a:gd name="connsiteX8572" fmla="*/ 5319459 w 7803300"/>
              <a:gd name="connsiteY8572" fmla="*/ 2046229 h 4983967"/>
              <a:gd name="connsiteX8573" fmla="*/ 5298698 w 7803300"/>
              <a:gd name="connsiteY8573" fmla="*/ 2025638 h 4983967"/>
              <a:gd name="connsiteX8574" fmla="*/ 5319459 w 7803300"/>
              <a:gd name="connsiteY8574" fmla="*/ 2005048 h 4983967"/>
              <a:gd name="connsiteX8575" fmla="*/ 5255733 w 7803300"/>
              <a:gd name="connsiteY8575" fmla="*/ 2005048 h 4983967"/>
              <a:gd name="connsiteX8576" fmla="*/ 5276485 w 7803300"/>
              <a:gd name="connsiteY8576" fmla="*/ 2025638 h 4983967"/>
              <a:gd name="connsiteX8577" fmla="*/ 5255733 w 7803300"/>
              <a:gd name="connsiteY8577" fmla="*/ 2046229 h 4983967"/>
              <a:gd name="connsiteX8578" fmla="*/ 5234972 w 7803300"/>
              <a:gd name="connsiteY8578" fmla="*/ 2025638 h 4983967"/>
              <a:gd name="connsiteX8579" fmla="*/ 5255733 w 7803300"/>
              <a:gd name="connsiteY8579" fmla="*/ 2005048 h 4983967"/>
              <a:gd name="connsiteX8580" fmla="*/ 5192786 w 7803300"/>
              <a:gd name="connsiteY8580" fmla="*/ 2005048 h 4983967"/>
              <a:gd name="connsiteX8581" fmla="*/ 5213538 w 7803300"/>
              <a:gd name="connsiteY8581" fmla="*/ 2025638 h 4983967"/>
              <a:gd name="connsiteX8582" fmla="*/ 5192786 w 7803300"/>
              <a:gd name="connsiteY8582" fmla="*/ 2046229 h 4983967"/>
              <a:gd name="connsiteX8583" fmla="*/ 5172025 w 7803300"/>
              <a:gd name="connsiteY8583" fmla="*/ 2025638 h 4983967"/>
              <a:gd name="connsiteX8584" fmla="*/ 5192786 w 7803300"/>
              <a:gd name="connsiteY8584" fmla="*/ 2005048 h 4983967"/>
              <a:gd name="connsiteX8585" fmla="*/ 5129661 w 7803300"/>
              <a:gd name="connsiteY8585" fmla="*/ 2005048 h 4983967"/>
              <a:gd name="connsiteX8586" fmla="*/ 5150413 w 7803300"/>
              <a:gd name="connsiteY8586" fmla="*/ 2025638 h 4983967"/>
              <a:gd name="connsiteX8587" fmla="*/ 5129661 w 7803300"/>
              <a:gd name="connsiteY8587" fmla="*/ 2046229 h 4983967"/>
              <a:gd name="connsiteX8588" fmla="*/ 5108900 w 7803300"/>
              <a:gd name="connsiteY8588" fmla="*/ 2025638 h 4983967"/>
              <a:gd name="connsiteX8589" fmla="*/ 5129661 w 7803300"/>
              <a:gd name="connsiteY8589" fmla="*/ 2005048 h 4983967"/>
              <a:gd name="connsiteX8590" fmla="*/ 5066876 w 7803300"/>
              <a:gd name="connsiteY8590" fmla="*/ 2005048 h 4983967"/>
              <a:gd name="connsiteX8591" fmla="*/ 5087628 w 7803300"/>
              <a:gd name="connsiteY8591" fmla="*/ 2025638 h 4983967"/>
              <a:gd name="connsiteX8592" fmla="*/ 5066876 w 7803300"/>
              <a:gd name="connsiteY8592" fmla="*/ 2046229 h 4983967"/>
              <a:gd name="connsiteX8593" fmla="*/ 5046115 w 7803300"/>
              <a:gd name="connsiteY8593" fmla="*/ 2025638 h 4983967"/>
              <a:gd name="connsiteX8594" fmla="*/ 5066876 w 7803300"/>
              <a:gd name="connsiteY8594" fmla="*/ 2005048 h 4983967"/>
              <a:gd name="connsiteX8595" fmla="*/ 5003068 w 7803300"/>
              <a:gd name="connsiteY8595" fmla="*/ 2005048 h 4983967"/>
              <a:gd name="connsiteX8596" fmla="*/ 5023820 w 7803300"/>
              <a:gd name="connsiteY8596" fmla="*/ 2025638 h 4983967"/>
              <a:gd name="connsiteX8597" fmla="*/ 5003068 w 7803300"/>
              <a:gd name="connsiteY8597" fmla="*/ 2046229 h 4983967"/>
              <a:gd name="connsiteX8598" fmla="*/ 4982307 w 7803300"/>
              <a:gd name="connsiteY8598" fmla="*/ 2025638 h 4983967"/>
              <a:gd name="connsiteX8599" fmla="*/ 5003068 w 7803300"/>
              <a:gd name="connsiteY8599" fmla="*/ 2005048 h 4983967"/>
              <a:gd name="connsiteX8600" fmla="*/ 4940194 w 7803300"/>
              <a:gd name="connsiteY8600" fmla="*/ 2005048 h 4983967"/>
              <a:gd name="connsiteX8601" fmla="*/ 4960946 w 7803300"/>
              <a:gd name="connsiteY8601" fmla="*/ 2025638 h 4983967"/>
              <a:gd name="connsiteX8602" fmla="*/ 4940194 w 7803300"/>
              <a:gd name="connsiteY8602" fmla="*/ 2046229 h 4983967"/>
              <a:gd name="connsiteX8603" fmla="*/ 4919433 w 7803300"/>
              <a:gd name="connsiteY8603" fmla="*/ 2025638 h 4983967"/>
              <a:gd name="connsiteX8604" fmla="*/ 4940194 w 7803300"/>
              <a:gd name="connsiteY8604" fmla="*/ 2005048 h 4983967"/>
              <a:gd name="connsiteX8605" fmla="*/ 4877068 w 7803300"/>
              <a:gd name="connsiteY8605" fmla="*/ 2005048 h 4983967"/>
              <a:gd name="connsiteX8606" fmla="*/ 4897820 w 7803300"/>
              <a:gd name="connsiteY8606" fmla="*/ 2025638 h 4983967"/>
              <a:gd name="connsiteX8607" fmla="*/ 4877068 w 7803300"/>
              <a:gd name="connsiteY8607" fmla="*/ 2046229 h 4983967"/>
              <a:gd name="connsiteX8608" fmla="*/ 4856307 w 7803300"/>
              <a:gd name="connsiteY8608" fmla="*/ 2025638 h 4983967"/>
              <a:gd name="connsiteX8609" fmla="*/ 4877068 w 7803300"/>
              <a:gd name="connsiteY8609" fmla="*/ 2005048 h 4983967"/>
              <a:gd name="connsiteX8610" fmla="*/ 4814283 w 7803300"/>
              <a:gd name="connsiteY8610" fmla="*/ 2005048 h 4983967"/>
              <a:gd name="connsiteX8611" fmla="*/ 4835035 w 7803300"/>
              <a:gd name="connsiteY8611" fmla="*/ 2025638 h 4983967"/>
              <a:gd name="connsiteX8612" fmla="*/ 4814283 w 7803300"/>
              <a:gd name="connsiteY8612" fmla="*/ 2046229 h 4983967"/>
              <a:gd name="connsiteX8613" fmla="*/ 4793522 w 7803300"/>
              <a:gd name="connsiteY8613" fmla="*/ 2025638 h 4983967"/>
              <a:gd name="connsiteX8614" fmla="*/ 4814283 w 7803300"/>
              <a:gd name="connsiteY8614" fmla="*/ 2005048 h 4983967"/>
              <a:gd name="connsiteX8615" fmla="*/ 4750565 w 7803300"/>
              <a:gd name="connsiteY8615" fmla="*/ 2005048 h 4983967"/>
              <a:gd name="connsiteX8616" fmla="*/ 4771317 w 7803300"/>
              <a:gd name="connsiteY8616" fmla="*/ 2025638 h 4983967"/>
              <a:gd name="connsiteX8617" fmla="*/ 4750565 w 7803300"/>
              <a:gd name="connsiteY8617" fmla="*/ 2046229 h 4983967"/>
              <a:gd name="connsiteX8618" fmla="*/ 4729804 w 7803300"/>
              <a:gd name="connsiteY8618" fmla="*/ 2025638 h 4983967"/>
              <a:gd name="connsiteX8619" fmla="*/ 4750565 w 7803300"/>
              <a:gd name="connsiteY8619" fmla="*/ 2005048 h 4983967"/>
              <a:gd name="connsiteX8620" fmla="*/ 4687690 w 7803300"/>
              <a:gd name="connsiteY8620" fmla="*/ 2005048 h 4983967"/>
              <a:gd name="connsiteX8621" fmla="*/ 4708442 w 7803300"/>
              <a:gd name="connsiteY8621" fmla="*/ 2025638 h 4983967"/>
              <a:gd name="connsiteX8622" fmla="*/ 4687690 w 7803300"/>
              <a:gd name="connsiteY8622" fmla="*/ 2046229 h 4983967"/>
              <a:gd name="connsiteX8623" fmla="*/ 4666929 w 7803300"/>
              <a:gd name="connsiteY8623" fmla="*/ 2025638 h 4983967"/>
              <a:gd name="connsiteX8624" fmla="*/ 4687690 w 7803300"/>
              <a:gd name="connsiteY8624" fmla="*/ 2005048 h 4983967"/>
              <a:gd name="connsiteX8625" fmla="*/ 4624565 w 7803300"/>
              <a:gd name="connsiteY8625" fmla="*/ 2005048 h 4983967"/>
              <a:gd name="connsiteX8626" fmla="*/ 4645317 w 7803300"/>
              <a:gd name="connsiteY8626" fmla="*/ 2025638 h 4983967"/>
              <a:gd name="connsiteX8627" fmla="*/ 4624565 w 7803300"/>
              <a:gd name="connsiteY8627" fmla="*/ 2046229 h 4983967"/>
              <a:gd name="connsiteX8628" fmla="*/ 4603804 w 7803300"/>
              <a:gd name="connsiteY8628" fmla="*/ 2025638 h 4983967"/>
              <a:gd name="connsiteX8629" fmla="*/ 4624565 w 7803300"/>
              <a:gd name="connsiteY8629" fmla="*/ 2005048 h 4983967"/>
              <a:gd name="connsiteX8630" fmla="*/ 4561699 w 7803300"/>
              <a:gd name="connsiteY8630" fmla="*/ 2005048 h 4983967"/>
              <a:gd name="connsiteX8631" fmla="*/ 4582451 w 7803300"/>
              <a:gd name="connsiteY8631" fmla="*/ 2025638 h 4983967"/>
              <a:gd name="connsiteX8632" fmla="*/ 4561699 w 7803300"/>
              <a:gd name="connsiteY8632" fmla="*/ 2046229 h 4983967"/>
              <a:gd name="connsiteX8633" fmla="*/ 4540938 w 7803300"/>
              <a:gd name="connsiteY8633" fmla="*/ 2025638 h 4983967"/>
              <a:gd name="connsiteX8634" fmla="*/ 4561699 w 7803300"/>
              <a:gd name="connsiteY8634" fmla="*/ 2005048 h 4983967"/>
              <a:gd name="connsiteX8635" fmla="*/ 4498062 w 7803300"/>
              <a:gd name="connsiteY8635" fmla="*/ 2005048 h 4983967"/>
              <a:gd name="connsiteX8636" fmla="*/ 4518814 w 7803300"/>
              <a:gd name="connsiteY8636" fmla="*/ 2025638 h 4983967"/>
              <a:gd name="connsiteX8637" fmla="*/ 4498062 w 7803300"/>
              <a:gd name="connsiteY8637" fmla="*/ 2046229 h 4983967"/>
              <a:gd name="connsiteX8638" fmla="*/ 4477301 w 7803300"/>
              <a:gd name="connsiteY8638" fmla="*/ 2025638 h 4983967"/>
              <a:gd name="connsiteX8639" fmla="*/ 4498062 w 7803300"/>
              <a:gd name="connsiteY8639" fmla="*/ 2005048 h 4983967"/>
              <a:gd name="connsiteX8640" fmla="*/ 4435017 w 7803300"/>
              <a:gd name="connsiteY8640" fmla="*/ 2005048 h 4983967"/>
              <a:gd name="connsiteX8641" fmla="*/ 4455769 w 7803300"/>
              <a:gd name="connsiteY8641" fmla="*/ 2025638 h 4983967"/>
              <a:gd name="connsiteX8642" fmla="*/ 4435017 w 7803300"/>
              <a:gd name="connsiteY8642" fmla="*/ 2046229 h 4983967"/>
              <a:gd name="connsiteX8643" fmla="*/ 4414256 w 7803300"/>
              <a:gd name="connsiteY8643" fmla="*/ 2025638 h 4983967"/>
              <a:gd name="connsiteX8644" fmla="*/ 4435017 w 7803300"/>
              <a:gd name="connsiteY8644" fmla="*/ 2005048 h 4983967"/>
              <a:gd name="connsiteX8645" fmla="*/ 4371640 w 7803300"/>
              <a:gd name="connsiteY8645" fmla="*/ 2005048 h 4983967"/>
              <a:gd name="connsiteX8646" fmla="*/ 4392392 w 7803300"/>
              <a:gd name="connsiteY8646" fmla="*/ 2025638 h 4983967"/>
              <a:gd name="connsiteX8647" fmla="*/ 4371640 w 7803300"/>
              <a:gd name="connsiteY8647" fmla="*/ 2046229 h 4983967"/>
              <a:gd name="connsiteX8648" fmla="*/ 4350879 w 7803300"/>
              <a:gd name="connsiteY8648" fmla="*/ 2025638 h 4983967"/>
              <a:gd name="connsiteX8649" fmla="*/ 4371640 w 7803300"/>
              <a:gd name="connsiteY8649" fmla="*/ 2005048 h 4983967"/>
              <a:gd name="connsiteX8650" fmla="*/ 4308855 w 7803300"/>
              <a:gd name="connsiteY8650" fmla="*/ 2005048 h 4983967"/>
              <a:gd name="connsiteX8651" fmla="*/ 4329607 w 7803300"/>
              <a:gd name="connsiteY8651" fmla="*/ 2025638 h 4983967"/>
              <a:gd name="connsiteX8652" fmla="*/ 4308855 w 7803300"/>
              <a:gd name="connsiteY8652" fmla="*/ 2046229 h 4983967"/>
              <a:gd name="connsiteX8653" fmla="*/ 4288094 w 7803300"/>
              <a:gd name="connsiteY8653" fmla="*/ 2025638 h 4983967"/>
              <a:gd name="connsiteX8654" fmla="*/ 4308855 w 7803300"/>
              <a:gd name="connsiteY8654" fmla="*/ 2005048 h 4983967"/>
              <a:gd name="connsiteX8655" fmla="*/ 4245129 w 7803300"/>
              <a:gd name="connsiteY8655" fmla="*/ 2005048 h 4983967"/>
              <a:gd name="connsiteX8656" fmla="*/ 4265881 w 7803300"/>
              <a:gd name="connsiteY8656" fmla="*/ 2025638 h 4983967"/>
              <a:gd name="connsiteX8657" fmla="*/ 4245129 w 7803300"/>
              <a:gd name="connsiteY8657" fmla="*/ 2046229 h 4983967"/>
              <a:gd name="connsiteX8658" fmla="*/ 4224368 w 7803300"/>
              <a:gd name="connsiteY8658" fmla="*/ 2025638 h 4983967"/>
              <a:gd name="connsiteX8659" fmla="*/ 4245129 w 7803300"/>
              <a:gd name="connsiteY8659" fmla="*/ 2005048 h 4983967"/>
              <a:gd name="connsiteX8660" fmla="*/ 3992455 w 7803300"/>
              <a:gd name="connsiteY8660" fmla="*/ 2005048 h 4983967"/>
              <a:gd name="connsiteX8661" fmla="*/ 4013207 w 7803300"/>
              <a:gd name="connsiteY8661" fmla="*/ 2025638 h 4983967"/>
              <a:gd name="connsiteX8662" fmla="*/ 3992455 w 7803300"/>
              <a:gd name="connsiteY8662" fmla="*/ 2046229 h 4983967"/>
              <a:gd name="connsiteX8663" fmla="*/ 3971694 w 7803300"/>
              <a:gd name="connsiteY8663" fmla="*/ 2025638 h 4983967"/>
              <a:gd name="connsiteX8664" fmla="*/ 3992455 w 7803300"/>
              <a:gd name="connsiteY8664" fmla="*/ 2005048 h 4983967"/>
              <a:gd name="connsiteX8665" fmla="*/ 3620624 w 7803300"/>
              <a:gd name="connsiteY8665" fmla="*/ 2004707 h 4983967"/>
              <a:gd name="connsiteX8666" fmla="*/ 3641376 w 7803300"/>
              <a:gd name="connsiteY8666" fmla="*/ 2025297 h 4983967"/>
              <a:gd name="connsiteX8667" fmla="*/ 3620624 w 7803300"/>
              <a:gd name="connsiteY8667" fmla="*/ 2045888 h 4983967"/>
              <a:gd name="connsiteX8668" fmla="*/ 3599863 w 7803300"/>
              <a:gd name="connsiteY8668" fmla="*/ 2025297 h 4983967"/>
              <a:gd name="connsiteX8669" fmla="*/ 3620624 w 7803300"/>
              <a:gd name="connsiteY8669" fmla="*/ 2004707 h 4983967"/>
              <a:gd name="connsiteX8670" fmla="*/ 3557758 w 7803300"/>
              <a:gd name="connsiteY8670" fmla="*/ 2004707 h 4983967"/>
              <a:gd name="connsiteX8671" fmla="*/ 3578510 w 7803300"/>
              <a:gd name="connsiteY8671" fmla="*/ 2025297 h 4983967"/>
              <a:gd name="connsiteX8672" fmla="*/ 3557758 w 7803300"/>
              <a:gd name="connsiteY8672" fmla="*/ 2045888 h 4983967"/>
              <a:gd name="connsiteX8673" fmla="*/ 3536997 w 7803300"/>
              <a:gd name="connsiteY8673" fmla="*/ 2025297 h 4983967"/>
              <a:gd name="connsiteX8674" fmla="*/ 3557758 w 7803300"/>
              <a:gd name="connsiteY8674" fmla="*/ 2004707 h 4983967"/>
              <a:gd name="connsiteX8675" fmla="*/ 2294301 w 7803300"/>
              <a:gd name="connsiteY8675" fmla="*/ 2004707 h 4983967"/>
              <a:gd name="connsiteX8676" fmla="*/ 2315053 w 7803300"/>
              <a:gd name="connsiteY8676" fmla="*/ 2025297 h 4983967"/>
              <a:gd name="connsiteX8677" fmla="*/ 2294301 w 7803300"/>
              <a:gd name="connsiteY8677" fmla="*/ 2045888 h 4983967"/>
              <a:gd name="connsiteX8678" fmla="*/ 2273540 w 7803300"/>
              <a:gd name="connsiteY8678" fmla="*/ 2025297 h 4983967"/>
              <a:gd name="connsiteX8679" fmla="*/ 2294301 w 7803300"/>
              <a:gd name="connsiteY8679" fmla="*/ 2004707 h 4983967"/>
              <a:gd name="connsiteX8680" fmla="*/ 2230583 w 7803300"/>
              <a:gd name="connsiteY8680" fmla="*/ 2004707 h 4983967"/>
              <a:gd name="connsiteX8681" fmla="*/ 2251335 w 7803300"/>
              <a:gd name="connsiteY8681" fmla="*/ 2025297 h 4983967"/>
              <a:gd name="connsiteX8682" fmla="*/ 2230583 w 7803300"/>
              <a:gd name="connsiteY8682" fmla="*/ 2045888 h 4983967"/>
              <a:gd name="connsiteX8683" fmla="*/ 2209822 w 7803300"/>
              <a:gd name="connsiteY8683" fmla="*/ 2025297 h 4983967"/>
              <a:gd name="connsiteX8684" fmla="*/ 2230583 w 7803300"/>
              <a:gd name="connsiteY8684" fmla="*/ 2004707 h 4983967"/>
              <a:gd name="connsiteX8685" fmla="*/ 2167709 w 7803300"/>
              <a:gd name="connsiteY8685" fmla="*/ 2004707 h 4983967"/>
              <a:gd name="connsiteX8686" fmla="*/ 2188461 w 7803300"/>
              <a:gd name="connsiteY8686" fmla="*/ 2025297 h 4983967"/>
              <a:gd name="connsiteX8687" fmla="*/ 2167709 w 7803300"/>
              <a:gd name="connsiteY8687" fmla="*/ 2045888 h 4983967"/>
              <a:gd name="connsiteX8688" fmla="*/ 2146948 w 7803300"/>
              <a:gd name="connsiteY8688" fmla="*/ 2025297 h 4983967"/>
              <a:gd name="connsiteX8689" fmla="*/ 2167709 w 7803300"/>
              <a:gd name="connsiteY8689" fmla="*/ 2004707 h 4983967"/>
              <a:gd name="connsiteX8690" fmla="*/ 2104583 w 7803300"/>
              <a:gd name="connsiteY8690" fmla="*/ 2004707 h 4983967"/>
              <a:gd name="connsiteX8691" fmla="*/ 2125335 w 7803300"/>
              <a:gd name="connsiteY8691" fmla="*/ 2025297 h 4983967"/>
              <a:gd name="connsiteX8692" fmla="*/ 2104583 w 7803300"/>
              <a:gd name="connsiteY8692" fmla="*/ 2045888 h 4983967"/>
              <a:gd name="connsiteX8693" fmla="*/ 2083822 w 7803300"/>
              <a:gd name="connsiteY8693" fmla="*/ 2025297 h 4983967"/>
              <a:gd name="connsiteX8694" fmla="*/ 2104583 w 7803300"/>
              <a:gd name="connsiteY8694" fmla="*/ 2004707 h 4983967"/>
              <a:gd name="connsiteX8695" fmla="*/ 2041717 w 7803300"/>
              <a:gd name="connsiteY8695" fmla="*/ 2004707 h 4983967"/>
              <a:gd name="connsiteX8696" fmla="*/ 2062469 w 7803300"/>
              <a:gd name="connsiteY8696" fmla="*/ 2025297 h 4983967"/>
              <a:gd name="connsiteX8697" fmla="*/ 2041717 w 7803300"/>
              <a:gd name="connsiteY8697" fmla="*/ 2045888 h 4983967"/>
              <a:gd name="connsiteX8698" fmla="*/ 2020956 w 7803300"/>
              <a:gd name="connsiteY8698" fmla="*/ 2025297 h 4983967"/>
              <a:gd name="connsiteX8699" fmla="*/ 2041717 w 7803300"/>
              <a:gd name="connsiteY8699" fmla="*/ 2004707 h 4983967"/>
              <a:gd name="connsiteX8700" fmla="*/ 1599406 w 7803300"/>
              <a:gd name="connsiteY8700" fmla="*/ 2004707 h 4983967"/>
              <a:gd name="connsiteX8701" fmla="*/ 1620158 w 7803300"/>
              <a:gd name="connsiteY8701" fmla="*/ 2025297 h 4983967"/>
              <a:gd name="connsiteX8702" fmla="*/ 1599406 w 7803300"/>
              <a:gd name="connsiteY8702" fmla="*/ 2045888 h 4983967"/>
              <a:gd name="connsiteX8703" fmla="*/ 1578645 w 7803300"/>
              <a:gd name="connsiteY8703" fmla="*/ 2025297 h 4983967"/>
              <a:gd name="connsiteX8704" fmla="*/ 1599406 w 7803300"/>
              <a:gd name="connsiteY8704" fmla="*/ 2004707 h 4983967"/>
              <a:gd name="connsiteX8705" fmla="*/ 1536621 w 7803300"/>
              <a:gd name="connsiteY8705" fmla="*/ 2004707 h 4983967"/>
              <a:gd name="connsiteX8706" fmla="*/ 1557373 w 7803300"/>
              <a:gd name="connsiteY8706" fmla="*/ 2025297 h 4983967"/>
              <a:gd name="connsiteX8707" fmla="*/ 1536621 w 7803300"/>
              <a:gd name="connsiteY8707" fmla="*/ 2045888 h 4983967"/>
              <a:gd name="connsiteX8708" fmla="*/ 1515860 w 7803300"/>
              <a:gd name="connsiteY8708" fmla="*/ 2025297 h 4983967"/>
              <a:gd name="connsiteX8709" fmla="*/ 1536621 w 7803300"/>
              <a:gd name="connsiteY8709" fmla="*/ 2004707 h 4983967"/>
              <a:gd name="connsiteX8710" fmla="*/ 1472904 w 7803300"/>
              <a:gd name="connsiteY8710" fmla="*/ 2004707 h 4983967"/>
              <a:gd name="connsiteX8711" fmla="*/ 1493656 w 7803300"/>
              <a:gd name="connsiteY8711" fmla="*/ 2025297 h 4983967"/>
              <a:gd name="connsiteX8712" fmla="*/ 1472904 w 7803300"/>
              <a:gd name="connsiteY8712" fmla="*/ 2045888 h 4983967"/>
              <a:gd name="connsiteX8713" fmla="*/ 1452143 w 7803300"/>
              <a:gd name="connsiteY8713" fmla="*/ 2025297 h 4983967"/>
              <a:gd name="connsiteX8714" fmla="*/ 1472904 w 7803300"/>
              <a:gd name="connsiteY8714" fmla="*/ 2004707 h 4983967"/>
              <a:gd name="connsiteX8715" fmla="*/ 1410029 w 7803300"/>
              <a:gd name="connsiteY8715" fmla="*/ 2004707 h 4983967"/>
              <a:gd name="connsiteX8716" fmla="*/ 1430781 w 7803300"/>
              <a:gd name="connsiteY8716" fmla="*/ 2025297 h 4983967"/>
              <a:gd name="connsiteX8717" fmla="*/ 1410029 w 7803300"/>
              <a:gd name="connsiteY8717" fmla="*/ 2045888 h 4983967"/>
              <a:gd name="connsiteX8718" fmla="*/ 1389268 w 7803300"/>
              <a:gd name="connsiteY8718" fmla="*/ 2025297 h 4983967"/>
              <a:gd name="connsiteX8719" fmla="*/ 1410029 w 7803300"/>
              <a:gd name="connsiteY8719" fmla="*/ 2004707 h 4983967"/>
              <a:gd name="connsiteX8720" fmla="*/ 1346563 w 7803300"/>
              <a:gd name="connsiteY8720" fmla="*/ 2004707 h 4983967"/>
              <a:gd name="connsiteX8721" fmla="*/ 1367315 w 7803300"/>
              <a:gd name="connsiteY8721" fmla="*/ 2025297 h 4983967"/>
              <a:gd name="connsiteX8722" fmla="*/ 1346563 w 7803300"/>
              <a:gd name="connsiteY8722" fmla="*/ 2045888 h 4983967"/>
              <a:gd name="connsiteX8723" fmla="*/ 1325802 w 7803300"/>
              <a:gd name="connsiteY8723" fmla="*/ 2025297 h 4983967"/>
              <a:gd name="connsiteX8724" fmla="*/ 1346563 w 7803300"/>
              <a:gd name="connsiteY8724" fmla="*/ 2004707 h 4983967"/>
              <a:gd name="connsiteX8725" fmla="*/ 1283697 w 7803300"/>
              <a:gd name="connsiteY8725" fmla="*/ 2004707 h 4983967"/>
              <a:gd name="connsiteX8726" fmla="*/ 1304449 w 7803300"/>
              <a:gd name="connsiteY8726" fmla="*/ 2025297 h 4983967"/>
              <a:gd name="connsiteX8727" fmla="*/ 1283697 w 7803300"/>
              <a:gd name="connsiteY8727" fmla="*/ 2045888 h 4983967"/>
              <a:gd name="connsiteX8728" fmla="*/ 1262936 w 7803300"/>
              <a:gd name="connsiteY8728" fmla="*/ 2025297 h 4983967"/>
              <a:gd name="connsiteX8729" fmla="*/ 1283697 w 7803300"/>
              <a:gd name="connsiteY8729" fmla="*/ 2004707 h 4983967"/>
              <a:gd name="connsiteX8730" fmla="*/ 1219970 w 7803300"/>
              <a:gd name="connsiteY8730" fmla="*/ 2004707 h 4983967"/>
              <a:gd name="connsiteX8731" fmla="*/ 1240722 w 7803300"/>
              <a:gd name="connsiteY8731" fmla="*/ 2025297 h 4983967"/>
              <a:gd name="connsiteX8732" fmla="*/ 1219970 w 7803300"/>
              <a:gd name="connsiteY8732" fmla="*/ 2045888 h 4983967"/>
              <a:gd name="connsiteX8733" fmla="*/ 1199209 w 7803300"/>
              <a:gd name="connsiteY8733" fmla="*/ 2025297 h 4983967"/>
              <a:gd name="connsiteX8734" fmla="*/ 1219970 w 7803300"/>
              <a:gd name="connsiteY8734" fmla="*/ 2004707 h 4983967"/>
              <a:gd name="connsiteX8735" fmla="*/ 1157105 w 7803300"/>
              <a:gd name="connsiteY8735" fmla="*/ 2004707 h 4983967"/>
              <a:gd name="connsiteX8736" fmla="*/ 1177857 w 7803300"/>
              <a:gd name="connsiteY8736" fmla="*/ 2025297 h 4983967"/>
              <a:gd name="connsiteX8737" fmla="*/ 1157105 w 7803300"/>
              <a:gd name="connsiteY8737" fmla="*/ 2045888 h 4983967"/>
              <a:gd name="connsiteX8738" fmla="*/ 1136344 w 7803300"/>
              <a:gd name="connsiteY8738" fmla="*/ 2025297 h 4983967"/>
              <a:gd name="connsiteX8739" fmla="*/ 1157105 w 7803300"/>
              <a:gd name="connsiteY8739" fmla="*/ 2004707 h 4983967"/>
              <a:gd name="connsiteX8740" fmla="*/ 1093979 w 7803300"/>
              <a:gd name="connsiteY8740" fmla="*/ 2004707 h 4983967"/>
              <a:gd name="connsiteX8741" fmla="*/ 1114731 w 7803300"/>
              <a:gd name="connsiteY8741" fmla="*/ 2025297 h 4983967"/>
              <a:gd name="connsiteX8742" fmla="*/ 1093979 w 7803300"/>
              <a:gd name="connsiteY8742" fmla="*/ 2045888 h 4983967"/>
              <a:gd name="connsiteX8743" fmla="*/ 1073218 w 7803300"/>
              <a:gd name="connsiteY8743" fmla="*/ 2025297 h 4983967"/>
              <a:gd name="connsiteX8744" fmla="*/ 1093979 w 7803300"/>
              <a:gd name="connsiteY8744" fmla="*/ 2004707 h 4983967"/>
              <a:gd name="connsiteX8745" fmla="*/ 1031113 w 7803300"/>
              <a:gd name="connsiteY8745" fmla="*/ 2004707 h 4983967"/>
              <a:gd name="connsiteX8746" fmla="*/ 1051865 w 7803300"/>
              <a:gd name="connsiteY8746" fmla="*/ 2025297 h 4983967"/>
              <a:gd name="connsiteX8747" fmla="*/ 1031113 w 7803300"/>
              <a:gd name="connsiteY8747" fmla="*/ 2045888 h 4983967"/>
              <a:gd name="connsiteX8748" fmla="*/ 1010352 w 7803300"/>
              <a:gd name="connsiteY8748" fmla="*/ 2025297 h 4983967"/>
              <a:gd name="connsiteX8749" fmla="*/ 1031113 w 7803300"/>
              <a:gd name="connsiteY8749" fmla="*/ 2004707 h 4983967"/>
              <a:gd name="connsiteX8750" fmla="*/ 967467 w 7803300"/>
              <a:gd name="connsiteY8750" fmla="*/ 2004707 h 4983967"/>
              <a:gd name="connsiteX8751" fmla="*/ 988219 w 7803300"/>
              <a:gd name="connsiteY8751" fmla="*/ 2025297 h 4983967"/>
              <a:gd name="connsiteX8752" fmla="*/ 967467 w 7803300"/>
              <a:gd name="connsiteY8752" fmla="*/ 2045888 h 4983967"/>
              <a:gd name="connsiteX8753" fmla="*/ 946706 w 7803300"/>
              <a:gd name="connsiteY8753" fmla="*/ 2025297 h 4983967"/>
              <a:gd name="connsiteX8754" fmla="*/ 967467 w 7803300"/>
              <a:gd name="connsiteY8754" fmla="*/ 2004707 h 4983967"/>
              <a:gd name="connsiteX8755" fmla="*/ 904601 w 7803300"/>
              <a:gd name="connsiteY8755" fmla="*/ 2004707 h 4983967"/>
              <a:gd name="connsiteX8756" fmla="*/ 925353 w 7803300"/>
              <a:gd name="connsiteY8756" fmla="*/ 2025297 h 4983967"/>
              <a:gd name="connsiteX8757" fmla="*/ 904601 w 7803300"/>
              <a:gd name="connsiteY8757" fmla="*/ 2045888 h 4983967"/>
              <a:gd name="connsiteX8758" fmla="*/ 883840 w 7803300"/>
              <a:gd name="connsiteY8758" fmla="*/ 2025297 h 4983967"/>
              <a:gd name="connsiteX8759" fmla="*/ 904601 w 7803300"/>
              <a:gd name="connsiteY8759" fmla="*/ 2004707 h 4983967"/>
              <a:gd name="connsiteX8760" fmla="*/ 841395 w 7803300"/>
              <a:gd name="connsiteY8760" fmla="*/ 2004707 h 4983967"/>
              <a:gd name="connsiteX8761" fmla="*/ 862147 w 7803300"/>
              <a:gd name="connsiteY8761" fmla="*/ 2025297 h 4983967"/>
              <a:gd name="connsiteX8762" fmla="*/ 841395 w 7803300"/>
              <a:gd name="connsiteY8762" fmla="*/ 2045888 h 4983967"/>
              <a:gd name="connsiteX8763" fmla="*/ 820634 w 7803300"/>
              <a:gd name="connsiteY8763" fmla="*/ 2025297 h 4983967"/>
              <a:gd name="connsiteX8764" fmla="*/ 841395 w 7803300"/>
              <a:gd name="connsiteY8764" fmla="*/ 2004707 h 4983967"/>
              <a:gd name="connsiteX8765" fmla="*/ 778610 w 7803300"/>
              <a:gd name="connsiteY8765" fmla="*/ 2004707 h 4983967"/>
              <a:gd name="connsiteX8766" fmla="*/ 799362 w 7803300"/>
              <a:gd name="connsiteY8766" fmla="*/ 2025297 h 4983967"/>
              <a:gd name="connsiteX8767" fmla="*/ 778610 w 7803300"/>
              <a:gd name="connsiteY8767" fmla="*/ 2045888 h 4983967"/>
              <a:gd name="connsiteX8768" fmla="*/ 757849 w 7803300"/>
              <a:gd name="connsiteY8768" fmla="*/ 2025297 h 4983967"/>
              <a:gd name="connsiteX8769" fmla="*/ 778610 w 7803300"/>
              <a:gd name="connsiteY8769" fmla="*/ 2004707 h 4983967"/>
              <a:gd name="connsiteX8770" fmla="*/ 714794 w 7803300"/>
              <a:gd name="connsiteY8770" fmla="*/ 2004707 h 4983967"/>
              <a:gd name="connsiteX8771" fmla="*/ 735546 w 7803300"/>
              <a:gd name="connsiteY8771" fmla="*/ 2025297 h 4983967"/>
              <a:gd name="connsiteX8772" fmla="*/ 714794 w 7803300"/>
              <a:gd name="connsiteY8772" fmla="*/ 2045888 h 4983967"/>
              <a:gd name="connsiteX8773" fmla="*/ 694033 w 7803300"/>
              <a:gd name="connsiteY8773" fmla="*/ 2025297 h 4983967"/>
              <a:gd name="connsiteX8774" fmla="*/ 714794 w 7803300"/>
              <a:gd name="connsiteY8774" fmla="*/ 2004707 h 4983967"/>
              <a:gd name="connsiteX8775" fmla="*/ 335959 w 7803300"/>
              <a:gd name="connsiteY8775" fmla="*/ 2004707 h 4983967"/>
              <a:gd name="connsiteX8776" fmla="*/ 356712 w 7803300"/>
              <a:gd name="connsiteY8776" fmla="*/ 2025297 h 4983967"/>
              <a:gd name="connsiteX8777" fmla="*/ 335959 w 7803300"/>
              <a:gd name="connsiteY8777" fmla="*/ 2045888 h 4983967"/>
              <a:gd name="connsiteX8778" fmla="*/ 315198 w 7803300"/>
              <a:gd name="connsiteY8778" fmla="*/ 2025297 h 4983967"/>
              <a:gd name="connsiteX8779" fmla="*/ 335959 w 7803300"/>
              <a:gd name="connsiteY8779" fmla="*/ 2004707 h 4983967"/>
              <a:gd name="connsiteX8780" fmla="*/ 273175 w 7803300"/>
              <a:gd name="connsiteY8780" fmla="*/ 2004707 h 4983967"/>
              <a:gd name="connsiteX8781" fmla="*/ 293926 w 7803300"/>
              <a:gd name="connsiteY8781" fmla="*/ 2025297 h 4983967"/>
              <a:gd name="connsiteX8782" fmla="*/ 273175 w 7803300"/>
              <a:gd name="connsiteY8782" fmla="*/ 2045888 h 4983967"/>
              <a:gd name="connsiteX8783" fmla="*/ 252414 w 7803300"/>
              <a:gd name="connsiteY8783" fmla="*/ 2025297 h 4983967"/>
              <a:gd name="connsiteX8784" fmla="*/ 273175 w 7803300"/>
              <a:gd name="connsiteY8784" fmla="*/ 2004707 h 4983967"/>
              <a:gd name="connsiteX8785" fmla="*/ 7214084 w 7803300"/>
              <a:gd name="connsiteY8785" fmla="*/ 1942344 h 4983967"/>
              <a:gd name="connsiteX8786" fmla="*/ 7234836 w 7803300"/>
              <a:gd name="connsiteY8786" fmla="*/ 1962934 h 4983967"/>
              <a:gd name="connsiteX8787" fmla="*/ 7214084 w 7803300"/>
              <a:gd name="connsiteY8787" fmla="*/ 1983525 h 4983967"/>
              <a:gd name="connsiteX8788" fmla="*/ 7193323 w 7803300"/>
              <a:gd name="connsiteY8788" fmla="*/ 1962934 h 4983967"/>
              <a:gd name="connsiteX8789" fmla="*/ 7214084 w 7803300"/>
              <a:gd name="connsiteY8789" fmla="*/ 1942344 h 4983967"/>
              <a:gd name="connsiteX8790" fmla="*/ 7024366 w 7803300"/>
              <a:gd name="connsiteY8790" fmla="*/ 1942344 h 4983967"/>
              <a:gd name="connsiteX8791" fmla="*/ 7045118 w 7803300"/>
              <a:gd name="connsiteY8791" fmla="*/ 1962934 h 4983967"/>
              <a:gd name="connsiteX8792" fmla="*/ 7024366 w 7803300"/>
              <a:gd name="connsiteY8792" fmla="*/ 1983525 h 4983967"/>
              <a:gd name="connsiteX8793" fmla="*/ 7003605 w 7803300"/>
              <a:gd name="connsiteY8793" fmla="*/ 1962934 h 4983967"/>
              <a:gd name="connsiteX8794" fmla="*/ 7024366 w 7803300"/>
              <a:gd name="connsiteY8794" fmla="*/ 1942344 h 4983967"/>
              <a:gd name="connsiteX8795" fmla="*/ 6898366 w 7803300"/>
              <a:gd name="connsiteY8795" fmla="*/ 1942344 h 4983967"/>
              <a:gd name="connsiteX8796" fmla="*/ 6919118 w 7803300"/>
              <a:gd name="connsiteY8796" fmla="*/ 1962934 h 4983967"/>
              <a:gd name="connsiteX8797" fmla="*/ 6898366 w 7803300"/>
              <a:gd name="connsiteY8797" fmla="*/ 1983525 h 4983967"/>
              <a:gd name="connsiteX8798" fmla="*/ 6877605 w 7803300"/>
              <a:gd name="connsiteY8798" fmla="*/ 1962934 h 4983967"/>
              <a:gd name="connsiteX8799" fmla="*/ 6898366 w 7803300"/>
              <a:gd name="connsiteY8799" fmla="*/ 1942344 h 4983967"/>
              <a:gd name="connsiteX8800" fmla="*/ 6771774 w 7803300"/>
              <a:gd name="connsiteY8800" fmla="*/ 1942344 h 4983967"/>
              <a:gd name="connsiteX8801" fmla="*/ 6792526 w 7803300"/>
              <a:gd name="connsiteY8801" fmla="*/ 1962934 h 4983967"/>
              <a:gd name="connsiteX8802" fmla="*/ 6771774 w 7803300"/>
              <a:gd name="connsiteY8802" fmla="*/ 1983525 h 4983967"/>
              <a:gd name="connsiteX8803" fmla="*/ 6751013 w 7803300"/>
              <a:gd name="connsiteY8803" fmla="*/ 1962934 h 4983967"/>
              <a:gd name="connsiteX8804" fmla="*/ 6771774 w 7803300"/>
              <a:gd name="connsiteY8804" fmla="*/ 1942344 h 4983967"/>
              <a:gd name="connsiteX8805" fmla="*/ 6708908 w 7803300"/>
              <a:gd name="connsiteY8805" fmla="*/ 1942344 h 4983967"/>
              <a:gd name="connsiteX8806" fmla="*/ 6729660 w 7803300"/>
              <a:gd name="connsiteY8806" fmla="*/ 1962934 h 4983967"/>
              <a:gd name="connsiteX8807" fmla="*/ 6708908 w 7803300"/>
              <a:gd name="connsiteY8807" fmla="*/ 1983525 h 4983967"/>
              <a:gd name="connsiteX8808" fmla="*/ 6688147 w 7803300"/>
              <a:gd name="connsiteY8808" fmla="*/ 1962934 h 4983967"/>
              <a:gd name="connsiteX8809" fmla="*/ 6708908 w 7803300"/>
              <a:gd name="connsiteY8809" fmla="*/ 1942344 h 4983967"/>
              <a:gd name="connsiteX8810" fmla="*/ 6645692 w 7803300"/>
              <a:gd name="connsiteY8810" fmla="*/ 1942344 h 4983967"/>
              <a:gd name="connsiteX8811" fmla="*/ 6666444 w 7803300"/>
              <a:gd name="connsiteY8811" fmla="*/ 1962934 h 4983967"/>
              <a:gd name="connsiteX8812" fmla="*/ 6645692 w 7803300"/>
              <a:gd name="connsiteY8812" fmla="*/ 1983525 h 4983967"/>
              <a:gd name="connsiteX8813" fmla="*/ 6624931 w 7803300"/>
              <a:gd name="connsiteY8813" fmla="*/ 1962934 h 4983967"/>
              <a:gd name="connsiteX8814" fmla="*/ 6645692 w 7803300"/>
              <a:gd name="connsiteY8814" fmla="*/ 1942344 h 4983967"/>
              <a:gd name="connsiteX8815" fmla="*/ 6582907 w 7803300"/>
              <a:gd name="connsiteY8815" fmla="*/ 1942344 h 4983967"/>
              <a:gd name="connsiteX8816" fmla="*/ 6603659 w 7803300"/>
              <a:gd name="connsiteY8816" fmla="*/ 1962934 h 4983967"/>
              <a:gd name="connsiteX8817" fmla="*/ 6582907 w 7803300"/>
              <a:gd name="connsiteY8817" fmla="*/ 1983525 h 4983967"/>
              <a:gd name="connsiteX8818" fmla="*/ 6562146 w 7803300"/>
              <a:gd name="connsiteY8818" fmla="*/ 1962934 h 4983967"/>
              <a:gd name="connsiteX8819" fmla="*/ 6582907 w 7803300"/>
              <a:gd name="connsiteY8819" fmla="*/ 1942344 h 4983967"/>
              <a:gd name="connsiteX8820" fmla="*/ 6519190 w 7803300"/>
              <a:gd name="connsiteY8820" fmla="*/ 1942344 h 4983967"/>
              <a:gd name="connsiteX8821" fmla="*/ 6539942 w 7803300"/>
              <a:gd name="connsiteY8821" fmla="*/ 1962934 h 4983967"/>
              <a:gd name="connsiteX8822" fmla="*/ 6519190 w 7803300"/>
              <a:gd name="connsiteY8822" fmla="*/ 1983525 h 4983967"/>
              <a:gd name="connsiteX8823" fmla="*/ 6498429 w 7803300"/>
              <a:gd name="connsiteY8823" fmla="*/ 1962934 h 4983967"/>
              <a:gd name="connsiteX8824" fmla="*/ 6519190 w 7803300"/>
              <a:gd name="connsiteY8824" fmla="*/ 1942344 h 4983967"/>
              <a:gd name="connsiteX8825" fmla="*/ 6456234 w 7803300"/>
              <a:gd name="connsiteY8825" fmla="*/ 1942344 h 4983967"/>
              <a:gd name="connsiteX8826" fmla="*/ 6476986 w 7803300"/>
              <a:gd name="connsiteY8826" fmla="*/ 1962934 h 4983967"/>
              <a:gd name="connsiteX8827" fmla="*/ 6456234 w 7803300"/>
              <a:gd name="connsiteY8827" fmla="*/ 1983525 h 4983967"/>
              <a:gd name="connsiteX8828" fmla="*/ 6435473 w 7803300"/>
              <a:gd name="connsiteY8828" fmla="*/ 1962934 h 4983967"/>
              <a:gd name="connsiteX8829" fmla="*/ 6456234 w 7803300"/>
              <a:gd name="connsiteY8829" fmla="*/ 1942344 h 4983967"/>
              <a:gd name="connsiteX8830" fmla="*/ 6392849 w 7803300"/>
              <a:gd name="connsiteY8830" fmla="*/ 1942344 h 4983967"/>
              <a:gd name="connsiteX8831" fmla="*/ 6413601 w 7803300"/>
              <a:gd name="connsiteY8831" fmla="*/ 1962934 h 4983967"/>
              <a:gd name="connsiteX8832" fmla="*/ 6392849 w 7803300"/>
              <a:gd name="connsiteY8832" fmla="*/ 1983525 h 4983967"/>
              <a:gd name="connsiteX8833" fmla="*/ 6372088 w 7803300"/>
              <a:gd name="connsiteY8833" fmla="*/ 1962934 h 4983967"/>
              <a:gd name="connsiteX8834" fmla="*/ 6392849 w 7803300"/>
              <a:gd name="connsiteY8834" fmla="*/ 1942344 h 4983967"/>
              <a:gd name="connsiteX8835" fmla="*/ 6330064 w 7803300"/>
              <a:gd name="connsiteY8835" fmla="*/ 1942344 h 4983967"/>
              <a:gd name="connsiteX8836" fmla="*/ 6350816 w 7803300"/>
              <a:gd name="connsiteY8836" fmla="*/ 1962934 h 4983967"/>
              <a:gd name="connsiteX8837" fmla="*/ 6330064 w 7803300"/>
              <a:gd name="connsiteY8837" fmla="*/ 1983525 h 4983967"/>
              <a:gd name="connsiteX8838" fmla="*/ 6309303 w 7803300"/>
              <a:gd name="connsiteY8838" fmla="*/ 1962934 h 4983967"/>
              <a:gd name="connsiteX8839" fmla="*/ 6330064 w 7803300"/>
              <a:gd name="connsiteY8839" fmla="*/ 1942344 h 4983967"/>
              <a:gd name="connsiteX8840" fmla="*/ 6266346 w 7803300"/>
              <a:gd name="connsiteY8840" fmla="*/ 1942344 h 4983967"/>
              <a:gd name="connsiteX8841" fmla="*/ 6287098 w 7803300"/>
              <a:gd name="connsiteY8841" fmla="*/ 1962934 h 4983967"/>
              <a:gd name="connsiteX8842" fmla="*/ 6266346 w 7803300"/>
              <a:gd name="connsiteY8842" fmla="*/ 1983525 h 4983967"/>
              <a:gd name="connsiteX8843" fmla="*/ 6245585 w 7803300"/>
              <a:gd name="connsiteY8843" fmla="*/ 1962934 h 4983967"/>
              <a:gd name="connsiteX8844" fmla="*/ 6266346 w 7803300"/>
              <a:gd name="connsiteY8844" fmla="*/ 1942344 h 4983967"/>
              <a:gd name="connsiteX8845" fmla="*/ 6203471 w 7803300"/>
              <a:gd name="connsiteY8845" fmla="*/ 1942344 h 4983967"/>
              <a:gd name="connsiteX8846" fmla="*/ 6224223 w 7803300"/>
              <a:gd name="connsiteY8846" fmla="*/ 1962934 h 4983967"/>
              <a:gd name="connsiteX8847" fmla="*/ 6203471 w 7803300"/>
              <a:gd name="connsiteY8847" fmla="*/ 1983525 h 4983967"/>
              <a:gd name="connsiteX8848" fmla="*/ 6182710 w 7803300"/>
              <a:gd name="connsiteY8848" fmla="*/ 1962934 h 4983967"/>
              <a:gd name="connsiteX8849" fmla="*/ 6203471 w 7803300"/>
              <a:gd name="connsiteY8849" fmla="*/ 1942344 h 4983967"/>
              <a:gd name="connsiteX8850" fmla="*/ 6140345 w 7803300"/>
              <a:gd name="connsiteY8850" fmla="*/ 1942344 h 4983967"/>
              <a:gd name="connsiteX8851" fmla="*/ 6161097 w 7803300"/>
              <a:gd name="connsiteY8851" fmla="*/ 1962934 h 4983967"/>
              <a:gd name="connsiteX8852" fmla="*/ 6140345 w 7803300"/>
              <a:gd name="connsiteY8852" fmla="*/ 1983525 h 4983967"/>
              <a:gd name="connsiteX8853" fmla="*/ 6119584 w 7803300"/>
              <a:gd name="connsiteY8853" fmla="*/ 1962934 h 4983967"/>
              <a:gd name="connsiteX8854" fmla="*/ 6140345 w 7803300"/>
              <a:gd name="connsiteY8854" fmla="*/ 1942344 h 4983967"/>
              <a:gd name="connsiteX8855" fmla="*/ 6077480 w 7803300"/>
              <a:gd name="connsiteY8855" fmla="*/ 1942344 h 4983967"/>
              <a:gd name="connsiteX8856" fmla="*/ 6098232 w 7803300"/>
              <a:gd name="connsiteY8856" fmla="*/ 1962934 h 4983967"/>
              <a:gd name="connsiteX8857" fmla="*/ 6077480 w 7803300"/>
              <a:gd name="connsiteY8857" fmla="*/ 1983525 h 4983967"/>
              <a:gd name="connsiteX8858" fmla="*/ 6056719 w 7803300"/>
              <a:gd name="connsiteY8858" fmla="*/ 1962934 h 4983967"/>
              <a:gd name="connsiteX8859" fmla="*/ 6077480 w 7803300"/>
              <a:gd name="connsiteY8859" fmla="*/ 1942344 h 4983967"/>
              <a:gd name="connsiteX8860" fmla="*/ 6013843 w 7803300"/>
              <a:gd name="connsiteY8860" fmla="*/ 1942344 h 4983967"/>
              <a:gd name="connsiteX8861" fmla="*/ 6034595 w 7803300"/>
              <a:gd name="connsiteY8861" fmla="*/ 1962934 h 4983967"/>
              <a:gd name="connsiteX8862" fmla="*/ 6013843 w 7803300"/>
              <a:gd name="connsiteY8862" fmla="*/ 1983525 h 4983967"/>
              <a:gd name="connsiteX8863" fmla="*/ 5993082 w 7803300"/>
              <a:gd name="connsiteY8863" fmla="*/ 1962934 h 4983967"/>
              <a:gd name="connsiteX8864" fmla="*/ 6013843 w 7803300"/>
              <a:gd name="connsiteY8864" fmla="*/ 1942344 h 4983967"/>
              <a:gd name="connsiteX8865" fmla="*/ 5950798 w 7803300"/>
              <a:gd name="connsiteY8865" fmla="*/ 1942344 h 4983967"/>
              <a:gd name="connsiteX8866" fmla="*/ 5971550 w 7803300"/>
              <a:gd name="connsiteY8866" fmla="*/ 1962934 h 4983967"/>
              <a:gd name="connsiteX8867" fmla="*/ 5950798 w 7803300"/>
              <a:gd name="connsiteY8867" fmla="*/ 1983525 h 4983967"/>
              <a:gd name="connsiteX8868" fmla="*/ 5930037 w 7803300"/>
              <a:gd name="connsiteY8868" fmla="*/ 1962934 h 4983967"/>
              <a:gd name="connsiteX8869" fmla="*/ 5950798 w 7803300"/>
              <a:gd name="connsiteY8869" fmla="*/ 1942344 h 4983967"/>
              <a:gd name="connsiteX8870" fmla="*/ 5887762 w 7803300"/>
              <a:gd name="connsiteY8870" fmla="*/ 1942344 h 4983967"/>
              <a:gd name="connsiteX8871" fmla="*/ 5908514 w 7803300"/>
              <a:gd name="connsiteY8871" fmla="*/ 1962934 h 4983967"/>
              <a:gd name="connsiteX8872" fmla="*/ 5887762 w 7803300"/>
              <a:gd name="connsiteY8872" fmla="*/ 1983525 h 4983967"/>
              <a:gd name="connsiteX8873" fmla="*/ 5867001 w 7803300"/>
              <a:gd name="connsiteY8873" fmla="*/ 1962934 h 4983967"/>
              <a:gd name="connsiteX8874" fmla="*/ 5887762 w 7803300"/>
              <a:gd name="connsiteY8874" fmla="*/ 1942344 h 4983967"/>
              <a:gd name="connsiteX8875" fmla="*/ 5824896 w 7803300"/>
              <a:gd name="connsiteY8875" fmla="*/ 1942344 h 4983967"/>
              <a:gd name="connsiteX8876" fmla="*/ 5845648 w 7803300"/>
              <a:gd name="connsiteY8876" fmla="*/ 1962934 h 4983967"/>
              <a:gd name="connsiteX8877" fmla="*/ 5824896 w 7803300"/>
              <a:gd name="connsiteY8877" fmla="*/ 1983525 h 4983967"/>
              <a:gd name="connsiteX8878" fmla="*/ 5804135 w 7803300"/>
              <a:gd name="connsiteY8878" fmla="*/ 1962934 h 4983967"/>
              <a:gd name="connsiteX8879" fmla="*/ 5824896 w 7803300"/>
              <a:gd name="connsiteY8879" fmla="*/ 1942344 h 4983967"/>
              <a:gd name="connsiteX8880" fmla="*/ 5761169 w 7803300"/>
              <a:gd name="connsiteY8880" fmla="*/ 1942344 h 4983967"/>
              <a:gd name="connsiteX8881" fmla="*/ 5781921 w 7803300"/>
              <a:gd name="connsiteY8881" fmla="*/ 1962934 h 4983967"/>
              <a:gd name="connsiteX8882" fmla="*/ 5761169 w 7803300"/>
              <a:gd name="connsiteY8882" fmla="*/ 1983525 h 4983967"/>
              <a:gd name="connsiteX8883" fmla="*/ 5740408 w 7803300"/>
              <a:gd name="connsiteY8883" fmla="*/ 1962934 h 4983967"/>
              <a:gd name="connsiteX8884" fmla="*/ 5761169 w 7803300"/>
              <a:gd name="connsiteY8884" fmla="*/ 1942344 h 4983967"/>
              <a:gd name="connsiteX8885" fmla="*/ 5698295 w 7803300"/>
              <a:gd name="connsiteY8885" fmla="*/ 1942344 h 4983967"/>
              <a:gd name="connsiteX8886" fmla="*/ 5719047 w 7803300"/>
              <a:gd name="connsiteY8886" fmla="*/ 1962934 h 4983967"/>
              <a:gd name="connsiteX8887" fmla="*/ 5698295 w 7803300"/>
              <a:gd name="connsiteY8887" fmla="*/ 1983525 h 4983967"/>
              <a:gd name="connsiteX8888" fmla="*/ 5677534 w 7803300"/>
              <a:gd name="connsiteY8888" fmla="*/ 1962934 h 4983967"/>
              <a:gd name="connsiteX8889" fmla="*/ 5698295 w 7803300"/>
              <a:gd name="connsiteY8889" fmla="*/ 1942344 h 4983967"/>
              <a:gd name="connsiteX8890" fmla="*/ 5635178 w 7803300"/>
              <a:gd name="connsiteY8890" fmla="*/ 1942344 h 4983967"/>
              <a:gd name="connsiteX8891" fmla="*/ 5655930 w 7803300"/>
              <a:gd name="connsiteY8891" fmla="*/ 1962934 h 4983967"/>
              <a:gd name="connsiteX8892" fmla="*/ 5635178 w 7803300"/>
              <a:gd name="connsiteY8892" fmla="*/ 1983525 h 4983967"/>
              <a:gd name="connsiteX8893" fmla="*/ 5614417 w 7803300"/>
              <a:gd name="connsiteY8893" fmla="*/ 1962934 h 4983967"/>
              <a:gd name="connsiteX8894" fmla="*/ 5635178 w 7803300"/>
              <a:gd name="connsiteY8894" fmla="*/ 1942344 h 4983967"/>
              <a:gd name="connsiteX8895" fmla="*/ 5572303 w 7803300"/>
              <a:gd name="connsiteY8895" fmla="*/ 1942344 h 4983967"/>
              <a:gd name="connsiteX8896" fmla="*/ 5593055 w 7803300"/>
              <a:gd name="connsiteY8896" fmla="*/ 1962934 h 4983967"/>
              <a:gd name="connsiteX8897" fmla="*/ 5572303 w 7803300"/>
              <a:gd name="connsiteY8897" fmla="*/ 1983525 h 4983967"/>
              <a:gd name="connsiteX8898" fmla="*/ 5551542 w 7803300"/>
              <a:gd name="connsiteY8898" fmla="*/ 1962934 h 4983967"/>
              <a:gd name="connsiteX8899" fmla="*/ 5572303 w 7803300"/>
              <a:gd name="connsiteY8899" fmla="*/ 1942344 h 4983967"/>
              <a:gd name="connsiteX8900" fmla="*/ 5508577 w 7803300"/>
              <a:gd name="connsiteY8900" fmla="*/ 1942344 h 4983967"/>
              <a:gd name="connsiteX8901" fmla="*/ 5529329 w 7803300"/>
              <a:gd name="connsiteY8901" fmla="*/ 1962934 h 4983967"/>
              <a:gd name="connsiteX8902" fmla="*/ 5508577 w 7803300"/>
              <a:gd name="connsiteY8902" fmla="*/ 1983525 h 4983967"/>
              <a:gd name="connsiteX8903" fmla="*/ 5487816 w 7803300"/>
              <a:gd name="connsiteY8903" fmla="*/ 1962934 h 4983967"/>
              <a:gd name="connsiteX8904" fmla="*/ 5508577 w 7803300"/>
              <a:gd name="connsiteY8904" fmla="*/ 1942344 h 4983967"/>
              <a:gd name="connsiteX8905" fmla="*/ 5445711 w 7803300"/>
              <a:gd name="connsiteY8905" fmla="*/ 1942344 h 4983967"/>
              <a:gd name="connsiteX8906" fmla="*/ 5466463 w 7803300"/>
              <a:gd name="connsiteY8906" fmla="*/ 1962934 h 4983967"/>
              <a:gd name="connsiteX8907" fmla="*/ 5445711 w 7803300"/>
              <a:gd name="connsiteY8907" fmla="*/ 1983525 h 4983967"/>
              <a:gd name="connsiteX8908" fmla="*/ 5424950 w 7803300"/>
              <a:gd name="connsiteY8908" fmla="*/ 1962934 h 4983967"/>
              <a:gd name="connsiteX8909" fmla="*/ 5445711 w 7803300"/>
              <a:gd name="connsiteY8909" fmla="*/ 1942344 h 4983967"/>
              <a:gd name="connsiteX8910" fmla="*/ 5382244 w 7803300"/>
              <a:gd name="connsiteY8910" fmla="*/ 1942344 h 4983967"/>
              <a:gd name="connsiteX8911" fmla="*/ 5402996 w 7803300"/>
              <a:gd name="connsiteY8911" fmla="*/ 1962934 h 4983967"/>
              <a:gd name="connsiteX8912" fmla="*/ 5382244 w 7803300"/>
              <a:gd name="connsiteY8912" fmla="*/ 1983525 h 4983967"/>
              <a:gd name="connsiteX8913" fmla="*/ 5361483 w 7803300"/>
              <a:gd name="connsiteY8913" fmla="*/ 1962934 h 4983967"/>
              <a:gd name="connsiteX8914" fmla="*/ 5382244 w 7803300"/>
              <a:gd name="connsiteY8914" fmla="*/ 1942344 h 4983967"/>
              <a:gd name="connsiteX8915" fmla="*/ 5319459 w 7803300"/>
              <a:gd name="connsiteY8915" fmla="*/ 1942344 h 4983967"/>
              <a:gd name="connsiteX8916" fmla="*/ 5340211 w 7803300"/>
              <a:gd name="connsiteY8916" fmla="*/ 1962934 h 4983967"/>
              <a:gd name="connsiteX8917" fmla="*/ 5319459 w 7803300"/>
              <a:gd name="connsiteY8917" fmla="*/ 1983525 h 4983967"/>
              <a:gd name="connsiteX8918" fmla="*/ 5298698 w 7803300"/>
              <a:gd name="connsiteY8918" fmla="*/ 1962934 h 4983967"/>
              <a:gd name="connsiteX8919" fmla="*/ 5319459 w 7803300"/>
              <a:gd name="connsiteY8919" fmla="*/ 1942344 h 4983967"/>
              <a:gd name="connsiteX8920" fmla="*/ 5255733 w 7803300"/>
              <a:gd name="connsiteY8920" fmla="*/ 1942344 h 4983967"/>
              <a:gd name="connsiteX8921" fmla="*/ 5276485 w 7803300"/>
              <a:gd name="connsiteY8921" fmla="*/ 1962934 h 4983967"/>
              <a:gd name="connsiteX8922" fmla="*/ 5255733 w 7803300"/>
              <a:gd name="connsiteY8922" fmla="*/ 1983525 h 4983967"/>
              <a:gd name="connsiteX8923" fmla="*/ 5234972 w 7803300"/>
              <a:gd name="connsiteY8923" fmla="*/ 1962934 h 4983967"/>
              <a:gd name="connsiteX8924" fmla="*/ 5255733 w 7803300"/>
              <a:gd name="connsiteY8924" fmla="*/ 1942344 h 4983967"/>
              <a:gd name="connsiteX8925" fmla="*/ 5192867 w 7803300"/>
              <a:gd name="connsiteY8925" fmla="*/ 1942344 h 4983967"/>
              <a:gd name="connsiteX8926" fmla="*/ 5213619 w 7803300"/>
              <a:gd name="connsiteY8926" fmla="*/ 1962934 h 4983967"/>
              <a:gd name="connsiteX8927" fmla="*/ 5192867 w 7803300"/>
              <a:gd name="connsiteY8927" fmla="*/ 1983525 h 4983967"/>
              <a:gd name="connsiteX8928" fmla="*/ 5172106 w 7803300"/>
              <a:gd name="connsiteY8928" fmla="*/ 1962934 h 4983967"/>
              <a:gd name="connsiteX8929" fmla="*/ 5192867 w 7803300"/>
              <a:gd name="connsiteY8929" fmla="*/ 1942344 h 4983967"/>
              <a:gd name="connsiteX8930" fmla="*/ 5129741 w 7803300"/>
              <a:gd name="connsiteY8930" fmla="*/ 1942344 h 4983967"/>
              <a:gd name="connsiteX8931" fmla="*/ 5150493 w 7803300"/>
              <a:gd name="connsiteY8931" fmla="*/ 1962934 h 4983967"/>
              <a:gd name="connsiteX8932" fmla="*/ 5129741 w 7803300"/>
              <a:gd name="connsiteY8932" fmla="*/ 1983525 h 4983967"/>
              <a:gd name="connsiteX8933" fmla="*/ 5108980 w 7803300"/>
              <a:gd name="connsiteY8933" fmla="*/ 1962934 h 4983967"/>
              <a:gd name="connsiteX8934" fmla="*/ 5129741 w 7803300"/>
              <a:gd name="connsiteY8934" fmla="*/ 1942344 h 4983967"/>
              <a:gd name="connsiteX8935" fmla="*/ 5066956 w 7803300"/>
              <a:gd name="connsiteY8935" fmla="*/ 1942344 h 4983967"/>
              <a:gd name="connsiteX8936" fmla="*/ 5087708 w 7803300"/>
              <a:gd name="connsiteY8936" fmla="*/ 1962934 h 4983967"/>
              <a:gd name="connsiteX8937" fmla="*/ 5066956 w 7803300"/>
              <a:gd name="connsiteY8937" fmla="*/ 1983525 h 4983967"/>
              <a:gd name="connsiteX8938" fmla="*/ 5046195 w 7803300"/>
              <a:gd name="connsiteY8938" fmla="*/ 1962934 h 4983967"/>
              <a:gd name="connsiteX8939" fmla="*/ 5066956 w 7803300"/>
              <a:gd name="connsiteY8939" fmla="*/ 1942344 h 4983967"/>
              <a:gd name="connsiteX8940" fmla="*/ 5003239 w 7803300"/>
              <a:gd name="connsiteY8940" fmla="*/ 1942344 h 4983967"/>
              <a:gd name="connsiteX8941" fmla="*/ 5023991 w 7803300"/>
              <a:gd name="connsiteY8941" fmla="*/ 1962934 h 4983967"/>
              <a:gd name="connsiteX8942" fmla="*/ 5003239 w 7803300"/>
              <a:gd name="connsiteY8942" fmla="*/ 1983525 h 4983967"/>
              <a:gd name="connsiteX8943" fmla="*/ 4982478 w 7803300"/>
              <a:gd name="connsiteY8943" fmla="*/ 1962934 h 4983967"/>
              <a:gd name="connsiteX8944" fmla="*/ 5003239 w 7803300"/>
              <a:gd name="connsiteY8944" fmla="*/ 1942344 h 4983967"/>
              <a:gd name="connsiteX8945" fmla="*/ 4940283 w 7803300"/>
              <a:gd name="connsiteY8945" fmla="*/ 1942344 h 4983967"/>
              <a:gd name="connsiteX8946" fmla="*/ 4961035 w 7803300"/>
              <a:gd name="connsiteY8946" fmla="*/ 1962934 h 4983967"/>
              <a:gd name="connsiteX8947" fmla="*/ 4940283 w 7803300"/>
              <a:gd name="connsiteY8947" fmla="*/ 1983525 h 4983967"/>
              <a:gd name="connsiteX8948" fmla="*/ 4919522 w 7803300"/>
              <a:gd name="connsiteY8948" fmla="*/ 1962934 h 4983967"/>
              <a:gd name="connsiteX8949" fmla="*/ 4940283 w 7803300"/>
              <a:gd name="connsiteY8949" fmla="*/ 1942344 h 4983967"/>
              <a:gd name="connsiteX8950" fmla="*/ 4877157 w 7803300"/>
              <a:gd name="connsiteY8950" fmla="*/ 1942344 h 4983967"/>
              <a:gd name="connsiteX8951" fmla="*/ 4897909 w 7803300"/>
              <a:gd name="connsiteY8951" fmla="*/ 1962934 h 4983967"/>
              <a:gd name="connsiteX8952" fmla="*/ 4877157 w 7803300"/>
              <a:gd name="connsiteY8952" fmla="*/ 1983525 h 4983967"/>
              <a:gd name="connsiteX8953" fmla="*/ 4856396 w 7803300"/>
              <a:gd name="connsiteY8953" fmla="*/ 1962934 h 4983967"/>
              <a:gd name="connsiteX8954" fmla="*/ 4877157 w 7803300"/>
              <a:gd name="connsiteY8954" fmla="*/ 1942344 h 4983967"/>
              <a:gd name="connsiteX8955" fmla="*/ 4814283 w 7803300"/>
              <a:gd name="connsiteY8955" fmla="*/ 1942344 h 4983967"/>
              <a:gd name="connsiteX8956" fmla="*/ 4835035 w 7803300"/>
              <a:gd name="connsiteY8956" fmla="*/ 1962934 h 4983967"/>
              <a:gd name="connsiteX8957" fmla="*/ 4814283 w 7803300"/>
              <a:gd name="connsiteY8957" fmla="*/ 1983525 h 4983967"/>
              <a:gd name="connsiteX8958" fmla="*/ 4793522 w 7803300"/>
              <a:gd name="connsiteY8958" fmla="*/ 1962934 h 4983967"/>
              <a:gd name="connsiteX8959" fmla="*/ 4814283 w 7803300"/>
              <a:gd name="connsiteY8959" fmla="*/ 1942344 h 4983967"/>
              <a:gd name="connsiteX8960" fmla="*/ 4750646 w 7803300"/>
              <a:gd name="connsiteY8960" fmla="*/ 1942344 h 4983967"/>
              <a:gd name="connsiteX8961" fmla="*/ 4771398 w 7803300"/>
              <a:gd name="connsiteY8961" fmla="*/ 1962934 h 4983967"/>
              <a:gd name="connsiteX8962" fmla="*/ 4750646 w 7803300"/>
              <a:gd name="connsiteY8962" fmla="*/ 1983525 h 4983967"/>
              <a:gd name="connsiteX8963" fmla="*/ 4729885 w 7803300"/>
              <a:gd name="connsiteY8963" fmla="*/ 1962934 h 4983967"/>
              <a:gd name="connsiteX8964" fmla="*/ 4750646 w 7803300"/>
              <a:gd name="connsiteY8964" fmla="*/ 1942344 h 4983967"/>
              <a:gd name="connsiteX8965" fmla="*/ 4687690 w 7803300"/>
              <a:gd name="connsiteY8965" fmla="*/ 1942344 h 4983967"/>
              <a:gd name="connsiteX8966" fmla="*/ 4708442 w 7803300"/>
              <a:gd name="connsiteY8966" fmla="*/ 1962934 h 4983967"/>
              <a:gd name="connsiteX8967" fmla="*/ 4687690 w 7803300"/>
              <a:gd name="connsiteY8967" fmla="*/ 1983525 h 4983967"/>
              <a:gd name="connsiteX8968" fmla="*/ 4666929 w 7803300"/>
              <a:gd name="connsiteY8968" fmla="*/ 1962934 h 4983967"/>
              <a:gd name="connsiteX8969" fmla="*/ 4687690 w 7803300"/>
              <a:gd name="connsiteY8969" fmla="*/ 1942344 h 4983967"/>
              <a:gd name="connsiteX8970" fmla="*/ 4624565 w 7803300"/>
              <a:gd name="connsiteY8970" fmla="*/ 1942344 h 4983967"/>
              <a:gd name="connsiteX8971" fmla="*/ 4645317 w 7803300"/>
              <a:gd name="connsiteY8971" fmla="*/ 1962934 h 4983967"/>
              <a:gd name="connsiteX8972" fmla="*/ 4624565 w 7803300"/>
              <a:gd name="connsiteY8972" fmla="*/ 1983525 h 4983967"/>
              <a:gd name="connsiteX8973" fmla="*/ 4603804 w 7803300"/>
              <a:gd name="connsiteY8973" fmla="*/ 1962934 h 4983967"/>
              <a:gd name="connsiteX8974" fmla="*/ 4624565 w 7803300"/>
              <a:gd name="connsiteY8974" fmla="*/ 1942344 h 4983967"/>
              <a:gd name="connsiteX8975" fmla="*/ 4561699 w 7803300"/>
              <a:gd name="connsiteY8975" fmla="*/ 1942344 h 4983967"/>
              <a:gd name="connsiteX8976" fmla="*/ 4582451 w 7803300"/>
              <a:gd name="connsiteY8976" fmla="*/ 1962934 h 4983967"/>
              <a:gd name="connsiteX8977" fmla="*/ 4561699 w 7803300"/>
              <a:gd name="connsiteY8977" fmla="*/ 1983525 h 4983967"/>
              <a:gd name="connsiteX8978" fmla="*/ 4540938 w 7803300"/>
              <a:gd name="connsiteY8978" fmla="*/ 1962934 h 4983967"/>
              <a:gd name="connsiteX8979" fmla="*/ 4561699 w 7803300"/>
              <a:gd name="connsiteY8979" fmla="*/ 1942344 h 4983967"/>
              <a:gd name="connsiteX8980" fmla="*/ 4498062 w 7803300"/>
              <a:gd name="connsiteY8980" fmla="*/ 1942344 h 4983967"/>
              <a:gd name="connsiteX8981" fmla="*/ 4518814 w 7803300"/>
              <a:gd name="connsiteY8981" fmla="*/ 1962934 h 4983967"/>
              <a:gd name="connsiteX8982" fmla="*/ 4498062 w 7803300"/>
              <a:gd name="connsiteY8982" fmla="*/ 1983525 h 4983967"/>
              <a:gd name="connsiteX8983" fmla="*/ 4477301 w 7803300"/>
              <a:gd name="connsiteY8983" fmla="*/ 1962934 h 4983967"/>
              <a:gd name="connsiteX8984" fmla="*/ 4498062 w 7803300"/>
              <a:gd name="connsiteY8984" fmla="*/ 1942344 h 4983967"/>
              <a:gd name="connsiteX8985" fmla="*/ 4435107 w 7803300"/>
              <a:gd name="connsiteY8985" fmla="*/ 1942344 h 4983967"/>
              <a:gd name="connsiteX8986" fmla="*/ 4455859 w 7803300"/>
              <a:gd name="connsiteY8986" fmla="*/ 1962934 h 4983967"/>
              <a:gd name="connsiteX8987" fmla="*/ 4435107 w 7803300"/>
              <a:gd name="connsiteY8987" fmla="*/ 1983525 h 4983967"/>
              <a:gd name="connsiteX8988" fmla="*/ 4414346 w 7803300"/>
              <a:gd name="connsiteY8988" fmla="*/ 1962934 h 4983967"/>
              <a:gd name="connsiteX8989" fmla="*/ 4435107 w 7803300"/>
              <a:gd name="connsiteY8989" fmla="*/ 1942344 h 4983967"/>
              <a:gd name="connsiteX8990" fmla="*/ 4371721 w 7803300"/>
              <a:gd name="connsiteY8990" fmla="*/ 1942344 h 4983967"/>
              <a:gd name="connsiteX8991" fmla="*/ 4392473 w 7803300"/>
              <a:gd name="connsiteY8991" fmla="*/ 1962934 h 4983967"/>
              <a:gd name="connsiteX8992" fmla="*/ 4371721 w 7803300"/>
              <a:gd name="connsiteY8992" fmla="*/ 1983525 h 4983967"/>
              <a:gd name="connsiteX8993" fmla="*/ 4350960 w 7803300"/>
              <a:gd name="connsiteY8993" fmla="*/ 1962934 h 4983967"/>
              <a:gd name="connsiteX8994" fmla="*/ 4371721 w 7803300"/>
              <a:gd name="connsiteY8994" fmla="*/ 1942344 h 4983967"/>
              <a:gd name="connsiteX8995" fmla="*/ 4308855 w 7803300"/>
              <a:gd name="connsiteY8995" fmla="*/ 1942344 h 4983967"/>
              <a:gd name="connsiteX8996" fmla="*/ 4329607 w 7803300"/>
              <a:gd name="connsiteY8996" fmla="*/ 1962934 h 4983967"/>
              <a:gd name="connsiteX8997" fmla="*/ 4308855 w 7803300"/>
              <a:gd name="connsiteY8997" fmla="*/ 1983525 h 4983967"/>
              <a:gd name="connsiteX8998" fmla="*/ 4288094 w 7803300"/>
              <a:gd name="connsiteY8998" fmla="*/ 1962934 h 4983967"/>
              <a:gd name="connsiteX8999" fmla="*/ 4308855 w 7803300"/>
              <a:gd name="connsiteY8999" fmla="*/ 1942344 h 4983967"/>
              <a:gd name="connsiteX9000" fmla="*/ 4245129 w 7803300"/>
              <a:gd name="connsiteY9000" fmla="*/ 1942344 h 4983967"/>
              <a:gd name="connsiteX9001" fmla="*/ 4265881 w 7803300"/>
              <a:gd name="connsiteY9001" fmla="*/ 1962934 h 4983967"/>
              <a:gd name="connsiteX9002" fmla="*/ 4245129 w 7803300"/>
              <a:gd name="connsiteY9002" fmla="*/ 1983525 h 4983967"/>
              <a:gd name="connsiteX9003" fmla="*/ 4224368 w 7803300"/>
              <a:gd name="connsiteY9003" fmla="*/ 1962934 h 4983967"/>
              <a:gd name="connsiteX9004" fmla="*/ 4245129 w 7803300"/>
              <a:gd name="connsiteY9004" fmla="*/ 1942344 h 4983967"/>
              <a:gd name="connsiteX9005" fmla="*/ 4182263 w 7803300"/>
              <a:gd name="connsiteY9005" fmla="*/ 1942344 h 4983967"/>
              <a:gd name="connsiteX9006" fmla="*/ 4203015 w 7803300"/>
              <a:gd name="connsiteY9006" fmla="*/ 1962934 h 4983967"/>
              <a:gd name="connsiteX9007" fmla="*/ 4182263 w 7803300"/>
              <a:gd name="connsiteY9007" fmla="*/ 1983525 h 4983967"/>
              <a:gd name="connsiteX9008" fmla="*/ 4161502 w 7803300"/>
              <a:gd name="connsiteY9008" fmla="*/ 1962934 h 4983967"/>
              <a:gd name="connsiteX9009" fmla="*/ 4182263 w 7803300"/>
              <a:gd name="connsiteY9009" fmla="*/ 1942344 h 4983967"/>
              <a:gd name="connsiteX9010" fmla="*/ 4056352 w 7803300"/>
              <a:gd name="connsiteY9010" fmla="*/ 1942344 h 4983967"/>
              <a:gd name="connsiteX9011" fmla="*/ 4077104 w 7803300"/>
              <a:gd name="connsiteY9011" fmla="*/ 1962934 h 4983967"/>
              <a:gd name="connsiteX9012" fmla="*/ 4056352 w 7803300"/>
              <a:gd name="connsiteY9012" fmla="*/ 1983525 h 4983967"/>
              <a:gd name="connsiteX9013" fmla="*/ 4035591 w 7803300"/>
              <a:gd name="connsiteY9013" fmla="*/ 1962934 h 4983967"/>
              <a:gd name="connsiteX9014" fmla="*/ 4056352 w 7803300"/>
              <a:gd name="connsiteY9014" fmla="*/ 1942344 h 4983967"/>
              <a:gd name="connsiteX9015" fmla="*/ 3992625 w 7803300"/>
              <a:gd name="connsiteY9015" fmla="*/ 1942344 h 4983967"/>
              <a:gd name="connsiteX9016" fmla="*/ 4013377 w 7803300"/>
              <a:gd name="connsiteY9016" fmla="*/ 1962934 h 4983967"/>
              <a:gd name="connsiteX9017" fmla="*/ 3992625 w 7803300"/>
              <a:gd name="connsiteY9017" fmla="*/ 1983525 h 4983967"/>
              <a:gd name="connsiteX9018" fmla="*/ 3971864 w 7803300"/>
              <a:gd name="connsiteY9018" fmla="*/ 1962934 h 4983967"/>
              <a:gd name="connsiteX9019" fmla="*/ 3992625 w 7803300"/>
              <a:gd name="connsiteY9019" fmla="*/ 1942344 h 4983967"/>
              <a:gd name="connsiteX9020" fmla="*/ 3929670 w 7803300"/>
              <a:gd name="connsiteY9020" fmla="*/ 1942344 h 4983967"/>
              <a:gd name="connsiteX9021" fmla="*/ 3950422 w 7803300"/>
              <a:gd name="connsiteY9021" fmla="*/ 1962934 h 4983967"/>
              <a:gd name="connsiteX9022" fmla="*/ 3929670 w 7803300"/>
              <a:gd name="connsiteY9022" fmla="*/ 1983525 h 4983967"/>
              <a:gd name="connsiteX9023" fmla="*/ 3908909 w 7803300"/>
              <a:gd name="connsiteY9023" fmla="*/ 1962934 h 4983967"/>
              <a:gd name="connsiteX9024" fmla="*/ 3929670 w 7803300"/>
              <a:gd name="connsiteY9024" fmla="*/ 1942344 h 4983967"/>
              <a:gd name="connsiteX9025" fmla="*/ 3873208 w 7803300"/>
              <a:gd name="connsiteY9025" fmla="*/ 1942003 h 4983967"/>
              <a:gd name="connsiteX9026" fmla="*/ 3893960 w 7803300"/>
              <a:gd name="connsiteY9026" fmla="*/ 1962593 h 4983967"/>
              <a:gd name="connsiteX9027" fmla="*/ 3873208 w 7803300"/>
              <a:gd name="connsiteY9027" fmla="*/ 1983184 h 4983967"/>
              <a:gd name="connsiteX9028" fmla="*/ 3852447 w 7803300"/>
              <a:gd name="connsiteY9028" fmla="*/ 1962593 h 4983967"/>
              <a:gd name="connsiteX9029" fmla="*/ 3873208 w 7803300"/>
              <a:gd name="connsiteY9029" fmla="*/ 1942003 h 4983967"/>
              <a:gd name="connsiteX9030" fmla="*/ 3810423 w 7803300"/>
              <a:gd name="connsiteY9030" fmla="*/ 1942003 h 4983967"/>
              <a:gd name="connsiteX9031" fmla="*/ 3831175 w 7803300"/>
              <a:gd name="connsiteY9031" fmla="*/ 1962593 h 4983967"/>
              <a:gd name="connsiteX9032" fmla="*/ 3810423 w 7803300"/>
              <a:gd name="connsiteY9032" fmla="*/ 1983184 h 4983967"/>
              <a:gd name="connsiteX9033" fmla="*/ 3789662 w 7803300"/>
              <a:gd name="connsiteY9033" fmla="*/ 1962593 h 4983967"/>
              <a:gd name="connsiteX9034" fmla="*/ 3810423 w 7803300"/>
              <a:gd name="connsiteY9034" fmla="*/ 1942003 h 4983967"/>
              <a:gd name="connsiteX9035" fmla="*/ 2294391 w 7803300"/>
              <a:gd name="connsiteY9035" fmla="*/ 1942003 h 4983967"/>
              <a:gd name="connsiteX9036" fmla="*/ 2315143 w 7803300"/>
              <a:gd name="connsiteY9036" fmla="*/ 1962593 h 4983967"/>
              <a:gd name="connsiteX9037" fmla="*/ 2294391 w 7803300"/>
              <a:gd name="connsiteY9037" fmla="*/ 1983184 h 4983967"/>
              <a:gd name="connsiteX9038" fmla="*/ 2273630 w 7803300"/>
              <a:gd name="connsiteY9038" fmla="*/ 1962593 h 4983967"/>
              <a:gd name="connsiteX9039" fmla="*/ 2294391 w 7803300"/>
              <a:gd name="connsiteY9039" fmla="*/ 1942003 h 4983967"/>
              <a:gd name="connsiteX9040" fmla="*/ 2104673 w 7803300"/>
              <a:gd name="connsiteY9040" fmla="*/ 1942003 h 4983967"/>
              <a:gd name="connsiteX9041" fmla="*/ 2125425 w 7803300"/>
              <a:gd name="connsiteY9041" fmla="*/ 1962593 h 4983967"/>
              <a:gd name="connsiteX9042" fmla="*/ 2104673 w 7803300"/>
              <a:gd name="connsiteY9042" fmla="*/ 1983184 h 4983967"/>
              <a:gd name="connsiteX9043" fmla="*/ 2083912 w 7803300"/>
              <a:gd name="connsiteY9043" fmla="*/ 1962593 h 4983967"/>
              <a:gd name="connsiteX9044" fmla="*/ 2104673 w 7803300"/>
              <a:gd name="connsiteY9044" fmla="*/ 1942003 h 4983967"/>
              <a:gd name="connsiteX9045" fmla="*/ 2041798 w 7803300"/>
              <a:gd name="connsiteY9045" fmla="*/ 1942003 h 4983967"/>
              <a:gd name="connsiteX9046" fmla="*/ 2062550 w 7803300"/>
              <a:gd name="connsiteY9046" fmla="*/ 1962593 h 4983967"/>
              <a:gd name="connsiteX9047" fmla="*/ 2041798 w 7803300"/>
              <a:gd name="connsiteY9047" fmla="*/ 1983184 h 4983967"/>
              <a:gd name="connsiteX9048" fmla="*/ 2021037 w 7803300"/>
              <a:gd name="connsiteY9048" fmla="*/ 1962593 h 4983967"/>
              <a:gd name="connsiteX9049" fmla="*/ 2041798 w 7803300"/>
              <a:gd name="connsiteY9049" fmla="*/ 1942003 h 4983967"/>
              <a:gd name="connsiteX9050" fmla="*/ 1978080 w 7803300"/>
              <a:gd name="connsiteY9050" fmla="*/ 1942003 h 4983967"/>
              <a:gd name="connsiteX9051" fmla="*/ 1998832 w 7803300"/>
              <a:gd name="connsiteY9051" fmla="*/ 1962593 h 4983967"/>
              <a:gd name="connsiteX9052" fmla="*/ 1978080 w 7803300"/>
              <a:gd name="connsiteY9052" fmla="*/ 1983184 h 4983967"/>
              <a:gd name="connsiteX9053" fmla="*/ 1957319 w 7803300"/>
              <a:gd name="connsiteY9053" fmla="*/ 1962593 h 4983967"/>
              <a:gd name="connsiteX9054" fmla="*/ 1978080 w 7803300"/>
              <a:gd name="connsiteY9054" fmla="*/ 1942003 h 4983967"/>
              <a:gd name="connsiteX9055" fmla="*/ 1599406 w 7803300"/>
              <a:gd name="connsiteY9055" fmla="*/ 1942003 h 4983967"/>
              <a:gd name="connsiteX9056" fmla="*/ 1620158 w 7803300"/>
              <a:gd name="connsiteY9056" fmla="*/ 1962593 h 4983967"/>
              <a:gd name="connsiteX9057" fmla="*/ 1599406 w 7803300"/>
              <a:gd name="connsiteY9057" fmla="*/ 1983184 h 4983967"/>
              <a:gd name="connsiteX9058" fmla="*/ 1578645 w 7803300"/>
              <a:gd name="connsiteY9058" fmla="*/ 1962593 h 4983967"/>
              <a:gd name="connsiteX9059" fmla="*/ 1599406 w 7803300"/>
              <a:gd name="connsiteY9059" fmla="*/ 1942003 h 4983967"/>
              <a:gd name="connsiteX9060" fmla="*/ 1536621 w 7803300"/>
              <a:gd name="connsiteY9060" fmla="*/ 1942003 h 4983967"/>
              <a:gd name="connsiteX9061" fmla="*/ 1557373 w 7803300"/>
              <a:gd name="connsiteY9061" fmla="*/ 1962593 h 4983967"/>
              <a:gd name="connsiteX9062" fmla="*/ 1536621 w 7803300"/>
              <a:gd name="connsiteY9062" fmla="*/ 1983184 h 4983967"/>
              <a:gd name="connsiteX9063" fmla="*/ 1515860 w 7803300"/>
              <a:gd name="connsiteY9063" fmla="*/ 1962593 h 4983967"/>
              <a:gd name="connsiteX9064" fmla="*/ 1536621 w 7803300"/>
              <a:gd name="connsiteY9064" fmla="*/ 1942003 h 4983967"/>
              <a:gd name="connsiteX9065" fmla="*/ 1472904 w 7803300"/>
              <a:gd name="connsiteY9065" fmla="*/ 1942003 h 4983967"/>
              <a:gd name="connsiteX9066" fmla="*/ 1493656 w 7803300"/>
              <a:gd name="connsiteY9066" fmla="*/ 1962593 h 4983967"/>
              <a:gd name="connsiteX9067" fmla="*/ 1472904 w 7803300"/>
              <a:gd name="connsiteY9067" fmla="*/ 1983184 h 4983967"/>
              <a:gd name="connsiteX9068" fmla="*/ 1452143 w 7803300"/>
              <a:gd name="connsiteY9068" fmla="*/ 1962593 h 4983967"/>
              <a:gd name="connsiteX9069" fmla="*/ 1472904 w 7803300"/>
              <a:gd name="connsiteY9069" fmla="*/ 1942003 h 4983967"/>
              <a:gd name="connsiteX9070" fmla="*/ 1410029 w 7803300"/>
              <a:gd name="connsiteY9070" fmla="*/ 1942003 h 4983967"/>
              <a:gd name="connsiteX9071" fmla="*/ 1430781 w 7803300"/>
              <a:gd name="connsiteY9071" fmla="*/ 1962593 h 4983967"/>
              <a:gd name="connsiteX9072" fmla="*/ 1410029 w 7803300"/>
              <a:gd name="connsiteY9072" fmla="*/ 1983184 h 4983967"/>
              <a:gd name="connsiteX9073" fmla="*/ 1389268 w 7803300"/>
              <a:gd name="connsiteY9073" fmla="*/ 1962593 h 4983967"/>
              <a:gd name="connsiteX9074" fmla="*/ 1410029 w 7803300"/>
              <a:gd name="connsiteY9074" fmla="*/ 1942003 h 4983967"/>
              <a:gd name="connsiteX9075" fmla="*/ 1346563 w 7803300"/>
              <a:gd name="connsiteY9075" fmla="*/ 1942003 h 4983967"/>
              <a:gd name="connsiteX9076" fmla="*/ 1367315 w 7803300"/>
              <a:gd name="connsiteY9076" fmla="*/ 1962593 h 4983967"/>
              <a:gd name="connsiteX9077" fmla="*/ 1346563 w 7803300"/>
              <a:gd name="connsiteY9077" fmla="*/ 1983184 h 4983967"/>
              <a:gd name="connsiteX9078" fmla="*/ 1325802 w 7803300"/>
              <a:gd name="connsiteY9078" fmla="*/ 1962593 h 4983967"/>
              <a:gd name="connsiteX9079" fmla="*/ 1346563 w 7803300"/>
              <a:gd name="connsiteY9079" fmla="*/ 1942003 h 4983967"/>
              <a:gd name="connsiteX9080" fmla="*/ 1283778 w 7803300"/>
              <a:gd name="connsiteY9080" fmla="*/ 1942003 h 4983967"/>
              <a:gd name="connsiteX9081" fmla="*/ 1304530 w 7803300"/>
              <a:gd name="connsiteY9081" fmla="*/ 1962593 h 4983967"/>
              <a:gd name="connsiteX9082" fmla="*/ 1283778 w 7803300"/>
              <a:gd name="connsiteY9082" fmla="*/ 1983184 h 4983967"/>
              <a:gd name="connsiteX9083" fmla="*/ 1263017 w 7803300"/>
              <a:gd name="connsiteY9083" fmla="*/ 1962593 h 4983967"/>
              <a:gd name="connsiteX9084" fmla="*/ 1283778 w 7803300"/>
              <a:gd name="connsiteY9084" fmla="*/ 1942003 h 4983967"/>
              <a:gd name="connsiteX9085" fmla="*/ 1220060 w 7803300"/>
              <a:gd name="connsiteY9085" fmla="*/ 1942003 h 4983967"/>
              <a:gd name="connsiteX9086" fmla="*/ 1240812 w 7803300"/>
              <a:gd name="connsiteY9086" fmla="*/ 1962593 h 4983967"/>
              <a:gd name="connsiteX9087" fmla="*/ 1220060 w 7803300"/>
              <a:gd name="connsiteY9087" fmla="*/ 1983184 h 4983967"/>
              <a:gd name="connsiteX9088" fmla="*/ 1199299 w 7803300"/>
              <a:gd name="connsiteY9088" fmla="*/ 1962593 h 4983967"/>
              <a:gd name="connsiteX9089" fmla="*/ 1220060 w 7803300"/>
              <a:gd name="connsiteY9089" fmla="*/ 1942003 h 4983967"/>
              <a:gd name="connsiteX9090" fmla="*/ 1157185 w 7803300"/>
              <a:gd name="connsiteY9090" fmla="*/ 1942003 h 4983967"/>
              <a:gd name="connsiteX9091" fmla="*/ 1177937 w 7803300"/>
              <a:gd name="connsiteY9091" fmla="*/ 1962593 h 4983967"/>
              <a:gd name="connsiteX9092" fmla="*/ 1157185 w 7803300"/>
              <a:gd name="connsiteY9092" fmla="*/ 1983184 h 4983967"/>
              <a:gd name="connsiteX9093" fmla="*/ 1136424 w 7803300"/>
              <a:gd name="connsiteY9093" fmla="*/ 1962593 h 4983967"/>
              <a:gd name="connsiteX9094" fmla="*/ 1157185 w 7803300"/>
              <a:gd name="connsiteY9094" fmla="*/ 1942003 h 4983967"/>
              <a:gd name="connsiteX9095" fmla="*/ 1093979 w 7803300"/>
              <a:gd name="connsiteY9095" fmla="*/ 1942003 h 4983967"/>
              <a:gd name="connsiteX9096" fmla="*/ 1114731 w 7803300"/>
              <a:gd name="connsiteY9096" fmla="*/ 1962593 h 4983967"/>
              <a:gd name="connsiteX9097" fmla="*/ 1093979 w 7803300"/>
              <a:gd name="connsiteY9097" fmla="*/ 1983184 h 4983967"/>
              <a:gd name="connsiteX9098" fmla="*/ 1073218 w 7803300"/>
              <a:gd name="connsiteY9098" fmla="*/ 1962593 h 4983967"/>
              <a:gd name="connsiteX9099" fmla="*/ 1093979 w 7803300"/>
              <a:gd name="connsiteY9099" fmla="*/ 1942003 h 4983967"/>
              <a:gd name="connsiteX9100" fmla="*/ 1031194 w 7803300"/>
              <a:gd name="connsiteY9100" fmla="*/ 1942003 h 4983967"/>
              <a:gd name="connsiteX9101" fmla="*/ 1051946 w 7803300"/>
              <a:gd name="connsiteY9101" fmla="*/ 1962593 h 4983967"/>
              <a:gd name="connsiteX9102" fmla="*/ 1031194 w 7803300"/>
              <a:gd name="connsiteY9102" fmla="*/ 1983184 h 4983967"/>
              <a:gd name="connsiteX9103" fmla="*/ 1010433 w 7803300"/>
              <a:gd name="connsiteY9103" fmla="*/ 1962593 h 4983967"/>
              <a:gd name="connsiteX9104" fmla="*/ 1031194 w 7803300"/>
              <a:gd name="connsiteY9104" fmla="*/ 1942003 h 4983967"/>
              <a:gd name="connsiteX9105" fmla="*/ 967467 w 7803300"/>
              <a:gd name="connsiteY9105" fmla="*/ 1942003 h 4983967"/>
              <a:gd name="connsiteX9106" fmla="*/ 988219 w 7803300"/>
              <a:gd name="connsiteY9106" fmla="*/ 1962593 h 4983967"/>
              <a:gd name="connsiteX9107" fmla="*/ 967467 w 7803300"/>
              <a:gd name="connsiteY9107" fmla="*/ 1983184 h 4983967"/>
              <a:gd name="connsiteX9108" fmla="*/ 946706 w 7803300"/>
              <a:gd name="connsiteY9108" fmla="*/ 1962593 h 4983967"/>
              <a:gd name="connsiteX9109" fmla="*/ 967467 w 7803300"/>
              <a:gd name="connsiteY9109" fmla="*/ 1942003 h 4983967"/>
              <a:gd name="connsiteX9110" fmla="*/ 904601 w 7803300"/>
              <a:gd name="connsiteY9110" fmla="*/ 1942003 h 4983967"/>
              <a:gd name="connsiteX9111" fmla="*/ 925353 w 7803300"/>
              <a:gd name="connsiteY9111" fmla="*/ 1962593 h 4983967"/>
              <a:gd name="connsiteX9112" fmla="*/ 904601 w 7803300"/>
              <a:gd name="connsiteY9112" fmla="*/ 1983184 h 4983967"/>
              <a:gd name="connsiteX9113" fmla="*/ 883840 w 7803300"/>
              <a:gd name="connsiteY9113" fmla="*/ 1962593 h 4983967"/>
              <a:gd name="connsiteX9114" fmla="*/ 904601 w 7803300"/>
              <a:gd name="connsiteY9114" fmla="*/ 1942003 h 4983967"/>
              <a:gd name="connsiteX9115" fmla="*/ 841476 w 7803300"/>
              <a:gd name="connsiteY9115" fmla="*/ 1942003 h 4983967"/>
              <a:gd name="connsiteX9116" fmla="*/ 862228 w 7803300"/>
              <a:gd name="connsiteY9116" fmla="*/ 1962593 h 4983967"/>
              <a:gd name="connsiteX9117" fmla="*/ 841476 w 7803300"/>
              <a:gd name="connsiteY9117" fmla="*/ 1983184 h 4983967"/>
              <a:gd name="connsiteX9118" fmla="*/ 820715 w 7803300"/>
              <a:gd name="connsiteY9118" fmla="*/ 1962593 h 4983967"/>
              <a:gd name="connsiteX9119" fmla="*/ 841476 w 7803300"/>
              <a:gd name="connsiteY9119" fmla="*/ 1942003 h 4983967"/>
              <a:gd name="connsiteX9120" fmla="*/ 778610 w 7803300"/>
              <a:gd name="connsiteY9120" fmla="*/ 1942003 h 4983967"/>
              <a:gd name="connsiteX9121" fmla="*/ 799362 w 7803300"/>
              <a:gd name="connsiteY9121" fmla="*/ 1962593 h 4983967"/>
              <a:gd name="connsiteX9122" fmla="*/ 778610 w 7803300"/>
              <a:gd name="connsiteY9122" fmla="*/ 1983184 h 4983967"/>
              <a:gd name="connsiteX9123" fmla="*/ 757849 w 7803300"/>
              <a:gd name="connsiteY9123" fmla="*/ 1962593 h 4983967"/>
              <a:gd name="connsiteX9124" fmla="*/ 778610 w 7803300"/>
              <a:gd name="connsiteY9124" fmla="*/ 1942003 h 4983967"/>
              <a:gd name="connsiteX9125" fmla="*/ 714883 w 7803300"/>
              <a:gd name="connsiteY9125" fmla="*/ 1942003 h 4983967"/>
              <a:gd name="connsiteX9126" fmla="*/ 735635 w 7803300"/>
              <a:gd name="connsiteY9126" fmla="*/ 1962593 h 4983967"/>
              <a:gd name="connsiteX9127" fmla="*/ 714883 w 7803300"/>
              <a:gd name="connsiteY9127" fmla="*/ 1983184 h 4983967"/>
              <a:gd name="connsiteX9128" fmla="*/ 694122 w 7803300"/>
              <a:gd name="connsiteY9128" fmla="*/ 1962593 h 4983967"/>
              <a:gd name="connsiteX9129" fmla="*/ 714883 w 7803300"/>
              <a:gd name="connsiteY9129" fmla="*/ 1942003 h 4983967"/>
              <a:gd name="connsiteX9130" fmla="*/ 273175 w 7803300"/>
              <a:gd name="connsiteY9130" fmla="*/ 1942003 h 4983967"/>
              <a:gd name="connsiteX9131" fmla="*/ 293926 w 7803300"/>
              <a:gd name="connsiteY9131" fmla="*/ 1962593 h 4983967"/>
              <a:gd name="connsiteX9132" fmla="*/ 273175 w 7803300"/>
              <a:gd name="connsiteY9132" fmla="*/ 1983184 h 4983967"/>
              <a:gd name="connsiteX9133" fmla="*/ 252414 w 7803300"/>
              <a:gd name="connsiteY9133" fmla="*/ 1962593 h 4983967"/>
              <a:gd name="connsiteX9134" fmla="*/ 273175 w 7803300"/>
              <a:gd name="connsiteY9134" fmla="*/ 1942003 h 4983967"/>
              <a:gd name="connsiteX9135" fmla="*/ 146582 w 7803300"/>
              <a:gd name="connsiteY9135" fmla="*/ 1942003 h 4983967"/>
              <a:gd name="connsiteX9136" fmla="*/ 167334 w 7803300"/>
              <a:gd name="connsiteY9136" fmla="*/ 1962593 h 4983967"/>
              <a:gd name="connsiteX9137" fmla="*/ 146582 w 7803300"/>
              <a:gd name="connsiteY9137" fmla="*/ 1983184 h 4983967"/>
              <a:gd name="connsiteX9138" fmla="*/ 125821 w 7803300"/>
              <a:gd name="connsiteY9138" fmla="*/ 1962593 h 4983967"/>
              <a:gd name="connsiteX9139" fmla="*/ 146582 w 7803300"/>
              <a:gd name="connsiteY9139" fmla="*/ 1942003 h 4983967"/>
              <a:gd name="connsiteX9140" fmla="*/ 7403462 w 7803300"/>
              <a:gd name="connsiteY9140" fmla="*/ 1879720 h 4983967"/>
              <a:gd name="connsiteX9141" fmla="*/ 7424214 w 7803300"/>
              <a:gd name="connsiteY9141" fmla="*/ 1900310 h 4983967"/>
              <a:gd name="connsiteX9142" fmla="*/ 7403462 w 7803300"/>
              <a:gd name="connsiteY9142" fmla="*/ 1920901 h 4983967"/>
              <a:gd name="connsiteX9143" fmla="*/ 7382701 w 7803300"/>
              <a:gd name="connsiteY9143" fmla="*/ 1900310 h 4983967"/>
              <a:gd name="connsiteX9144" fmla="*/ 7403462 w 7803300"/>
              <a:gd name="connsiteY9144" fmla="*/ 1879720 h 4983967"/>
              <a:gd name="connsiteX9145" fmla="*/ 7340677 w 7803300"/>
              <a:gd name="connsiteY9145" fmla="*/ 1879720 h 4983967"/>
              <a:gd name="connsiteX9146" fmla="*/ 7361429 w 7803300"/>
              <a:gd name="connsiteY9146" fmla="*/ 1900310 h 4983967"/>
              <a:gd name="connsiteX9147" fmla="*/ 7340677 w 7803300"/>
              <a:gd name="connsiteY9147" fmla="*/ 1920901 h 4983967"/>
              <a:gd name="connsiteX9148" fmla="*/ 7319916 w 7803300"/>
              <a:gd name="connsiteY9148" fmla="*/ 1900310 h 4983967"/>
              <a:gd name="connsiteX9149" fmla="*/ 7340677 w 7803300"/>
              <a:gd name="connsiteY9149" fmla="*/ 1879720 h 4983967"/>
              <a:gd name="connsiteX9150" fmla="*/ 7276950 w 7803300"/>
              <a:gd name="connsiteY9150" fmla="*/ 1879720 h 4983967"/>
              <a:gd name="connsiteX9151" fmla="*/ 7297702 w 7803300"/>
              <a:gd name="connsiteY9151" fmla="*/ 1900310 h 4983967"/>
              <a:gd name="connsiteX9152" fmla="*/ 7276950 w 7803300"/>
              <a:gd name="connsiteY9152" fmla="*/ 1920901 h 4983967"/>
              <a:gd name="connsiteX9153" fmla="*/ 7256189 w 7803300"/>
              <a:gd name="connsiteY9153" fmla="*/ 1900310 h 4983967"/>
              <a:gd name="connsiteX9154" fmla="*/ 7276950 w 7803300"/>
              <a:gd name="connsiteY9154" fmla="*/ 1879720 h 4983967"/>
              <a:gd name="connsiteX9155" fmla="*/ 7214084 w 7803300"/>
              <a:gd name="connsiteY9155" fmla="*/ 1879720 h 4983967"/>
              <a:gd name="connsiteX9156" fmla="*/ 7234836 w 7803300"/>
              <a:gd name="connsiteY9156" fmla="*/ 1900310 h 4983967"/>
              <a:gd name="connsiteX9157" fmla="*/ 7214084 w 7803300"/>
              <a:gd name="connsiteY9157" fmla="*/ 1920901 h 4983967"/>
              <a:gd name="connsiteX9158" fmla="*/ 7193323 w 7803300"/>
              <a:gd name="connsiteY9158" fmla="*/ 1900310 h 4983967"/>
              <a:gd name="connsiteX9159" fmla="*/ 7214084 w 7803300"/>
              <a:gd name="connsiteY9159" fmla="*/ 1879720 h 4983967"/>
              <a:gd name="connsiteX9160" fmla="*/ 7024366 w 7803300"/>
              <a:gd name="connsiteY9160" fmla="*/ 1879720 h 4983967"/>
              <a:gd name="connsiteX9161" fmla="*/ 7045118 w 7803300"/>
              <a:gd name="connsiteY9161" fmla="*/ 1900310 h 4983967"/>
              <a:gd name="connsiteX9162" fmla="*/ 7024366 w 7803300"/>
              <a:gd name="connsiteY9162" fmla="*/ 1920901 h 4983967"/>
              <a:gd name="connsiteX9163" fmla="*/ 7003605 w 7803300"/>
              <a:gd name="connsiteY9163" fmla="*/ 1900310 h 4983967"/>
              <a:gd name="connsiteX9164" fmla="*/ 7024366 w 7803300"/>
              <a:gd name="connsiteY9164" fmla="*/ 1879720 h 4983967"/>
              <a:gd name="connsiteX9165" fmla="*/ 6961411 w 7803300"/>
              <a:gd name="connsiteY9165" fmla="*/ 1879720 h 4983967"/>
              <a:gd name="connsiteX9166" fmla="*/ 6982163 w 7803300"/>
              <a:gd name="connsiteY9166" fmla="*/ 1900310 h 4983967"/>
              <a:gd name="connsiteX9167" fmla="*/ 6961411 w 7803300"/>
              <a:gd name="connsiteY9167" fmla="*/ 1920901 h 4983967"/>
              <a:gd name="connsiteX9168" fmla="*/ 6940650 w 7803300"/>
              <a:gd name="connsiteY9168" fmla="*/ 1900310 h 4983967"/>
              <a:gd name="connsiteX9169" fmla="*/ 6961411 w 7803300"/>
              <a:gd name="connsiteY9169" fmla="*/ 1879720 h 4983967"/>
              <a:gd name="connsiteX9170" fmla="*/ 6898366 w 7803300"/>
              <a:gd name="connsiteY9170" fmla="*/ 1879720 h 4983967"/>
              <a:gd name="connsiteX9171" fmla="*/ 6919118 w 7803300"/>
              <a:gd name="connsiteY9171" fmla="*/ 1900310 h 4983967"/>
              <a:gd name="connsiteX9172" fmla="*/ 6898366 w 7803300"/>
              <a:gd name="connsiteY9172" fmla="*/ 1920901 h 4983967"/>
              <a:gd name="connsiteX9173" fmla="*/ 6877605 w 7803300"/>
              <a:gd name="connsiteY9173" fmla="*/ 1900310 h 4983967"/>
              <a:gd name="connsiteX9174" fmla="*/ 6898366 w 7803300"/>
              <a:gd name="connsiteY9174" fmla="*/ 1879720 h 4983967"/>
              <a:gd name="connsiteX9175" fmla="*/ 6835500 w 7803300"/>
              <a:gd name="connsiteY9175" fmla="*/ 1879720 h 4983967"/>
              <a:gd name="connsiteX9176" fmla="*/ 6856252 w 7803300"/>
              <a:gd name="connsiteY9176" fmla="*/ 1900310 h 4983967"/>
              <a:gd name="connsiteX9177" fmla="*/ 6835500 w 7803300"/>
              <a:gd name="connsiteY9177" fmla="*/ 1920901 h 4983967"/>
              <a:gd name="connsiteX9178" fmla="*/ 6814739 w 7803300"/>
              <a:gd name="connsiteY9178" fmla="*/ 1900310 h 4983967"/>
              <a:gd name="connsiteX9179" fmla="*/ 6835500 w 7803300"/>
              <a:gd name="connsiteY9179" fmla="*/ 1879720 h 4983967"/>
              <a:gd name="connsiteX9180" fmla="*/ 6771774 w 7803300"/>
              <a:gd name="connsiteY9180" fmla="*/ 1879720 h 4983967"/>
              <a:gd name="connsiteX9181" fmla="*/ 6792526 w 7803300"/>
              <a:gd name="connsiteY9181" fmla="*/ 1900310 h 4983967"/>
              <a:gd name="connsiteX9182" fmla="*/ 6771774 w 7803300"/>
              <a:gd name="connsiteY9182" fmla="*/ 1920901 h 4983967"/>
              <a:gd name="connsiteX9183" fmla="*/ 6751013 w 7803300"/>
              <a:gd name="connsiteY9183" fmla="*/ 1900310 h 4983967"/>
              <a:gd name="connsiteX9184" fmla="*/ 6771774 w 7803300"/>
              <a:gd name="connsiteY9184" fmla="*/ 1879720 h 4983967"/>
              <a:gd name="connsiteX9185" fmla="*/ 6708908 w 7803300"/>
              <a:gd name="connsiteY9185" fmla="*/ 1879720 h 4983967"/>
              <a:gd name="connsiteX9186" fmla="*/ 6729660 w 7803300"/>
              <a:gd name="connsiteY9186" fmla="*/ 1900310 h 4983967"/>
              <a:gd name="connsiteX9187" fmla="*/ 6708908 w 7803300"/>
              <a:gd name="connsiteY9187" fmla="*/ 1920901 h 4983967"/>
              <a:gd name="connsiteX9188" fmla="*/ 6688147 w 7803300"/>
              <a:gd name="connsiteY9188" fmla="*/ 1900310 h 4983967"/>
              <a:gd name="connsiteX9189" fmla="*/ 6708908 w 7803300"/>
              <a:gd name="connsiteY9189" fmla="*/ 1879720 h 4983967"/>
              <a:gd name="connsiteX9190" fmla="*/ 6645692 w 7803300"/>
              <a:gd name="connsiteY9190" fmla="*/ 1879720 h 4983967"/>
              <a:gd name="connsiteX9191" fmla="*/ 6666444 w 7803300"/>
              <a:gd name="connsiteY9191" fmla="*/ 1900310 h 4983967"/>
              <a:gd name="connsiteX9192" fmla="*/ 6645692 w 7803300"/>
              <a:gd name="connsiteY9192" fmla="*/ 1920901 h 4983967"/>
              <a:gd name="connsiteX9193" fmla="*/ 6624931 w 7803300"/>
              <a:gd name="connsiteY9193" fmla="*/ 1900310 h 4983967"/>
              <a:gd name="connsiteX9194" fmla="*/ 6645692 w 7803300"/>
              <a:gd name="connsiteY9194" fmla="*/ 1879720 h 4983967"/>
              <a:gd name="connsiteX9195" fmla="*/ 6582907 w 7803300"/>
              <a:gd name="connsiteY9195" fmla="*/ 1879720 h 4983967"/>
              <a:gd name="connsiteX9196" fmla="*/ 6603659 w 7803300"/>
              <a:gd name="connsiteY9196" fmla="*/ 1900310 h 4983967"/>
              <a:gd name="connsiteX9197" fmla="*/ 6582907 w 7803300"/>
              <a:gd name="connsiteY9197" fmla="*/ 1920901 h 4983967"/>
              <a:gd name="connsiteX9198" fmla="*/ 6562146 w 7803300"/>
              <a:gd name="connsiteY9198" fmla="*/ 1900310 h 4983967"/>
              <a:gd name="connsiteX9199" fmla="*/ 6582907 w 7803300"/>
              <a:gd name="connsiteY9199" fmla="*/ 1879720 h 4983967"/>
              <a:gd name="connsiteX9200" fmla="*/ 6519190 w 7803300"/>
              <a:gd name="connsiteY9200" fmla="*/ 1879720 h 4983967"/>
              <a:gd name="connsiteX9201" fmla="*/ 6539942 w 7803300"/>
              <a:gd name="connsiteY9201" fmla="*/ 1900310 h 4983967"/>
              <a:gd name="connsiteX9202" fmla="*/ 6519190 w 7803300"/>
              <a:gd name="connsiteY9202" fmla="*/ 1920901 h 4983967"/>
              <a:gd name="connsiteX9203" fmla="*/ 6498429 w 7803300"/>
              <a:gd name="connsiteY9203" fmla="*/ 1900310 h 4983967"/>
              <a:gd name="connsiteX9204" fmla="*/ 6519190 w 7803300"/>
              <a:gd name="connsiteY9204" fmla="*/ 1879720 h 4983967"/>
              <a:gd name="connsiteX9205" fmla="*/ 6456234 w 7803300"/>
              <a:gd name="connsiteY9205" fmla="*/ 1879720 h 4983967"/>
              <a:gd name="connsiteX9206" fmla="*/ 6476986 w 7803300"/>
              <a:gd name="connsiteY9206" fmla="*/ 1900310 h 4983967"/>
              <a:gd name="connsiteX9207" fmla="*/ 6456234 w 7803300"/>
              <a:gd name="connsiteY9207" fmla="*/ 1920901 h 4983967"/>
              <a:gd name="connsiteX9208" fmla="*/ 6435473 w 7803300"/>
              <a:gd name="connsiteY9208" fmla="*/ 1900310 h 4983967"/>
              <a:gd name="connsiteX9209" fmla="*/ 6456234 w 7803300"/>
              <a:gd name="connsiteY9209" fmla="*/ 1879720 h 4983967"/>
              <a:gd name="connsiteX9210" fmla="*/ 6392849 w 7803300"/>
              <a:gd name="connsiteY9210" fmla="*/ 1879720 h 4983967"/>
              <a:gd name="connsiteX9211" fmla="*/ 6413601 w 7803300"/>
              <a:gd name="connsiteY9211" fmla="*/ 1900310 h 4983967"/>
              <a:gd name="connsiteX9212" fmla="*/ 6392849 w 7803300"/>
              <a:gd name="connsiteY9212" fmla="*/ 1920901 h 4983967"/>
              <a:gd name="connsiteX9213" fmla="*/ 6372088 w 7803300"/>
              <a:gd name="connsiteY9213" fmla="*/ 1900310 h 4983967"/>
              <a:gd name="connsiteX9214" fmla="*/ 6392849 w 7803300"/>
              <a:gd name="connsiteY9214" fmla="*/ 1879720 h 4983967"/>
              <a:gd name="connsiteX9215" fmla="*/ 6330064 w 7803300"/>
              <a:gd name="connsiteY9215" fmla="*/ 1879720 h 4983967"/>
              <a:gd name="connsiteX9216" fmla="*/ 6350816 w 7803300"/>
              <a:gd name="connsiteY9216" fmla="*/ 1900310 h 4983967"/>
              <a:gd name="connsiteX9217" fmla="*/ 6330064 w 7803300"/>
              <a:gd name="connsiteY9217" fmla="*/ 1920901 h 4983967"/>
              <a:gd name="connsiteX9218" fmla="*/ 6309303 w 7803300"/>
              <a:gd name="connsiteY9218" fmla="*/ 1900310 h 4983967"/>
              <a:gd name="connsiteX9219" fmla="*/ 6330064 w 7803300"/>
              <a:gd name="connsiteY9219" fmla="*/ 1879720 h 4983967"/>
              <a:gd name="connsiteX9220" fmla="*/ 6266346 w 7803300"/>
              <a:gd name="connsiteY9220" fmla="*/ 1879720 h 4983967"/>
              <a:gd name="connsiteX9221" fmla="*/ 6287098 w 7803300"/>
              <a:gd name="connsiteY9221" fmla="*/ 1900310 h 4983967"/>
              <a:gd name="connsiteX9222" fmla="*/ 6266346 w 7803300"/>
              <a:gd name="connsiteY9222" fmla="*/ 1920901 h 4983967"/>
              <a:gd name="connsiteX9223" fmla="*/ 6245585 w 7803300"/>
              <a:gd name="connsiteY9223" fmla="*/ 1900310 h 4983967"/>
              <a:gd name="connsiteX9224" fmla="*/ 6266346 w 7803300"/>
              <a:gd name="connsiteY9224" fmla="*/ 1879720 h 4983967"/>
              <a:gd name="connsiteX9225" fmla="*/ 6203471 w 7803300"/>
              <a:gd name="connsiteY9225" fmla="*/ 1879720 h 4983967"/>
              <a:gd name="connsiteX9226" fmla="*/ 6224223 w 7803300"/>
              <a:gd name="connsiteY9226" fmla="*/ 1900310 h 4983967"/>
              <a:gd name="connsiteX9227" fmla="*/ 6203471 w 7803300"/>
              <a:gd name="connsiteY9227" fmla="*/ 1920901 h 4983967"/>
              <a:gd name="connsiteX9228" fmla="*/ 6182710 w 7803300"/>
              <a:gd name="connsiteY9228" fmla="*/ 1900310 h 4983967"/>
              <a:gd name="connsiteX9229" fmla="*/ 6203471 w 7803300"/>
              <a:gd name="connsiteY9229" fmla="*/ 1879720 h 4983967"/>
              <a:gd name="connsiteX9230" fmla="*/ 6140345 w 7803300"/>
              <a:gd name="connsiteY9230" fmla="*/ 1879720 h 4983967"/>
              <a:gd name="connsiteX9231" fmla="*/ 6161097 w 7803300"/>
              <a:gd name="connsiteY9231" fmla="*/ 1900310 h 4983967"/>
              <a:gd name="connsiteX9232" fmla="*/ 6140345 w 7803300"/>
              <a:gd name="connsiteY9232" fmla="*/ 1920901 h 4983967"/>
              <a:gd name="connsiteX9233" fmla="*/ 6119584 w 7803300"/>
              <a:gd name="connsiteY9233" fmla="*/ 1900310 h 4983967"/>
              <a:gd name="connsiteX9234" fmla="*/ 6140345 w 7803300"/>
              <a:gd name="connsiteY9234" fmla="*/ 1879720 h 4983967"/>
              <a:gd name="connsiteX9235" fmla="*/ 6077480 w 7803300"/>
              <a:gd name="connsiteY9235" fmla="*/ 1879720 h 4983967"/>
              <a:gd name="connsiteX9236" fmla="*/ 6098232 w 7803300"/>
              <a:gd name="connsiteY9236" fmla="*/ 1900310 h 4983967"/>
              <a:gd name="connsiteX9237" fmla="*/ 6077480 w 7803300"/>
              <a:gd name="connsiteY9237" fmla="*/ 1920901 h 4983967"/>
              <a:gd name="connsiteX9238" fmla="*/ 6056719 w 7803300"/>
              <a:gd name="connsiteY9238" fmla="*/ 1900310 h 4983967"/>
              <a:gd name="connsiteX9239" fmla="*/ 6077480 w 7803300"/>
              <a:gd name="connsiteY9239" fmla="*/ 1879720 h 4983967"/>
              <a:gd name="connsiteX9240" fmla="*/ 6013843 w 7803300"/>
              <a:gd name="connsiteY9240" fmla="*/ 1879720 h 4983967"/>
              <a:gd name="connsiteX9241" fmla="*/ 6034595 w 7803300"/>
              <a:gd name="connsiteY9241" fmla="*/ 1900310 h 4983967"/>
              <a:gd name="connsiteX9242" fmla="*/ 6013843 w 7803300"/>
              <a:gd name="connsiteY9242" fmla="*/ 1920901 h 4983967"/>
              <a:gd name="connsiteX9243" fmla="*/ 5993082 w 7803300"/>
              <a:gd name="connsiteY9243" fmla="*/ 1900310 h 4983967"/>
              <a:gd name="connsiteX9244" fmla="*/ 6013843 w 7803300"/>
              <a:gd name="connsiteY9244" fmla="*/ 1879720 h 4983967"/>
              <a:gd name="connsiteX9245" fmla="*/ 5950798 w 7803300"/>
              <a:gd name="connsiteY9245" fmla="*/ 1879720 h 4983967"/>
              <a:gd name="connsiteX9246" fmla="*/ 5971550 w 7803300"/>
              <a:gd name="connsiteY9246" fmla="*/ 1900310 h 4983967"/>
              <a:gd name="connsiteX9247" fmla="*/ 5950798 w 7803300"/>
              <a:gd name="connsiteY9247" fmla="*/ 1920901 h 4983967"/>
              <a:gd name="connsiteX9248" fmla="*/ 5930037 w 7803300"/>
              <a:gd name="connsiteY9248" fmla="*/ 1900310 h 4983967"/>
              <a:gd name="connsiteX9249" fmla="*/ 5950798 w 7803300"/>
              <a:gd name="connsiteY9249" fmla="*/ 1879720 h 4983967"/>
              <a:gd name="connsiteX9250" fmla="*/ 5887762 w 7803300"/>
              <a:gd name="connsiteY9250" fmla="*/ 1879720 h 4983967"/>
              <a:gd name="connsiteX9251" fmla="*/ 5908514 w 7803300"/>
              <a:gd name="connsiteY9251" fmla="*/ 1900310 h 4983967"/>
              <a:gd name="connsiteX9252" fmla="*/ 5887762 w 7803300"/>
              <a:gd name="connsiteY9252" fmla="*/ 1920901 h 4983967"/>
              <a:gd name="connsiteX9253" fmla="*/ 5867001 w 7803300"/>
              <a:gd name="connsiteY9253" fmla="*/ 1900310 h 4983967"/>
              <a:gd name="connsiteX9254" fmla="*/ 5887762 w 7803300"/>
              <a:gd name="connsiteY9254" fmla="*/ 1879720 h 4983967"/>
              <a:gd name="connsiteX9255" fmla="*/ 5824896 w 7803300"/>
              <a:gd name="connsiteY9255" fmla="*/ 1879720 h 4983967"/>
              <a:gd name="connsiteX9256" fmla="*/ 5845648 w 7803300"/>
              <a:gd name="connsiteY9256" fmla="*/ 1900310 h 4983967"/>
              <a:gd name="connsiteX9257" fmla="*/ 5824896 w 7803300"/>
              <a:gd name="connsiteY9257" fmla="*/ 1920901 h 4983967"/>
              <a:gd name="connsiteX9258" fmla="*/ 5804135 w 7803300"/>
              <a:gd name="connsiteY9258" fmla="*/ 1900310 h 4983967"/>
              <a:gd name="connsiteX9259" fmla="*/ 5824896 w 7803300"/>
              <a:gd name="connsiteY9259" fmla="*/ 1879720 h 4983967"/>
              <a:gd name="connsiteX9260" fmla="*/ 5761169 w 7803300"/>
              <a:gd name="connsiteY9260" fmla="*/ 1879720 h 4983967"/>
              <a:gd name="connsiteX9261" fmla="*/ 5781921 w 7803300"/>
              <a:gd name="connsiteY9261" fmla="*/ 1900310 h 4983967"/>
              <a:gd name="connsiteX9262" fmla="*/ 5761169 w 7803300"/>
              <a:gd name="connsiteY9262" fmla="*/ 1920901 h 4983967"/>
              <a:gd name="connsiteX9263" fmla="*/ 5740408 w 7803300"/>
              <a:gd name="connsiteY9263" fmla="*/ 1900310 h 4983967"/>
              <a:gd name="connsiteX9264" fmla="*/ 5761169 w 7803300"/>
              <a:gd name="connsiteY9264" fmla="*/ 1879720 h 4983967"/>
              <a:gd name="connsiteX9265" fmla="*/ 5698295 w 7803300"/>
              <a:gd name="connsiteY9265" fmla="*/ 1879720 h 4983967"/>
              <a:gd name="connsiteX9266" fmla="*/ 5719047 w 7803300"/>
              <a:gd name="connsiteY9266" fmla="*/ 1900310 h 4983967"/>
              <a:gd name="connsiteX9267" fmla="*/ 5698295 w 7803300"/>
              <a:gd name="connsiteY9267" fmla="*/ 1920901 h 4983967"/>
              <a:gd name="connsiteX9268" fmla="*/ 5677534 w 7803300"/>
              <a:gd name="connsiteY9268" fmla="*/ 1900310 h 4983967"/>
              <a:gd name="connsiteX9269" fmla="*/ 5698295 w 7803300"/>
              <a:gd name="connsiteY9269" fmla="*/ 1879720 h 4983967"/>
              <a:gd name="connsiteX9270" fmla="*/ 5635178 w 7803300"/>
              <a:gd name="connsiteY9270" fmla="*/ 1879720 h 4983967"/>
              <a:gd name="connsiteX9271" fmla="*/ 5655930 w 7803300"/>
              <a:gd name="connsiteY9271" fmla="*/ 1900310 h 4983967"/>
              <a:gd name="connsiteX9272" fmla="*/ 5635178 w 7803300"/>
              <a:gd name="connsiteY9272" fmla="*/ 1920901 h 4983967"/>
              <a:gd name="connsiteX9273" fmla="*/ 5614417 w 7803300"/>
              <a:gd name="connsiteY9273" fmla="*/ 1900310 h 4983967"/>
              <a:gd name="connsiteX9274" fmla="*/ 5635178 w 7803300"/>
              <a:gd name="connsiteY9274" fmla="*/ 1879720 h 4983967"/>
              <a:gd name="connsiteX9275" fmla="*/ 5572303 w 7803300"/>
              <a:gd name="connsiteY9275" fmla="*/ 1879720 h 4983967"/>
              <a:gd name="connsiteX9276" fmla="*/ 5593055 w 7803300"/>
              <a:gd name="connsiteY9276" fmla="*/ 1900310 h 4983967"/>
              <a:gd name="connsiteX9277" fmla="*/ 5572303 w 7803300"/>
              <a:gd name="connsiteY9277" fmla="*/ 1920901 h 4983967"/>
              <a:gd name="connsiteX9278" fmla="*/ 5551542 w 7803300"/>
              <a:gd name="connsiteY9278" fmla="*/ 1900310 h 4983967"/>
              <a:gd name="connsiteX9279" fmla="*/ 5572303 w 7803300"/>
              <a:gd name="connsiteY9279" fmla="*/ 1879720 h 4983967"/>
              <a:gd name="connsiteX9280" fmla="*/ 5508577 w 7803300"/>
              <a:gd name="connsiteY9280" fmla="*/ 1879720 h 4983967"/>
              <a:gd name="connsiteX9281" fmla="*/ 5529329 w 7803300"/>
              <a:gd name="connsiteY9281" fmla="*/ 1900310 h 4983967"/>
              <a:gd name="connsiteX9282" fmla="*/ 5508577 w 7803300"/>
              <a:gd name="connsiteY9282" fmla="*/ 1920901 h 4983967"/>
              <a:gd name="connsiteX9283" fmla="*/ 5487816 w 7803300"/>
              <a:gd name="connsiteY9283" fmla="*/ 1900310 h 4983967"/>
              <a:gd name="connsiteX9284" fmla="*/ 5508577 w 7803300"/>
              <a:gd name="connsiteY9284" fmla="*/ 1879720 h 4983967"/>
              <a:gd name="connsiteX9285" fmla="*/ 5445711 w 7803300"/>
              <a:gd name="connsiteY9285" fmla="*/ 1879720 h 4983967"/>
              <a:gd name="connsiteX9286" fmla="*/ 5466463 w 7803300"/>
              <a:gd name="connsiteY9286" fmla="*/ 1900310 h 4983967"/>
              <a:gd name="connsiteX9287" fmla="*/ 5445711 w 7803300"/>
              <a:gd name="connsiteY9287" fmla="*/ 1920901 h 4983967"/>
              <a:gd name="connsiteX9288" fmla="*/ 5424950 w 7803300"/>
              <a:gd name="connsiteY9288" fmla="*/ 1900310 h 4983967"/>
              <a:gd name="connsiteX9289" fmla="*/ 5445711 w 7803300"/>
              <a:gd name="connsiteY9289" fmla="*/ 1879720 h 4983967"/>
              <a:gd name="connsiteX9290" fmla="*/ 5382244 w 7803300"/>
              <a:gd name="connsiteY9290" fmla="*/ 1879720 h 4983967"/>
              <a:gd name="connsiteX9291" fmla="*/ 5402996 w 7803300"/>
              <a:gd name="connsiteY9291" fmla="*/ 1900310 h 4983967"/>
              <a:gd name="connsiteX9292" fmla="*/ 5382244 w 7803300"/>
              <a:gd name="connsiteY9292" fmla="*/ 1920901 h 4983967"/>
              <a:gd name="connsiteX9293" fmla="*/ 5361483 w 7803300"/>
              <a:gd name="connsiteY9293" fmla="*/ 1900310 h 4983967"/>
              <a:gd name="connsiteX9294" fmla="*/ 5382244 w 7803300"/>
              <a:gd name="connsiteY9294" fmla="*/ 1879720 h 4983967"/>
              <a:gd name="connsiteX9295" fmla="*/ 5319459 w 7803300"/>
              <a:gd name="connsiteY9295" fmla="*/ 1879720 h 4983967"/>
              <a:gd name="connsiteX9296" fmla="*/ 5340211 w 7803300"/>
              <a:gd name="connsiteY9296" fmla="*/ 1900310 h 4983967"/>
              <a:gd name="connsiteX9297" fmla="*/ 5319459 w 7803300"/>
              <a:gd name="connsiteY9297" fmla="*/ 1920901 h 4983967"/>
              <a:gd name="connsiteX9298" fmla="*/ 5298698 w 7803300"/>
              <a:gd name="connsiteY9298" fmla="*/ 1900310 h 4983967"/>
              <a:gd name="connsiteX9299" fmla="*/ 5319459 w 7803300"/>
              <a:gd name="connsiteY9299" fmla="*/ 1879720 h 4983967"/>
              <a:gd name="connsiteX9300" fmla="*/ 5255733 w 7803300"/>
              <a:gd name="connsiteY9300" fmla="*/ 1879720 h 4983967"/>
              <a:gd name="connsiteX9301" fmla="*/ 5276485 w 7803300"/>
              <a:gd name="connsiteY9301" fmla="*/ 1900310 h 4983967"/>
              <a:gd name="connsiteX9302" fmla="*/ 5255733 w 7803300"/>
              <a:gd name="connsiteY9302" fmla="*/ 1920901 h 4983967"/>
              <a:gd name="connsiteX9303" fmla="*/ 5234972 w 7803300"/>
              <a:gd name="connsiteY9303" fmla="*/ 1900310 h 4983967"/>
              <a:gd name="connsiteX9304" fmla="*/ 5255733 w 7803300"/>
              <a:gd name="connsiteY9304" fmla="*/ 1879720 h 4983967"/>
              <a:gd name="connsiteX9305" fmla="*/ 5192867 w 7803300"/>
              <a:gd name="connsiteY9305" fmla="*/ 1879720 h 4983967"/>
              <a:gd name="connsiteX9306" fmla="*/ 5213619 w 7803300"/>
              <a:gd name="connsiteY9306" fmla="*/ 1900310 h 4983967"/>
              <a:gd name="connsiteX9307" fmla="*/ 5192867 w 7803300"/>
              <a:gd name="connsiteY9307" fmla="*/ 1920901 h 4983967"/>
              <a:gd name="connsiteX9308" fmla="*/ 5172106 w 7803300"/>
              <a:gd name="connsiteY9308" fmla="*/ 1900310 h 4983967"/>
              <a:gd name="connsiteX9309" fmla="*/ 5192867 w 7803300"/>
              <a:gd name="connsiteY9309" fmla="*/ 1879720 h 4983967"/>
              <a:gd name="connsiteX9310" fmla="*/ 5129741 w 7803300"/>
              <a:gd name="connsiteY9310" fmla="*/ 1879720 h 4983967"/>
              <a:gd name="connsiteX9311" fmla="*/ 5150493 w 7803300"/>
              <a:gd name="connsiteY9311" fmla="*/ 1900310 h 4983967"/>
              <a:gd name="connsiteX9312" fmla="*/ 5129741 w 7803300"/>
              <a:gd name="connsiteY9312" fmla="*/ 1920901 h 4983967"/>
              <a:gd name="connsiteX9313" fmla="*/ 5108980 w 7803300"/>
              <a:gd name="connsiteY9313" fmla="*/ 1900310 h 4983967"/>
              <a:gd name="connsiteX9314" fmla="*/ 5129741 w 7803300"/>
              <a:gd name="connsiteY9314" fmla="*/ 1879720 h 4983967"/>
              <a:gd name="connsiteX9315" fmla="*/ 5066956 w 7803300"/>
              <a:gd name="connsiteY9315" fmla="*/ 1879720 h 4983967"/>
              <a:gd name="connsiteX9316" fmla="*/ 5087708 w 7803300"/>
              <a:gd name="connsiteY9316" fmla="*/ 1900310 h 4983967"/>
              <a:gd name="connsiteX9317" fmla="*/ 5066956 w 7803300"/>
              <a:gd name="connsiteY9317" fmla="*/ 1920901 h 4983967"/>
              <a:gd name="connsiteX9318" fmla="*/ 5046195 w 7803300"/>
              <a:gd name="connsiteY9318" fmla="*/ 1900310 h 4983967"/>
              <a:gd name="connsiteX9319" fmla="*/ 5066956 w 7803300"/>
              <a:gd name="connsiteY9319" fmla="*/ 1879720 h 4983967"/>
              <a:gd name="connsiteX9320" fmla="*/ 5003239 w 7803300"/>
              <a:gd name="connsiteY9320" fmla="*/ 1879720 h 4983967"/>
              <a:gd name="connsiteX9321" fmla="*/ 5023991 w 7803300"/>
              <a:gd name="connsiteY9321" fmla="*/ 1900310 h 4983967"/>
              <a:gd name="connsiteX9322" fmla="*/ 5003239 w 7803300"/>
              <a:gd name="connsiteY9322" fmla="*/ 1920901 h 4983967"/>
              <a:gd name="connsiteX9323" fmla="*/ 4982478 w 7803300"/>
              <a:gd name="connsiteY9323" fmla="*/ 1900310 h 4983967"/>
              <a:gd name="connsiteX9324" fmla="*/ 5003239 w 7803300"/>
              <a:gd name="connsiteY9324" fmla="*/ 1879720 h 4983967"/>
              <a:gd name="connsiteX9325" fmla="*/ 4940283 w 7803300"/>
              <a:gd name="connsiteY9325" fmla="*/ 1879720 h 4983967"/>
              <a:gd name="connsiteX9326" fmla="*/ 4961035 w 7803300"/>
              <a:gd name="connsiteY9326" fmla="*/ 1900310 h 4983967"/>
              <a:gd name="connsiteX9327" fmla="*/ 4940283 w 7803300"/>
              <a:gd name="connsiteY9327" fmla="*/ 1920901 h 4983967"/>
              <a:gd name="connsiteX9328" fmla="*/ 4919522 w 7803300"/>
              <a:gd name="connsiteY9328" fmla="*/ 1900310 h 4983967"/>
              <a:gd name="connsiteX9329" fmla="*/ 4940283 w 7803300"/>
              <a:gd name="connsiteY9329" fmla="*/ 1879720 h 4983967"/>
              <a:gd name="connsiteX9330" fmla="*/ 4877157 w 7803300"/>
              <a:gd name="connsiteY9330" fmla="*/ 1879720 h 4983967"/>
              <a:gd name="connsiteX9331" fmla="*/ 4897909 w 7803300"/>
              <a:gd name="connsiteY9331" fmla="*/ 1900310 h 4983967"/>
              <a:gd name="connsiteX9332" fmla="*/ 4877157 w 7803300"/>
              <a:gd name="connsiteY9332" fmla="*/ 1920901 h 4983967"/>
              <a:gd name="connsiteX9333" fmla="*/ 4856396 w 7803300"/>
              <a:gd name="connsiteY9333" fmla="*/ 1900310 h 4983967"/>
              <a:gd name="connsiteX9334" fmla="*/ 4877157 w 7803300"/>
              <a:gd name="connsiteY9334" fmla="*/ 1879720 h 4983967"/>
              <a:gd name="connsiteX9335" fmla="*/ 4814283 w 7803300"/>
              <a:gd name="connsiteY9335" fmla="*/ 1879720 h 4983967"/>
              <a:gd name="connsiteX9336" fmla="*/ 4835035 w 7803300"/>
              <a:gd name="connsiteY9336" fmla="*/ 1900310 h 4983967"/>
              <a:gd name="connsiteX9337" fmla="*/ 4814283 w 7803300"/>
              <a:gd name="connsiteY9337" fmla="*/ 1920901 h 4983967"/>
              <a:gd name="connsiteX9338" fmla="*/ 4793522 w 7803300"/>
              <a:gd name="connsiteY9338" fmla="*/ 1900310 h 4983967"/>
              <a:gd name="connsiteX9339" fmla="*/ 4814283 w 7803300"/>
              <a:gd name="connsiteY9339" fmla="*/ 1879720 h 4983967"/>
              <a:gd name="connsiteX9340" fmla="*/ 4750646 w 7803300"/>
              <a:gd name="connsiteY9340" fmla="*/ 1879720 h 4983967"/>
              <a:gd name="connsiteX9341" fmla="*/ 4771398 w 7803300"/>
              <a:gd name="connsiteY9341" fmla="*/ 1900310 h 4983967"/>
              <a:gd name="connsiteX9342" fmla="*/ 4750646 w 7803300"/>
              <a:gd name="connsiteY9342" fmla="*/ 1920901 h 4983967"/>
              <a:gd name="connsiteX9343" fmla="*/ 4729885 w 7803300"/>
              <a:gd name="connsiteY9343" fmla="*/ 1900310 h 4983967"/>
              <a:gd name="connsiteX9344" fmla="*/ 4750646 w 7803300"/>
              <a:gd name="connsiteY9344" fmla="*/ 1879720 h 4983967"/>
              <a:gd name="connsiteX9345" fmla="*/ 4687690 w 7803300"/>
              <a:gd name="connsiteY9345" fmla="*/ 1879720 h 4983967"/>
              <a:gd name="connsiteX9346" fmla="*/ 4708442 w 7803300"/>
              <a:gd name="connsiteY9346" fmla="*/ 1900310 h 4983967"/>
              <a:gd name="connsiteX9347" fmla="*/ 4687690 w 7803300"/>
              <a:gd name="connsiteY9347" fmla="*/ 1920901 h 4983967"/>
              <a:gd name="connsiteX9348" fmla="*/ 4666929 w 7803300"/>
              <a:gd name="connsiteY9348" fmla="*/ 1900310 h 4983967"/>
              <a:gd name="connsiteX9349" fmla="*/ 4687690 w 7803300"/>
              <a:gd name="connsiteY9349" fmla="*/ 1879720 h 4983967"/>
              <a:gd name="connsiteX9350" fmla="*/ 4624565 w 7803300"/>
              <a:gd name="connsiteY9350" fmla="*/ 1879720 h 4983967"/>
              <a:gd name="connsiteX9351" fmla="*/ 4645317 w 7803300"/>
              <a:gd name="connsiteY9351" fmla="*/ 1900310 h 4983967"/>
              <a:gd name="connsiteX9352" fmla="*/ 4624565 w 7803300"/>
              <a:gd name="connsiteY9352" fmla="*/ 1920901 h 4983967"/>
              <a:gd name="connsiteX9353" fmla="*/ 4603804 w 7803300"/>
              <a:gd name="connsiteY9353" fmla="*/ 1900310 h 4983967"/>
              <a:gd name="connsiteX9354" fmla="*/ 4624565 w 7803300"/>
              <a:gd name="connsiteY9354" fmla="*/ 1879720 h 4983967"/>
              <a:gd name="connsiteX9355" fmla="*/ 4561699 w 7803300"/>
              <a:gd name="connsiteY9355" fmla="*/ 1879720 h 4983967"/>
              <a:gd name="connsiteX9356" fmla="*/ 4582451 w 7803300"/>
              <a:gd name="connsiteY9356" fmla="*/ 1900310 h 4983967"/>
              <a:gd name="connsiteX9357" fmla="*/ 4561699 w 7803300"/>
              <a:gd name="connsiteY9357" fmla="*/ 1920901 h 4983967"/>
              <a:gd name="connsiteX9358" fmla="*/ 4540938 w 7803300"/>
              <a:gd name="connsiteY9358" fmla="*/ 1900310 h 4983967"/>
              <a:gd name="connsiteX9359" fmla="*/ 4561699 w 7803300"/>
              <a:gd name="connsiteY9359" fmla="*/ 1879720 h 4983967"/>
              <a:gd name="connsiteX9360" fmla="*/ 4498062 w 7803300"/>
              <a:gd name="connsiteY9360" fmla="*/ 1879720 h 4983967"/>
              <a:gd name="connsiteX9361" fmla="*/ 4518814 w 7803300"/>
              <a:gd name="connsiteY9361" fmla="*/ 1900310 h 4983967"/>
              <a:gd name="connsiteX9362" fmla="*/ 4498062 w 7803300"/>
              <a:gd name="connsiteY9362" fmla="*/ 1920901 h 4983967"/>
              <a:gd name="connsiteX9363" fmla="*/ 4477301 w 7803300"/>
              <a:gd name="connsiteY9363" fmla="*/ 1900310 h 4983967"/>
              <a:gd name="connsiteX9364" fmla="*/ 4498062 w 7803300"/>
              <a:gd name="connsiteY9364" fmla="*/ 1879720 h 4983967"/>
              <a:gd name="connsiteX9365" fmla="*/ 4435107 w 7803300"/>
              <a:gd name="connsiteY9365" fmla="*/ 1879720 h 4983967"/>
              <a:gd name="connsiteX9366" fmla="*/ 4455859 w 7803300"/>
              <a:gd name="connsiteY9366" fmla="*/ 1900310 h 4983967"/>
              <a:gd name="connsiteX9367" fmla="*/ 4435107 w 7803300"/>
              <a:gd name="connsiteY9367" fmla="*/ 1920901 h 4983967"/>
              <a:gd name="connsiteX9368" fmla="*/ 4414346 w 7803300"/>
              <a:gd name="connsiteY9368" fmla="*/ 1900310 h 4983967"/>
              <a:gd name="connsiteX9369" fmla="*/ 4435107 w 7803300"/>
              <a:gd name="connsiteY9369" fmla="*/ 1879720 h 4983967"/>
              <a:gd name="connsiteX9370" fmla="*/ 4371721 w 7803300"/>
              <a:gd name="connsiteY9370" fmla="*/ 1879720 h 4983967"/>
              <a:gd name="connsiteX9371" fmla="*/ 4392473 w 7803300"/>
              <a:gd name="connsiteY9371" fmla="*/ 1900310 h 4983967"/>
              <a:gd name="connsiteX9372" fmla="*/ 4371721 w 7803300"/>
              <a:gd name="connsiteY9372" fmla="*/ 1920901 h 4983967"/>
              <a:gd name="connsiteX9373" fmla="*/ 4350960 w 7803300"/>
              <a:gd name="connsiteY9373" fmla="*/ 1900310 h 4983967"/>
              <a:gd name="connsiteX9374" fmla="*/ 4371721 w 7803300"/>
              <a:gd name="connsiteY9374" fmla="*/ 1879720 h 4983967"/>
              <a:gd name="connsiteX9375" fmla="*/ 4308855 w 7803300"/>
              <a:gd name="connsiteY9375" fmla="*/ 1879720 h 4983967"/>
              <a:gd name="connsiteX9376" fmla="*/ 4329607 w 7803300"/>
              <a:gd name="connsiteY9376" fmla="*/ 1900310 h 4983967"/>
              <a:gd name="connsiteX9377" fmla="*/ 4308855 w 7803300"/>
              <a:gd name="connsiteY9377" fmla="*/ 1920901 h 4983967"/>
              <a:gd name="connsiteX9378" fmla="*/ 4288094 w 7803300"/>
              <a:gd name="connsiteY9378" fmla="*/ 1900310 h 4983967"/>
              <a:gd name="connsiteX9379" fmla="*/ 4308855 w 7803300"/>
              <a:gd name="connsiteY9379" fmla="*/ 1879720 h 4983967"/>
              <a:gd name="connsiteX9380" fmla="*/ 4182263 w 7803300"/>
              <a:gd name="connsiteY9380" fmla="*/ 1879720 h 4983967"/>
              <a:gd name="connsiteX9381" fmla="*/ 4203015 w 7803300"/>
              <a:gd name="connsiteY9381" fmla="*/ 1900310 h 4983967"/>
              <a:gd name="connsiteX9382" fmla="*/ 4182263 w 7803300"/>
              <a:gd name="connsiteY9382" fmla="*/ 1920901 h 4983967"/>
              <a:gd name="connsiteX9383" fmla="*/ 4161502 w 7803300"/>
              <a:gd name="connsiteY9383" fmla="*/ 1900310 h 4983967"/>
              <a:gd name="connsiteX9384" fmla="*/ 4182263 w 7803300"/>
              <a:gd name="connsiteY9384" fmla="*/ 1879720 h 4983967"/>
              <a:gd name="connsiteX9385" fmla="*/ 4056352 w 7803300"/>
              <a:gd name="connsiteY9385" fmla="*/ 1879720 h 4983967"/>
              <a:gd name="connsiteX9386" fmla="*/ 4077104 w 7803300"/>
              <a:gd name="connsiteY9386" fmla="*/ 1900310 h 4983967"/>
              <a:gd name="connsiteX9387" fmla="*/ 4056352 w 7803300"/>
              <a:gd name="connsiteY9387" fmla="*/ 1920901 h 4983967"/>
              <a:gd name="connsiteX9388" fmla="*/ 4035591 w 7803300"/>
              <a:gd name="connsiteY9388" fmla="*/ 1900310 h 4983967"/>
              <a:gd name="connsiteX9389" fmla="*/ 4056352 w 7803300"/>
              <a:gd name="connsiteY9389" fmla="*/ 1879720 h 4983967"/>
              <a:gd name="connsiteX9390" fmla="*/ 3992625 w 7803300"/>
              <a:gd name="connsiteY9390" fmla="*/ 1879720 h 4983967"/>
              <a:gd name="connsiteX9391" fmla="*/ 4013377 w 7803300"/>
              <a:gd name="connsiteY9391" fmla="*/ 1900310 h 4983967"/>
              <a:gd name="connsiteX9392" fmla="*/ 3992625 w 7803300"/>
              <a:gd name="connsiteY9392" fmla="*/ 1920901 h 4983967"/>
              <a:gd name="connsiteX9393" fmla="*/ 3971864 w 7803300"/>
              <a:gd name="connsiteY9393" fmla="*/ 1900310 h 4983967"/>
              <a:gd name="connsiteX9394" fmla="*/ 3992625 w 7803300"/>
              <a:gd name="connsiteY9394" fmla="*/ 1879720 h 4983967"/>
              <a:gd name="connsiteX9395" fmla="*/ 3929670 w 7803300"/>
              <a:gd name="connsiteY9395" fmla="*/ 1879720 h 4983967"/>
              <a:gd name="connsiteX9396" fmla="*/ 3950422 w 7803300"/>
              <a:gd name="connsiteY9396" fmla="*/ 1900310 h 4983967"/>
              <a:gd name="connsiteX9397" fmla="*/ 3929670 w 7803300"/>
              <a:gd name="connsiteY9397" fmla="*/ 1920901 h 4983967"/>
              <a:gd name="connsiteX9398" fmla="*/ 3908909 w 7803300"/>
              <a:gd name="connsiteY9398" fmla="*/ 1900310 h 4983967"/>
              <a:gd name="connsiteX9399" fmla="*/ 3929670 w 7803300"/>
              <a:gd name="connsiteY9399" fmla="*/ 1879720 h 4983967"/>
              <a:gd name="connsiteX9400" fmla="*/ 3873208 w 7803300"/>
              <a:gd name="connsiteY9400" fmla="*/ 1879379 h 4983967"/>
              <a:gd name="connsiteX9401" fmla="*/ 3893960 w 7803300"/>
              <a:gd name="connsiteY9401" fmla="*/ 1899969 h 4983967"/>
              <a:gd name="connsiteX9402" fmla="*/ 3873208 w 7803300"/>
              <a:gd name="connsiteY9402" fmla="*/ 1920560 h 4983967"/>
              <a:gd name="connsiteX9403" fmla="*/ 3852447 w 7803300"/>
              <a:gd name="connsiteY9403" fmla="*/ 1899969 h 4983967"/>
              <a:gd name="connsiteX9404" fmla="*/ 3873208 w 7803300"/>
              <a:gd name="connsiteY9404" fmla="*/ 1879379 h 4983967"/>
              <a:gd name="connsiteX9405" fmla="*/ 3810423 w 7803300"/>
              <a:gd name="connsiteY9405" fmla="*/ 1879379 h 4983967"/>
              <a:gd name="connsiteX9406" fmla="*/ 3831175 w 7803300"/>
              <a:gd name="connsiteY9406" fmla="*/ 1899969 h 4983967"/>
              <a:gd name="connsiteX9407" fmla="*/ 3810423 w 7803300"/>
              <a:gd name="connsiteY9407" fmla="*/ 1920560 h 4983967"/>
              <a:gd name="connsiteX9408" fmla="*/ 3789662 w 7803300"/>
              <a:gd name="connsiteY9408" fmla="*/ 1899969 h 4983967"/>
              <a:gd name="connsiteX9409" fmla="*/ 3810423 w 7803300"/>
              <a:gd name="connsiteY9409" fmla="*/ 1879379 h 4983967"/>
              <a:gd name="connsiteX9410" fmla="*/ 2736101 w 7803300"/>
              <a:gd name="connsiteY9410" fmla="*/ 1879379 h 4983967"/>
              <a:gd name="connsiteX9411" fmla="*/ 2756853 w 7803300"/>
              <a:gd name="connsiteY9411" fmla="*/ 1899969 h 4983967"/>
              <a:gd name="connsiteX9412" fmla="*/ 2736101 w 7803300"/>
              <a:gd name="connsiteY9412" fmla="*/ 1920560 h 4983967"/>
              <a:gd name="connsiteX9413" fmla="*/ 2715340 w 7803300"/>
              <a:gd name="connsiteY9413" fmla="*/ 1899969 h 4983967"/>
              <a:gd name="connsiteX9414" fmla="*/ 2736101 w 7803300"/>
              <a:gd name="connsiteY9414" fmla="*/ 1879379 h 4983967"/>
              <a:gd name="connsiteX9415" fmla="*/ 2673226 w 7803300"/>
              <a:gd name="connsiteY9415" fmla="*/ 1879379 h 4983967"/>
              <a:gd name="connsiteX9416" fmla="*/ 2693978 w 7803300"/>
              <a:gd name="connsiteY9416" fmla="*/ 1899969 h 4983967"/>
              <a:gd name="connsiteX9417" fmla="*/ 2673226 w 7803300"/>
              <a:gd name="connsiteY9417" fmla="*/ 1920560 h 4983967"/>
              <a:gd name="connsiteX9418" fmla="*/ 2652465 w 7803300"/>
              <a:gd name="connsiteY9418" fmla="*/ 1899969 h 4983967"/>
              <a:gd name="connsiteX9419" fmla="*/ 2673226 w 7803300"/>
              <a:gd name="connsiteY9419" fmla="*/ 1879379 h 4983967"/>
              <a:gd name="connsiteX9420" fmla="*/ 2104673 w 7803300"/>
              <a:gd name="connsiteY9420" fmla="*/ 1879379 h 4983967"/>
              <a:gd name="connsiteX9421" fmla="*/ 2125425 w 7803300"/>
              <a:gd name="connsiteY9421" fmla="*/ 1899969 h 4983967"/>
              <a:gd name="connsiteX9422" fmla="*/ 2104673 w 7803300"/>
              <a:gd name="connsiteY9422" fmla="*/ 1920560 h 4983967"/>
              <a:gd name="connsiteX9423" fmla="*/ 2083912 w 7803300"/>
              <a:gd name="connsiteY9423" fmla="*/ 1899969 h 4983967"/>
              <a:gd name="connsiteX9424" fmla="*/ 2104673 w 7803300"/>
              <a:gd name="connsiteY9424" fmla="*/ 1879379 h 4983967"/>
              <a:gd name="connsiteX9425" fmla="*/ 2041798 w 7803300"/>
              <a:gd name="connsiteY9425" fmla="*/ 1879379 h 4983967"/>
              <a:gd name="connsiteX9426" fmla="*/ 2062550 w 7803300"/>
              <a:gd name="connsiteY9426" fmla="*/ 1899969 h 4983967"/>
              <a:gd name="connsiteX9427" fmla="*/ 2041798 w 7803300"/>
              <a:gd name="connsiteY9427" fmla="*/ 1920560 h 4983967"/>
              <a:gd name="connsiteX9428" fmla="*/ 2021037 w 7803300"/>
              <a:gd name="connsiteY9428" fmla="*/ 1899969 h 4983967"/>
              <a:gd name="connsiteX9429" fmla="*/ 2041798 w 7803300"/>
              <a:gd name="connsiteY9429" fmla="*/ 1879379 h 4983967"/>
              <a:gd name="connsiteX9430" fmla="*/ 1599406 w 7803300"/>
              <a:gd name="connsiteY9430" fmla="*/ 1879379 h 4983967"/>
              <a:gd name="connsiteX9431" fmla="*/ 1620158 w 7803300"/>
              <a:gd name="connsiteY9431" fmla="*/ 1899969 h 4983967"/>
              <a:gd name="connsiteX9432" fmla="*/ 1599406 w 7803300"/>
              <a:gd name="connsiteY9432" fmla="*/ 1920560 h 4983967"/>
              <a:gd name="connsiteX9433" fmla="*/ 1578645 w 7803300"/>
              <a:gd name="connsiteY9433" fmla="*/ 1899969 h 4983967"/>
              <a:gd name="connsiteX9434" fmla="*/ 1599406 w 7803300"/>
              <a:gd name="connsiteY9434" fmla="*/ 1879379 h 4983967"/>
              <a:gd name="connsiteX9435" fmla="*/ 1536621 w 7803300"/>
              <a:gd name="connsiteY9435" fmla="*/ 1879379 h 4983967"/>
              <a:gd name="connsiteX9436" fmla="*/ 1557373 w 7803300"/>
              <a:gd name="connsiteY9436" fmla="*/ 1899969 h 4983967"/>
              <a:gd name="connsiteX9437" fmla="*/ 1536621 w 7803300"/>
              <a:gd name="connsiteY9437" fmla="*/ 1920560 h 4983967"/>
              <a:gd name="connsiteX9438" fmla="*/ 1515860 w 7803300"/>
              <a:gd name="connsiteY9438" fmla="*/ 1899969 h 4983967"/>
              <a:gd name="connsiteX9439" fmla="*/ 1536621 w 7803300"/>
              <a:gd name="connsiteY9439" fmla="*/ 1879379 h 4983967"/>
              <a:gd name="connsiteX9440" fmla="*/ 1472904 w 7803300"/>
              <a:gd name="connsiteY9440" fmla="*/ 1879379 h 4983967"/>
              <a:gd name="connsiteX9441" fmla="*/ 1493656 w 7803300"/>
              <a:gd name="connsiteY9441" fmla="*/ 1899969 h 4983967"/>
              <a:gd name="connsiteX9442" fmla="*/ 1472904 w 7803300"/>
              <a:gd name="connsiteY9442" fmla="*/ 1920560 h 4983967"/>
              <a:gd name="connsiteX9443" fmla="*/ 1452143 w 7803300"/>
              <a:gd name="connsiteY9443" fmla="*/ 1899969 h 4983967"/>
              <a:gd name="connsiteX9444" fmla="*/ 1472904 w 7803300"/>
              <a:gd name="connsiteY9444" fmla="*/ 1879379 h 4983967"/>
              <a:gd name="connsiteX9445" fmla="*/ 1410029 w 7803300"/>
              <a:gd name="connsiteY9445" fmla="*/ 1879379 h 4983967"/>
              <a:gd name="connsiteX9446" fmla="*/ 1430781 w 7803300"/>
              <a:gd name="connsiteY9446" fmla="*/ 1899969 h 4983967"/>
              <a:gd name="connsiteX9447" fmla="*/ 1410029 w 7803300"/>
              <a:gd name="connsiteY9447" fmla="*/ 1920560 h 4983967"/>
              <a:gd name="connsiteX9448" fmla="*/ 1389268 w 7803300"/>
              <a:gd name="connsiteY9448" fmla="*/ 1899969 h 4983967"/>
              <a:gd name="connsiteX9449" fmla="*/ 1410029 w 7803300"/>
              <a:gd name="connsiteY9449" fmla="*/ 1879379 h 4983967"/>
              <a:gd name="connsiteX9450" fmla="*/ 1346563 w 7803300"/>
              <a:gd name="connsiteY9450" fmla="*/ 1879379 h 4983967"/>
              <a:gd name="connsiteX9451" fmla="*/ 1367315 w 7803300"/>
              <a:gd name="connsiteY9451" fmla="*/ 1899969 h 4983967"/>
              <a:gd name="connsiteX9452" fmla="*/ 1346563 w 7803300"/>
              <a:gd name="connsiteY9452" fmla="*/ 1920560 h 4983967"/>
              <a:gd name="connsiteX9453" fmla="*/ 1325802 w 7803300"/>
              <a:gd name="connsiteY9453" fmla="*/ 1899969 h 4983967"/>
              <a:gd name="connsiteX9454" fmla="*/ 1346563 w 7803300"/>
              <a:gd name="connsiteY9454" fmla="*/ 1879379 h 4983967"/>
              <a:gd name="connsiteX9455" fmla="*/ 1283778 w 7803300"/>
              <a:gd name="connsiteY9455" fmla="*/ 1879379 h 4983967"/>
              <a:gd name="connsiteX9456" fmla="*/ 1304530 w 7803300"/>
              <a:gd name="connsiteY9456" fmla="*/ 1899969 h 4983967"/>
              <a:gd name="connsiteX9457" fmla="*/ 1283778 w 7803300"/>
              <a:gd name="connsiteY9457" fmla="*/ 1920560 h 4983967"/>
              <a:gd name="connsiteX9458" fmla="*/ 1263017 w 7803300"/>
              <a:gd name="connsiteY9458" fmla="*/ 1899969 h 4983967"/>
              <a:gd name="connsiteX9459" fmla="*/ 1283778 w 7803300"/>
              <a:gd name="connsiteY9459" fmla="*/ 1879379 h 4983967"/>
              <a:gd name="connsiteX9460" fmla="*/ 1220060 w 7803300"/>
              <a:gd name="connsiteY9460" fmla="*/ 1879379 h 4983967"/>
              <a:gd name="connsiteX9461" fmla="*/ 1240812 w 7803300"/>
              <a:gd name="connsiteY9461" fmla="*/ 1899969 h 4983967"/>
              <a:gd name="connsiteX9462" fmla="*/ 1220060 w 7803300"/>
              <a:gd name="connsiteY9462" fmla="*/ 1920560 h 4983967"/>
              <a:gd name="connsiteX9463" fmla="*/ 1199299 w 7803300"/>
              <a:gd name="connsiteY9463" fmla="*/ 1899969 h 4983967"/>
              <a:gd name="connsiteX9464" fmla="*/ 1220060 w 7803300"/>
              <a:gd name="connsiteY9464" fmla="*/ 1879379 h 4983967"/>
              <a:gd name="connsiteX9465" fmla="*/ 1157185 w 7803300"/>
              <a:gd name="connsiteY9465" fmla="*/ 1879379 h 4983967"/>
              <a:gd name="connsiteX9466" fmla="*/ 1177937 w 7803300"/>
              <a:gd name="connsiteY9466" fmla="*/ 1899969 h 4983967"/>
              <a:gd name="connsiteX9467" fmla="*/ 1157185 w 7803300"/>
              <a:gd name="connsiteY9467" fmla="*/ 1920560 h 4983967"/>
              <a:gd name="connsiteX9468" fmla="*/ 1136424 w 7803300"/>
              <a:gd name="connsiteY9468" fmla="*/ 1899969 h 4983967"/>
              <a:gd name="connsiteX9469" fmla="*/ 1157185 w 7803300"/>
              <a:gd name="connsiteY9469" fmla="*/ 1879379 h 4983967"/>
              <a:gd name="connsiteX9470" fmla="*/ 1093979 w 7803300"/>
              <a:gd name="connsiteY9470" fmla="*/ 1879379 h 4983967"/>
              <a:gd name="connsiteX9471" fmla="*/ 1114731 w 7803300"/>
              <a:gd name="connsiteY9471" fmla="*/ 1899969 h 4983967"/>
              <a:gd name="connsiteX9472" fmla="*/ 1093979 w 7803300"/>
              <a:gd name="connsiteY9472" fmla="*/ 1920560 h 4983967"/>
              <a:gd name="connsiteX9473" fmla="*/ 1073218 w 7803300"/>
              <a:gd name="connsiteY9473" fmla="*/ 1899969 h 4983967"/>
              <a:gd name="connsiteX9474" fmla="*/ 1093979 w 7803300"/>
              <a:gd name="connsiteY9474" fmla="*/ 1879379 h 4983967"/>
              <a:gd name="connsiteX9475" fmla="*/ 1031194 w 7803300"/>
              <a:gd name="connsiteY9475" fmla="*/ 1879379 h 4983967"/>
              <a:gd name="connsiteX9476" fmla="*/ 1051946 w 7803300"/>
              <a:gd name="connsiteY9476" fmla="*/ 1899969 h 4983967"/>
              <a:gd name="connsiteX9477" fmla="*/ 1031194 w 7803300"/>
              <a:gd name="connsiteY9477" fmla="*/ 1920560 h 4983967"/>
              <a:gd name="connsiteX9478" fmla="*/ 1010433 w 7803300"/>
              <a:gd name="connsiteY9478" fmla="*/ 1899969 h 4983967"/>
              <a:gd name="connsiteX9479" fmla="*/ 1031194 w 7803300"/>
              <a:gd name="connsiteY9479" fmla="*/ 1879379 h 4983967"/>
              <a:gd name="connsiteX9480" fmla="*/ 967467 w 7803300"/>
              <a:gd name="connsiteY9480" fmla="*/ 1879379 h 4983967"/>
              <a:gd name="connsiteX9481" fmla="*/ 988219 w 7803300"/>
              <a:gd name="connsiteY9481" fmla="*/ 1899969 h 4983967"/>
              <a:gd name="connsiteX9482" fmla="*/ 967467 w 7803300"/>
              <a:gd name="connsiteY9482" fmla="*/ 1920560 h 4983967"/>
              <a:gd name="connsiteX9483" fmla="*/ 946706 w 7803300"/>
              <a:gd name="connsiteY9483" fmla="*/ 1899969 h 4983967"/>
              <a:gd name="connsiteX9484" fmla="*/ 967467 w 7803300"/>
              <a:gd name="connsiteY9484" fmla="*/ 1879379 h 4983967"/>
              <a:gd name="connsiteX9485" fmla="*/ 904601 w 7803300"/>
              <a:gd name="connsiteY9485" fmla="*/ 1879379 h 4983967"/>
              <a:gd name="connsiteX9486" fmla="*/ 925353 w 7803300"/>
              <a:gd name="connsiteY9486" fmla="*/ 1899969 h 4983967"/>
              <a:gd name="connsiteX9487" fmla="*/ 904601 w 7803300"/>
              <a:gd name="connsiteY9487" fmla="*/ 1920560 h 4983967"/>
              <a:gd name="connsiteX9488" fmla="*/ 883840 w 7803300"/>
              <a:gd name="connsiteY9488" fmla="*/ 1899969 h 4983967"/>
              <a:gd name="connsiteX9489" fmla="*/ 904601 w 7803300"/>
              <a:gd name="connsiteY9489" fmla="*/ 1879379 h 4983967"/>
              <a:gd name="connsiteX9490" fmla="*/ 841476 w 7803300"/>
              <a:gd name="connsiteY9490" fmla="*/ 1879379 h 4983967"/>
              <a:gd name="connsiteX9491" fmla="*/ 862228 w 7803300"/>
              <a:gd name="connsiteY9491" fmla="*/ 1899969 h 4983967"/>
              <a:gd name="connsiteX9492" fmla="*/ 841476 w 7803300"/>
              <a:gd name="connsiteY9492" fmla="*/ 1920560 h 4983967"/>
              <a:gd name="connsiteX9493" fmla="*/ 820715 w 7803300"/>
              <a:gd name="connsiteY9493" fmla="*/ 1899969 h 4983967"/>
              <a:gd name="connsiteX9494" fmla="*/ 841476 w 7803300"/>
              <a:gd name="connsiteY9494" fmla="*/ 1879379 h 4983967"/>
              <a:gd name="connsiteX9495" fmla="*/ 778610 w 7803300"/>
              <a:gd name="connsiteY9495" fmla="*/ 1879379 h 4983967"/>
              <a:gd name="connsiteX9496" fmla="*/ 799362 w 7803300"/>
              <a:gd name="connsiteY9496" fmla="*/ 1899969 h 4983967"/>
              <a:gd name="connsiteX9497" fmla="*/ 778610 w 7803300"/>
              <a:gd name="connsiteY9497" fmla="*/ 1920560 h 4983967"/>
              <a:gd name="connsiteX9498" fmla="*/ 757849 w 7803300"/>
              <a:gd name="connsiteY9498" fmla="*/ 1899969 h 4983967"/>
              <a:gd name="connsiteX9499" fmla="*/ 778610 w 7803300"/>
              <a:gd name="connsiteY9499" fmla="*/ 1879379 h 4983967"/>
              <a:gd name="connsiteX9500" fmla="*/ 714883 w 7803300"/>
              <a:gd name="connsiteY9500" fmla="*/ 1879379 h 4983967"/>
              <a:gd name="connsiteX9501" fmla="*/ 735635 w 7803300"/>
              <a:gd name="connsiteY9501" fmla="*/ 1899969 h 4983967"/>
              <a:gd name="connsiteX9502" fmla="*/ 714883 w 7803300"/>
              <a:gd name="connsiteY9502" fmla="*/ 1920560 h 4983967"/>
              <a:gd name="connsiteX9503" fmla="*/ 694122 w 7803300"/>
              <a:gd name="connsiteY9503" fmla="*/ 1899969 h 4983967"/>
              <a:gd name="connsiteX9504" fmla="*/ 714883 w 7803300"/>
              <a:gd name="connsiteY9504" fmla="*/ 1879379 h 4983967"/>
              <a:gd name="connsiteX9505" fmla="*/ 652018 w 7803300"/>
              <a:gd name="connsiteY9505" fmla="*/ 1879379 h 4983967"/>
              <a:gd name="connsiteX9506" fmla="*/ 672770 w 7803300"/>
              <a:gd name="connsiteY9506" fmla="*/ 1899969 h 4983967"/>
              <a:gd name="connsiteX9507" fmla="*/ 652018 w 7803300"/>
              <a:gd name="connsiteY9507" fmla="*/ 1920560 h 4983967"/>
              <a:gd name="connsiteX9508" fmla="*/ 631257 w 7803300"/>
              <a:gd name="connsiteY9508" fmla="*/ 1899969 h 4983967"/>
              <a:gd name="connsiteX9509" fmla="*/ 652018 w 7803300"/>
              <a:gd name="connsiteY9509" fmla="*/ 1879379 h 4983967"/>
              <a:gd name="connsiteX9510" fmla="*/ 588892 w 7803300"/>
              <a:gd name="connsiteY9510" fmla="*/ 1879379 h 4983967"/>
              <a:gd name="connsiteX9511" fmla="*/ 609644 w 7803300"/>
              <a:gd name="connsiteY9511" fmla="*/ 1899969 h 4983967"/>
              <a:gd name="connsiteX9512" fmla="*/ 588892 w 7803300"/>
              <a:gd name="connsiteY9512" fmla="*/ 1920560 h 4983967"/>
              <a:gd name="connsiteX9513" fmla="*/ 568131 w 7803300"/>
              <a:gd name="connsiteY9513" fmla="*/ 1899969 h 4983967"/>
              <a:gd name="connsiteX9514" fmla="*/ 588892 w 7803300"/>
              <a:gd name="connsiteY9514" fmla="*/ 1879379 h 4983967"/>
              <a:gd name="connsiteX9515" fmla="*/ 526017 w 7803300"/>
              <a:gd name="connsiteY9515" fmla="*/ 1879379 h 4983967"/>
              <a:gd name="connsiteX9516" fmla="*/ 546769 w 7803300"/>
              <a:gd name="connsiteY9516" fmla="*/ 1899969 h 4983967"/>
              <a:gd name="connsiteX9517" fmla="*/ 526017 w 7803300"/>
              <a:gd name="connsiteY9517" fmla="*/ 1920560 h 4983967"/>
              <a:gd name="connsiteX9518" fmla="*/ 505256 w 7803300"/>
              <a:gd name="connsiteY9518" fmla="*/ 1899969 h 4983967"/>
              <a:gd name="connsiteX9519" fmla="*/ 526017 w 7803300"/>
              <a:gd name="connsiteY9519" fmla="*/ 1879379 h 4983967"/>
              <a:gd name="connsiteX9520" fmla="*/ 399425 w 7803300"/>
              <a:gd name="connsiteY9520" fmla="*/ 1879379 h 4983967"/>
              <a:gd name="connsiteX9521" fmla="*/ 420177 w 7803300"/>
              <a:gd name="connsiteY9521" fmla="*/ 1899969 h 4983967"/>
              <a:gd name="connsiteX9522" fmla="*/ 399425 w 7803300"/>
              <a:gd name="connsiteY9522" fmla="*/ 1920560 h 4983967"/>
              <a:gd name="connsiteX9523" fmla="*/ 378664 w 7803300"/>
              <a:gd name="connsiteY9523" fmla="*/ 1899969 h 4983967"/>
              <a:gd name="connsiteX9524" fmla="*/ 399425 w 7803300"/>
              <a:gd name="connsiteY9524" fmla="*/ 1879379 h 4983967"/>
              <a:gd name="connsiteX9525" fmla="*/ 335959 w 7803300"/>
              <a:gd name="connsiteY9525" fmla="*/ 1879379 h 4983967"/>
              <a:gd name="connsiteX9526" fmla="*/ 356712 w 7803300"/>
              <a:gd name="connsiteY9526" fmla="*/ 1899969 h 4983967"/>
              <a:gd name="connsiteX9527" fmla="*/ 335959 w 7803300"/>
              <a:gd name="connsiteY9527" fmla="*/ 1920560 h 4983967"/>
              <a:gd name="connsiteX9528" fmla="*/ 315198 w 7803300"/>
              <a:gd name="connsiteY9528" fmla="*/ 1899969 h 4983967"/>
              <a:gd name="connsiteX9529" fmla="*/ 335959 w 7803300"/>
              <a:gd name="connsiteY9529" fmla="*/ 1879379 h 4983967"/>
              <a:gd name="connsiteX9530" fmla="*/ 273175 w 7803300"/>
              <a:gd name="connsiteY9530" fmla="*/ 1879379 h 4983967"/>
              <a:gd name="connsiteX9531" fmla="*/ 293926 w 7803300"/>
              <a:gd name="connsiteY9531" fmla="*/ 1899969 h 4983967"/>
              <a:gd name="connsiteX9532" fmla="*/ 273175 w 7803300"/>
              <a:gd name="connsiteY9532" fmla="*/ 1920560 h 4983967"/>
              <a:gd name="connsiteX9533" fmla="*/ 252414 w 7803300"/>
              <a:gd name="connsiteY9533" fmla="*/ 1899969 h 4983967"/>
              <a:gd name="connsiteX9534" fmla="*/ 273175 w 7803300"/>
              <a:gd name="connsiteY9534" fmla="*/ 1879379 h 4983967"/>
              <a:gd name="connsiteX9535" fmla="*/ 209457 w 7803300"/>
              <a:gd name="connsiteY9535" fmla="*/ 1879379 h 4983967"/>
              <a:gd name="connsiteX9536" fmla="*/ 230210 w 7803300"/>
              <a:gd name="connsiteY9536" fmla="*/ 1899969 h 4983967"/>
              <a:gd name="connsiteX9537" fmla="*/ 209457 w 7803300"/>
              <a:gd name="connsiteY9537" fmla="*/ 1920560 h 4983967"/>
              <a:gd name="connsiteX9538" fmla="*/ 188696 w 7803300"/>
              <a:gd name="connsiteY9538" fmla="*/ 1899969 h 4983967"/>
              <a:gd name="connsiteX9539" fmla="*/ 209457 w 7803300"/>
              <a:gd name="connsiteY9539" fmla="*/ 1879379 h 4983967"/>
              <a:gd name="connsiteX9540" fmla="*/ 146582 w 7803300"/>
              <a:gd name="connsiteY9540" fmla="*/ 1879379 h 4983967"/>
              <a:gd name="connsiteX9541" fmla="*/ 167334 w 7803300"/>
              <a:gd name="connsiteY9541" fmla="*/ 1899969 h 4983967"/>
              <a:gd name="connsiteX9542" fmla="*/ 146582 w 7803300"/>
              <a:gd name="connsiteY9542" fmla="*/ 1920560 h 4983967"/>
              <a:gd name="connsiteX9543" fmla="*/ 125821 w 7803300"/>
              <a:gd name="connsiteY9543" fmla="*/ 1899969 h 4983967"/>
              <a:gd name="connsiteX9544" fmla="*/ 146582 w 7803300"/>
              <a:gd name="connsiteY9544" fmla="*/ 1879379 h 4983967"/>
              <a:gd name="connsiteX9545" fmla="*/ 83456 w 7803300"/>
              <a:gd name="connsiteY9545" fmla="*/ 1879379 h 4983967"/>
              <a:gd name="connsiteX9546" fmla="*/ 104208 w 7803300"/>
              <a:gd name="connsiteY9546" fmla="*/ 1899969 h 4983967"/>
              <a:gd name="connsiteX9547" fmla="*/ 83456 w 7803300"/>
              <a:gd name="connsiteY9547" fmla="*/ 1920560 h 4983967"/>
              <a:gd name="connsiteX9548" fmla="*/ 62696 w 7803300"/>
              <a:gd name="connsiteY9548" fmla="*/ 1899969 h 4983967"/>
              <a:gd name="connsiteX9549" fmla="*/ 83456 w 7803300"/>
              <a:gd name="connsiteY9549" fmla="*/ 1879379 h 4983967"/>
              <a:gd name="connsiteX9550" fmla="*/ 7466839 w 7803300"/>
              <a:gd name="connsiteY9550" fmla="*/ 1816845 h 4983967"/>
              <a:gd name="connsiteX9551" fmla="*/ 7487591 w 7803300"/>
              <a:gd name="connsiteY9551" fmla="*/ 1837435 h 4983967"/>
              <a:gd name="connsiteX9552" fmla="*/ 7466839 w 7803300"/>
              <a:gd name="connsiteY9552" fmla="*/ 1858026 h 4983967"/>
              <a:gd name="connsiteX9553" fmla="*/ 7446078 w 7803300"/>
              <a:gd name="connsiteY9553" fmla="*/ 1837435 h 4983967"/>
              <a:gd name="connsiteX9554" fmla="*/ 7466839 w 7803300"/>
              <a:gd name="connsiteY9554" fmla="*/ 1816845 h 4983967"/>
              <a:gd name="connsiteX9555" fmla="*/ 7403462 w 7803300"/>
              <a:gd name="connsiteY9555" fmla="*/ 1816845 h 4983967"/>
              <a:gd name="connsiteX9556" fmla="*/ 7424214 w 7803300"/>
              <a:gd name="connsiteY9556" fmla="*/ 1837435 h 4983967"/>
              <a:gd name="connsiteX9557" fmla="*/ 7403462 w 7803300"/>
              <a:gd name="connsiteY9557" fmla="*/ 1858026 h 4983967"/>
              <a:gd name="connsiteX9558" fmla="*/ 7382701 w 7803300"/>
              <a:gd name="connsiteY9558" fmla="*/ 1837435 h 4983967"/>
              <a:gd name="connsiteX9559" fmla="*/ 7403462 w 7803300"/>
              <a:gd name="connsiteY9559" fmla="*/ 1816845 h 4983967"/>
              <a:gd name="connsiteX9560" fmla="*/ 7340677 w 7803300"/>
              <a:gd name="connsiteY9560" fmla="*/ 1816845 h 4983967"/>
              <a:gd name="connsiteX9561" fmla="*/ 7361429 w 7803300"/>
              <a:gd name="connsiteY9561" fmla="*/ 1837435 h 4983967"/>
              <a:gd name="connsiteX9562" fmla="*/ 7340677 w 7803300"/>
              <a:gd name="connsiteY9562" fmla="*/ 1858026 h 4983967"/>
              <a:gd name="connsiteX9563" fmla="*/ 7319916 w 7803300"/>
              <a:gd name="connsiteY9563" fmla="*/ 1837435 h 4983967"/>
              <a:gd name="connsiteX9564" fmla="*/ 7340677 w 7803300"/>
              <a:gd name="connsiteY9564" fmla="*/ 1816845 h 4983967"/>
              <a:gd name="connsiteX9565" fmla="*/ 7276950 w 7803300"/>
              <a:gd name="connsiteY9565" fmla="*/ 1816845 h 4983967"/>
              <a:gd name="connsiteX9566" fmla="*/ 7297702 w 7803300"/>
              <a:gd name="connsiteY9566" fmla="*/ 1837435 h 4983967"/>
              <a:gd name="connsiteX9567" fmla="*/ 7276950 w 7803300"/>
              <a:gd name="connsiteY9567" fmla="*/ 1858026 h 4983967"/>
              <a:gd name="connsiteX9568" fmla="*/ 7256189 w 7803300"/>
              <a:gd name="connsiteY9568" fmla="*/ 1837435 h 4983967"/>
              <a:gd name="connsiteX9569" fmla="*/ 7276950 w 7803300"/>
              <a:gd name="connsiteY9569" fmla="*/ 1816845 h 4983967"/>
              <a:gd name="connsiteX9570" fmla="*/ 7214084 w 7803300"/>
              <a:gd name="connsiteY9570" fmla="*/ 1816845 h 4983967"/>
              <a:gd name="connsiteX9571" fmla="*/ 7234836 w 7803300"/>
              <a:gd name="connsiteY9571" fmla="*/ 1837435 h 4983967"/>
              <a:gd name="connsiteX9572" fmla="*/ 7214084 w 7803300"/>
              <a:gd name="connsiteY9572" fmla="*/ 1858026 h 4983967"/>
              <a:gd name="connsiteX9573" fmla="*/ 7193323 w 7803300"/>
              <a:gd name="connsiteY9573" fmla="*/ 1837435 h 4983967"/>
              <a:gd name="connsiteX9574" fmla="*/ 7214084 w 7803300"/>
              <a:gd name="connsiteY9574" fmla="*/ 1816845 h 4983967"/>
              <a:gd name="connsiteX9575" fmla="*/ 7150869 w 7803300"/>
              <a:gd name="connsiteY9575" fmla="*/ 1816845 h 4983967"/>
              <a:gd name="connsiteX9576" fmla="*/ 7171621 w 7803300"/>
              <a:gd name="connsiteY9576" fmla="*/ 1837435 h 4983967"/>
              <a:gd name="connsiteX9577" fmla="*/ 7150869 w 7803300"/>
              <a:gd name="connsiteY9577" fmla="*/ 1858026 h 4983967"/>
              <a:gd name="connsiteX9578" fmla="*/ 7130108 w 7803300"/>
              <a:gd name="connsiteY9578" fmla="*/ 1837435 h 4983967"/>
              <a:gd name="connsiteX9579" fmla="*/ 7150869 w 7803300"/>
              <a:gd name="connsiteY9579" fmla="*/ 1816845 h 4983967"/>
              <a:gd name="connsiteX9580" fmla="*/ 7088084 w 7803300"/>
              <a:gd name="connsiteY9580" fmla="*/ 1816845 h 4983967"/>
              <a:gd name="connsiteX9581" fmla="*/ 7108836 w 7803300"/>
              <a:gd name="connsiteY9581" fmla="*/ 1837435 h 4983967"/>
              <a:gd name="connsiteX9582" fmla="*/ 7088084 w 7803300"/>
              <a:gd name="connsiteY9582" fmla="*/ 1858026 h 4983967"/>
              <a:gd name="connsiteX9583" fmla="*/ 7067323 w 7803300"/>
              <a:gd name="connsiteY9583" fmla="*/ 1837435 h 4983967"/>
              <a:gd name="connsiteX9584" fmla="*/ 7088084 w 7803300"/>
              <a:gd name="connsiteY9584" fmla="*/ 1816845 h 4983967"/>
              <a:gd name="connsiteX9585" fmla="*/ 7024366 w 7803300"/>
              <a:gd name="connsiteY9585" fmla="*/ 1816845 h 4983967"/>
              <a:gd name="connsiteX9586" fmla="*/ 7045118 w 7803300"/>
              <a:gd name="connsiteY9586" fmla="*/ 1837435 h 4983967"/>
              <a:gd name="connsiteX9587" fmla="*/ 7024366 w 7803300"/>
              <a:gd name="connsiteY9587" fmla="*/ 1858026 h 4983967"/>
              <a:gd name="connsiteX9588" fmla="*/ 7003605 w 7803300"/>
              <a:gd name="connsiteY9588" fmla="*/ 1837435 h 4983967"/>
              <a:gd name="connsiteX9589" fmla="*/ 7024366 w 7803300"/>
              <a:gd name="connsiteY9589" fmla="*/ 1816845 h 4983967"/>
              <a:gd name="connsiteX9590" fmla="*/ 6961411 w 7803300"/>
              <a:gd name="connsiteY9590" fmla="*/ 1816845 h 4983967"/>
              <a:gd name="connsiteX9591" fmla="*/ 6982163 w 7803300"/>
              <a:gd name="connsiteY9591" fmla="*/ 1837435 h 4983967"/>
              <a:gd name="connsiteX9592" fmla="*/ 6961411 w 7803300"/>
              <a:gd name="connsiteY9592" fmla="*/ 1858026 h 4983967"/>
              <a:gd name="connsiteX9593" fmla="*/ 6940650 w 7803300"/>
              <a:gd name="connsiteY9593" fmla="*/ 1837435 h 4983967"/>
              <a:gd name="connsiteX9594" fmla="*/ 6961411 w 7803300"/>
              <a:gd name="connsiteY9594" fmla="*/ 1816845 h 4983967"/>
              <a:gd name="connsiteX9595" fmla="*/ 6898366 w 7803300"/>
              <a:gd name="connsiteY9595" fmla="*/ 1816845 h 4983967"/>
              <a:gd name="connsiteX9596" fmla="*/ 6919118 w 7803300"/>
              <a:gd name="connsiteY9596" fmla="*/ 1837435 h 4983967"/>
              <a:gd name="connsiteX9597" fmla="*/ 6898366 w 7803300"/>
              <a:gd name="connsiteY9597" fmla="*/ 1858026 h 4983967"/>
              <a:gd name="connsiteX9598" fmla="*/ 6877605 w 7803300"/>
              <a:gd name="connsiteY9598" fmla="*/ 1837435 h 4983967"/>
              <a:gd name="connsiteX9599" fmla="*/ 6898366 w 7803300"/>
              <a:gd name="connsiteY9599" fmla="*/ 1816845 h 4983967"/>
              <a:gd name="connsiteX9600" fmla="*/ 6835500 w 7803300"/>
              <a:gd name="connsiteY9600" fmla="*/ 1816845 h 4983967"/>
              <a:gd name="connsiteX9601" fmla="*/ 6856252 w 7803300"/>
              <a:gd name="connsiteY9601" fmla="*/ 1837435 h 4983967"/>
              <a:gd name="connsiteX9602" fmla="*/ 6835500 w 7803300"/>
              <a:gd name="connsiteY9602" fmla="*/ 1858026 h 4983967"/>
              <a:gd name="connsiteX9603" fmla="*/ 6814739 w 7803300"/>
              <a:gd name="connsiteY9603" fmla="*/ 1837435 h 4983967"/>
              <a:gd name="connsiteX9604" fmla="*/ 6835500 w 7803300"/>
              <a:gd name="connsiteY9604" fmla="*/ 1816845 h 4983967"/>
              <a:gd name="connsiteX9605" fmla="*/ 6771774 w 7803300"/>
              <a:gd name="connsiteY9605" fmla="*/ 1816845 h 4983967"/>
              <a:gd name="connsiteX9606" fmla="*/ 6792526 w 7803300"/>
              <a:gd name="connsiteY9606" fmla="*/ 1837435 h 4983967"/>
              <a:gd name="connsiteX9607" fmla="*/ 6771774 w 7803300"/>
              <a:gd name="connsiteY9607" fmla="*/ 1858026 h 4983967"/>
              <a:gd name="connsiteX9608" fmla="*/ 6751013 w 7803300"/>
              <a:gd name="connsiteY9608" fmla="*/ 1837435 h 4983967"/>
              <a:gd name="connsiteX9609" fmla="*/ 6771774 w 7803300"/>
              <a:gd name="connsiteY9609" fmla="*/ 1816845 h 4983967"/>
              <a:gd name="connsiteX9610" fmla="*/ 6708908 w 7803300"/>
              <a:gd name="connsiteY9610" fmla="*/ 1816845 h 4983967"/>
              <a:gd name="connsiteX9611" fmla="*/ 6729660 w 7803300"/>
              <a:gd name="connsiteY9611" fmla="*/ 1837435 h 4983967"/>
              <a:gd name="connsiteX9612" fmla="*/ 6708908 w 7803300"/>
              <a:gd name="connsiteY9612" fmla="*/ 1858026 h 4983967"/>
              <a:gd name="connsiteX9613" fmla="*/ 6688147 w 7803300"/>
              <a:gd name="connsiteY9613" fmla="*/ 1837435 h 4983967"/>
              <a:gd name="connsiteX9614" fmla="*/ 6708908 w 7803300"/>
              <a:gd name="connsiteY9614" fmla="*/ 1816845 h 4983967"/>
              <a:gd name="connsiteX9615" fmla="*/ 6645692 w 7803300"/>
              <a:gd name="connsiteY9615" fmla="*/ 1816845 h 4983967"/>
              <a:gd name="connsiteX9616" fmla="*/ 6666444 w 7803300"/>
              <a:gd name="connsiteY9616" fmla="*/ 1837435 h 4983967"/>
              <a:gd name="connsiteX9617" fmla="*/ 6645692 w 7803300"/>
              <a:gd name="connsiteY9617" fmla="*/ 1858026 h 4983967"/>
              <a:gd name="connsiteX9618" fmla="*/ 6624931 w 7803300"/>
              <a:gd name="connsiteY9618" fmla="*/ 1837435 h 4983967"/>
              <a:gd name="connsiteX9619" fmla="*/ 6645692 w 7803300"/>
              <a:gd name="connsiteY9619" fmla="*/ 1816845 h 4983967"/>
              <a:gd name="connsiteX9620" fmla="*/ 6582907 w 7803300"/>
              <a:gd name="connsiteY9620" fmla="*/ 1816845 h 4983967"/>
              <a:gd name="connsiteX9621" fmla="*/ 6603659 w 7803300"/>
              <a:gd name="connsiteY9621" fmla="*/ 1837435 h 4983967"/>
              <a:gd name="connsiteX9622" fmla="*/ 6582907 w 7803300"/>
              <a:gd name="connsiteY9622" fmla="*/ 1858026 h 4983967"/>
              <a:gd name="connsiteX9623" fmla="*/ 6562146 w 7803300"/>
              <a:gd name="connsiteY9623" fmla="*/ 1837435 h 4983967"/>
              <a:gd name="connsiteX9624" fmla="*/ 6582907 w 7803300"/>
              <a:gd name="connsiteY9624" fmla="*/ 1816845 h 4983967"/>
              <a:gd name="connsiteX9625" fmla="*/ 6519190 w 7803300"/>
              <a:gd name="connsiteY9625" fmla="*/ 1816845 h 4983967"/>
              <a:gd name="connsiteX9626" fmla="*/ 6539942 w 7803300"/>
              <a:gd name="connsiteY9626" fmla="*/ 1837435 h 4983967"/>
              <a:gd name="connsiteX9627" fmla="*/ 6519190 w 7803300"/>
              <a:gd name="connsiteY9627" fmla="*/ 1858026 h 4983967"/>
              <a:gd name="connsiteX9628" fmla="*/ 6498429 w 7803300"/>
              <a:gd name="connsiteY9628" fmla="*/ 1837435 h 4983967"/>
              <a:gd name="connsiteX9629" fmla="*/ 6519190 w 7803300"/>
              <a:gd name="connsiteY9629" fmla="*/ 1816845 h 4983967"/>
              <a:gd name="connsiteX9630" fmla="*/ 6456234 w 7803300"/>
              <a:gd name="connsiteY9630" fmla="*/ 1816845 h 4983967"/>
              <a:gd name="connsiteX9631" fmla="*/ 6476986 w 7803300"/>
              <a:gd name="connsiteY9631" fmla="*/ 1837435 h 4983967"/>
              <a:gd name="connsiteX9632" fmla="*/ 6456234 w 7803300"/>
              <a:gd name="connsiteY9632" fmla="*/ 1858026 h 4983967"/>
              <a:gd name="connsiteX9633" fmla="*/ 6435473 w 7803300"/>
              <a:gd name="connsiteY9633" fmla="*/ 1837435 h 4983967"/>
              <a:gd name="connsiteX9634" fmla="*/ 6456234 w 7803300"/>
              <a:gd name="connsiteY9634" fmla="*/ 1816845 h 4983967"/>
              <a:gd name="connsiteX9635" fmla="*/ 6392849 w 7803300"/>
              <a:gd name="connsiteY9635" fmla="*/ 1816845 h 4983967"/>
              <a:gd name="connsiteX9636" fmla="*/ 6413601 w 7803300"/>
              <a:gd name="connsiteY9636" fmla="*/ 1837435 h 4983967"/>
              <a:gd name="connsiteX9637" fmla="*/ 6392849 w 7803300"/>
              <a:gd name="connsiteY9637" fmla="*/ 1858026 h 4983967"/>
              <a:gd name="connsiteX9638" fmla="*/ 6372088 w 7803300"/>
              <a:gd name="connsiteY9638" fmla="*/ 1837435 h 4983967"/>
              <a:gd name="connsiteX9639" fmla="*/ 6392849 w 7803300"/>
              <a:gd name="connsiteY9639" fmla="*/ 1816845 h 4983967"/>
              <a:gd name="connsiteX9640" fmla="*/ 6330064 w 7803300"/>
              <a:gd name="connsiteY9640" fmla="*/ 1816845 h 4983967"/>
              <a:gd name="connsiteX9641" fmla="*/ 6350816 w 7803300"/>
              <a:gd name="connsiteY9641" fmla="*/ 1837435 h 4983967"/>
              <a:gd name="connsiteX9642" fmla="*/ 6330064 w 7803300"/>
              <a:gd name="connsiteY9642" fmla="*/ 1858026 h 4983967"/>
              <a:gd name="connsiteX9643" fmla="*/ 6309303 w 7803300"/>
              <a:gd name="connsiteY9643" fmla="*/ 1837435 h 4983967"/>
              <a:gd name="connsiteX9644" fmla="*/ 6330064 w 7803300"/>
              <a:gd name="connsiteY9644" fmla="*/ 1816845 h 4983967"/>
              <a:gd name="connsiteX9645" fmla="*/ 6266346 w 7803300"/>
              <a:gd name="connsiteY9645" fmla="*/ 1816845 h 4983967"/>
              <a:gd name="connsiteX9646" fmla="*/ 6287098 w 7803300"/>
              <a:gd name="connsiteY9646" fmla="*/ 1837435 h 4983967"/>
              <a:gd name="connsiteX9647" fmla="*/ 6266346 w 7803300"/>
              <a:gd name="connsiteY9647" fmla="*/ 1858026 h 4983967"/>
              <a:gd name="connsiteX9648" fmla="*/ 6245585 w 7803300"/>
              <a:gd name="connsiteY9648" fmla="*/ 1837435 h 4983967"/>
              <a:gd name="connsiteX9649" fmla="*/ 6266346 w 7803300"/>
              <a:gd name="connsiteY9649" fmla="*/ 1816845 h 4983967"/>
              <a:gd name="connsiteX9650" fmla="*/ 6203471 w 7803300"/>
              <a:gd name="connsiteY9650" fmla="*/ 1816845 h 4983967"/>
              <a:gd name="connsiteX9651" fmla="*/ 6224223 w 7803300"/>
              <a:gd name="connsiteY9651" fmla="*/ 1837435 h 4983967"/>
              <a:gd name="connsiteX9652" fmla="*/ 6203471 w 7803300"/>
              <a:gd name="connsiteY9652" fmla="*/ 1858026 h 4983967"/>
              <a:gd name="connsiteX9653" fmla="*/ 6182710 w 7803300"/>
              <a:gd name="connsiteY9653" fmla="*/ 1837435 h 4983967"/>
              <a:gd name="connsiteX9654" fmla="*/ 6203471 w 7803300"/>
              <a:gd name="connsiteY9654" fmla="*/ 1816845 h 4983967"/>
              <a:gd name="connsiteX9655" fmla="*/ 6140345 w 7803300"/>
              <a:gd name="connsiteY9655" fmla="*/ 1816845 h 4983967"/>
              <a:gd name="connsiteX9656" fmla="*/ 6161097 w 7803300"/>
              <a:gd name="connsiteY9656" fmla="*/ 1837435 h 4983967"/>
              <a:gd name="connsiteX9657" fmla="*/ 6140345 w 7803300"/>
              <a:gd name="connsiteY9657" fmla="*/ 1858026 h 4983967"/>
              <a:gd name="connsiteX9658" fmla="*/ 6119584 w 7803300"/>
              <a:gd name="connsiteY9658" fmla="*/ 1837435 h 4983967"/>
              <a:gd name="connsiteX9659" fmla="*/ 6140345 w 7803300"/>
              <a:gd name="connsiteY9659" fmla="*/ 1816845 h 4983967"/>
              <a:gd name="connsiteX9660" fmla="*/ 6077480 w 7803300"/>
              <a:gd name="connsiteY9660" fmla="*/ 1816845 h 4983967"/>
              <a:gd name="connsiteX9661" fmla="*/ 6098232 w 7803300"/>
              <a:gd name="connsiteY9661" fmla="*/ 1837435 h 4983967"/>
              <a:gd name="connsiteX9662" fmla="*/ 6077480 w 7803300"/>
              <a:gd name="connsiteY9662" fmla="*/ 1858026 h 4983967"/>
              <a:gd name="connsiteX9663" fmla="*/ 6056719 w 7803300"/>
              <a:gd name="connsiteY9663" fmla="*/ 1837435 h 4983967"/>
              <a:gd name="connsiteX9664" fmla="*/ 6077480 w 7803300"/>
              <a:gd name="connsiteY9664" fmla="*/ 1816845 h 4983967"/>
              <a:gd name="connsiteX9665" fmla="*/ 6013843 w 7803300"/>
              <a:gd name="connsiteY9665" fmla="*/ 1816845 h 4983967"/>
              <a:gd name="connsiteX9666" fmla="*/ 6034595 w 7803300"/>
              <a:gd name="connsiteY9666" fmla="*/ 1837435 h 4983967"/>
              <a:gd name="connsiteX9667" fmla="*/ 6013843 w 7803300"/>
              <a:gd name="connsiteY9667" fmla="*/ 1858026 h 4983967"/>
              <a:gd name="connsiteX9668" fmla="*/ 5993082 w 7803300"/>
              <a:gd name="connsiteY9668" fmla="*/ 1837435 h 4983967"/>
              <a:gd name="connsiteX9669" fmla="*/ 6013843 w 7803300"/>
              <a:gd name="connsiteY9669" fmla="*/ 1816845 h 4983967"/>
              <a:gd name="connsiteX9670" fmla="*/ 5950798 w 7803300"/>
              <a:gd name="connsiteY9670" fmla="*/ 1816845 h 4983967"/>
              <a:gd name="connsiteX9671" fmla="*/ 5971550 w 7803300"/>
              <a:gd name="connsiteY9671" fmla="*/ 1837435 h 4983967"/>
              <a:gd name="connsiteX9672" fmla="*/ 5950798 w 7803300"/>
              <a:gd name="connsiteY9672" fmla="*/ 1858026 h 4983967"/>
              <a:gd name="connsiteX9673" fmla="*/ 5930037 w 7803300"/>
              <a:gd name="connsiteY9673" fmla="*/ 1837435 h 4983967"/>
              <a:gd name="connsiteX9674" fmla="*/ 5950798 w 7803300"/>
              <a:gd name="connsiteY9674" fmla="*/ 1816845 h 4983967"/>
              <a:gd name="connsiteX9675" fmla="*/ 5887762 w 7803300"/>
              <a:gd name="connsiteY9675" fmla="*/ 1816845 h 4983967"/>
              <a:gd name="connsiteX9676" fmla="*/ 5908514 w 7803300"/>
              <a:gd name="connsiteY9676" fmla="*/ 1837435 h 4983967"/>
              <a:gd name="connsiteX9677" fmla="*/ 5887762 w 7803300"/>
              <a:gd name="connsiteY9677" fmla="*/ 1858026 h 4983967"/>
              <a:gd name="connsiteX9678" fmla="*/ 5867001 w 7803300"/>
              <a:gd name="connsiteY9678" fmla="*/ 1837435 h 4983967"/>
              <a:gd name="connsiteX9679" fmla="*/ 5887762 w 7803300"/>
              <a:gd name="connsiteY9679" fmla="*/ 1816845 h 4983967"/>
              <a:gd name="connsiteX9680" fmla="*/ 5824896 w 7803300"/>
              <a:gd name="connsiteY9680" fmla="*/ 1816845 h 4983967"/>
              <a:gd name="connsiteX9681" fmla="*/ 5845648 w 7803300"/>
              <a:gd name="connsiteY9681" fmla="*/ 1837435 h 4983967"/>
              <a:gd name="connsiteX9682" fmla="*/ 5824896 w 7803300"/>
              <a:gd name="connsiteY9682" fmla="*/ 1858026 h 4983967"/>
              <a:gd name="connsiteX9683" fmla="*/ 5804135 w 7803300"/>
              <a:gd name="connsiteY9683" fmla="*/ 1837435 h 4983967"/>
              <a:gd name="connsiteX9684" fmla="*/ 5824896 w 7803300"/>
              <a:gd name="connsiteY9684" fmla="*/ 1816845 h 4983967"/>
              <a:gd name="connsiteX9685" fmla="*/ 5761169 w 7803300"/>
              <a:gd name="connsiteY9685" fmla="*/ 1816845 h 4983967"/>
              <a:gd name="connsiteX9686" fmla="*/ 5781921 w 7803300"/>
              <a:gd name="connsiteY9686" fmla="*/ 1837435 h 4983967"/>
              <a:gd name="connsiteX9687" fmla="*/ 5761169 w 7803300"/>
              <a:gd name="connsiteY9687" fmla="*/ 1858026 h 4983967"/>
              <a:gd name="connsiteX9688" fmla="*/ 5740408 w 7803300"/>
              <a:gd name="connsiteY9688" fmla="*/ 1837435 h 4983967"/>
              <a:gd name="connsiteX9689" fmla="*/ 5761169 w 7803300"/>
              <a:gd name="connsiteY9689" fmla="*/ 1816845 h 4983967"/>
              <a:gd name="connsiteX9690" fmla="*/ 5698295 w 7803300"/>
              <a:gd name="connsiteY9690" fmla="*/ 1816845 h 4983967"/>
              <a:gd name="connsiteX9691" fmla="*/ 5719047 w 7803300"/>
              <a:gd name="connsiteY9691" fmla="*/ 1837435 h 4983967"/>
              <a:gd name="connsiteX9692" fmla="*/ 5698295 w 7803300"/>
              <a:gd name="connsiteY9692" fmla="*/ 1858026 h 4983967"/>
              <a:gd name="connsiteX9693" fmla="*/ 5677534 w 7803300"/>
              <a:gd name="connsiteY9693" fmla="*/ 1837435 h 4983967"/>
              <a:gd name="connsiteX9694" fmla="*/ 5698295 w 7803300"/>
              <a:gd name="connsiteY9694" fmla="*/ 1816845 h 4983967"/>
              <a:gd name="connsiteX9695" fmla="*/ 5635178 w 7803300"/>
              <a:gd name="connsiteY9695" fmla="*/ 1816845 h 4983967"/>
              <a:gd name="connsiteX9696" fmla="*/ 5655930 w 7803300"/>
              <a:gd name="connsiteY9696" fmla="*/ 1837435 h 4983967"/>
              <a:gd name="connsiteX9697" fmla="*/ 5635178 w 7803300"/>
              <a:gd name="connsiteY9697" fmla="*/ 1858026 h 4983967"/>
              <a:gd name="connsiteX9698" fmla="*/ 5614417 w 7803300"/>
              <a:gd name="connsiteY9698" fmla="*/ 1837435 h 4983967"/>
              <a:gd name="connsiteX9699" fmla="*/ 5635178 w 7803300"/>
              <a:gd name="connsiteY9699" fmla="*/ 1816845 h 4983967"/>
              <a:gd name="connsiteX9700" fmla="*/ 5572303 w 7803300"/>
              <a:gd name="connsiteY9700" fmla="*/ 1816845 h 4983967"/>
              <a:gd name="connsiteX9701" fmla="*/ 5593055 w 7803300"/>
              <a:gd name="connsiteY9701" fmla="*/ 1837435 h 4983967"/>
              <a:gd name="connsiteX9702" fmla="*/ 5572303 w 7803300"/>
              <a:gd name="connsiteY9702" fmla="*/ 1858026 h 4983967"/>
              <a:gd name="connsiteX9703" fmla="*/ 5551542 w 7803300"/>
              <a:gd name="connsiteY9703" fmla="*/ 1837435 h 4983967"/>
              <a:gd name="connsiteX9704" fmla="*/ 5572303 w 7803300"/>
              <a:gd name="connsiteY9704" fmla="*/ 1816845 h 4983967"/>
              <a:gd name="connsiteX9705" fmla="*/ 5508577 w 7803300"/>
              <a:gd name="connsiteY9705" fmla="*/ 1816845 h 4983967"/>
              <a:gd name="connsiteX9706" fmla="*/ 5529329 w 7803300"/>
              <a:gd name="connsiteY9706" fmla="*/ 1837435 h 4983967"/>
              <a:gd name="connsiteX9707" fmla="*/ 5508577 w 7803300"/>
              <a:gd name="connsiteY9707" fmla="*/ 1858026 h 4983967"/>
              <a:gd name="connsiteX9708" fmla="*/ 5487816 w 7803300"/>
              <a:gd name="connsiteY9708" fmla="*/ 1837435 h 4983967"/>
              <a:gd name="connsiteX9709" fmla="*/ 5508577 w 7803300"/>
              <a:gd name="connsiteY9709" fmla="*/ 1816845 h 4983967"/>
              <a:gd name="connsiteX9710" fmla="*/ 5445711 w 7803300"/>
              <a:gd name="connsiteY9710" fmla="*/ 1816845 h 4983967"/>
              <a:gd name="connsiteX9711" fmla="*/ 5466463 w 7803300"/>
              <a:gd name="connsiteY9711" fmla="*/ 1837435 h 4983967"/>
              <a:gd name="connsiteX9712" fmla="*/ 5445711 w 7803300"/>
              <a:gd name="connsiteY9712" fmla="*/ 1858026 h 4983967"/>
              <a:gd name="connsiteX9713" fmla="*/ 5424950 w 7803300"/>
              <a:gd name="connsiteY9713" fmla="*/ 1837435 h 4983967"/>
              <a:gd name="connsiteX9714" fmla="*/ 5445711 w 7803300"/>
              <a:gd name="connsiteY9714" fmla="*/ 1816845 h 4983967"/>
              <a:gd name="connsiteX9715" fmla="*/ 5382244 w 7803300"/>
              <a:gd name="connsiteY9715" fmla="*/ 1816845 h 4983967"/>
              <a:gd name="connsiteX9716" fmla="*/ 5402996 w 7803300"/>
              <a:gd name="connsiteY9716" fmla="*/ 1837435 h 4983967"/>
              <a:gd name="connsiteX9717" fmla="*/ 5382244 w 7803300"/>
              <a:gd name="connsiteY9717" fmla="*/ 1858026 h 4983967"/>
              <a:gd name="connsiteX9718" fmla="*/ 5361483 w 7803300"/>
              <a:gd name="connsiteY9718" fmla="*/ 1837435 h 4983967"/>
              <a:gd name="connsiteX9719" fmla="*/ 5382244 w 7803300"/>
              <a:gd name="connsiteY9719" fmla="*/ 1816845 h 4983967"/>
              <a:gd name="connsiteX9720" fmla="*/ 5319459 w 7803300"/>
              <a:gd name="connsiteY9720" fmla="*/ 1816845 h 4983967"/>
              <a:gd name="connsiteX9721" fmla="*/ 5340211 w 7803300"/>
              <a:gd name="connsiteY9721" fmla="*/ 1837435 h 4983967"/>
              <a:gd name="connsiteX9722" fmla="*/ 5319459 w 7803300"/>
              <a:gd name="connsiteY9722" fmla="*/ 1858026 h 4983967"/>
              <a:gd name="connsiteX9723" fmla="*/ 5298698 w 7803300"/>
              <a:gd name="connsiteY9723" fmla="*/ 1837435 h 4983967"/>
              <a:gd name="connsiteX9724" fmla="*/ 5319459 w 7803300"/>
              <a:gd name="connsiteY9724" fmla="*/ 1816845 h 4983967"/>
              <a:gd name="connsiteX9725" fmla="*/ 5255733 w 7803300"/>
              <a:gd name="connsiteY9725" fmla="*/ 1816845 h 4983967"/>
              <a:gd name="connsiteX9726" fmla="*/ 5276485 w 7803300"/>
              <a:gd name="connsiteY9726" fmla="*/ 1837435 h 4983967"/>
              <a:gd name="connsiteX9727" fmla="*/ 5255733 w 7803300"/>
              <a:gd name="connsiteY9727" fmla="*/ 1858026 h 4983967"/>
              <a:gd name="connsiteX9728" fmla="*/ 5234972 w 7803300"/>
              <a:gd name="connsiteY9728" fmla="*/ 1837435 h 4983967"/>
              <a:gd name="connsiteX9729" fmla="*/ 5255733 w 7803300"/>
              <a:gd name="connsiteY9729" fmla="*/ 1816845 h 4983967"/>
              <a:gd name="connsiteX9730" fmla="*/ 5192867 w 7803300"/>
              <a:gd name="connsiteY9730" fmla="*/ 1816845 h 4983967"/>
              <a:gd name="connsiteX9731" fmla="*/ 5213619 w 7803300"/>
              <a:gd name="connsiteY9731" fmla="*/ 1837435 h 4983967"/>
              <a:gd name="connsiteX9732" fmla="*/ 5192867 w 7803300"/>
              <a:gd name="connsiteY9732" fmla="*/ 1858026 h 4983967"/>
              <a:gd name="connsiteX9733" fmla="*/ 5172106 w 7803300"/>
              <a:gd name="connsiteY9733" fmla="*/ 1837435 h 4983967"/>
              <a:gd name="connsiteX9734" fmla="*/ 5192867 w 7803300"/>
              <a:gd name="connsiteY9734" fmla="*/ 1816845 h 4983967"/>
              <a:gd name="connsiteX9735" fmla="*/ 5129741 w 7803300"/>
              <a:gd name="connsiteY9735" fmla="*/ 1816845 h 4983967"/>
              <a:gd name="connsiteX9736" fmla="*/ 5150493 w 7803300"/>
              <a:gd name="connsiteY9736" fmla="*/ 1837435 h 4983967"/>
              <a:gd name="connsiteX9737" fmla="*/ 5129741 w 7803300"/>
              <a:gd name="connsiteY9737" fmla="*/ 1858026 h 4983967"/>
              <a:gd name="connsiteX9738" fmla="*/ 5108980 w 7803300"/>
              <a:gd name="connsiteY9738" fmla="*/ 1837435 h 4983967"/>
              <a:gd name="connsiteX9739" fmla="*/ 5129741 w 7803300"/>
              <a:gd name="connsiteY9739" fmla="*/ 1816845 h 4983967"/>
              <a:gd name="connsiteX9740" fmla="*/ 5066956 w 7803300"/>
              <a:gd name="connsiteY9740" fmla="*/ 1816845 h 4983967"/>
              <a:gd name="connsiteX9741" fmla="*/ 5087708 w 7803300"/>
              <a:gd name="connsiteY9741" fmla="*/ 1837435 h 4983967"/>
              <a:gd name="connsiteX9742" fmla="*/ 5066956 w 7803300"/>
              <a:gd name="connsiteY9742" fmla="*/ 1858026 h 4983967"/>
              <a:gd name="connsiteX9743" fmla="*/ 5046195 w 7803300"/>
              <a:gd name="connsiteY9743" fmla="*/ 1837435 h 4983967"/>
              <a:gd name="connsiteX9744" fmla="*/ 5066956 w 7803300"/>
              <a:gd name="connsiteY9744" fmla="*/ 1816845 h 4983967"/>
              <a:gd name="connsiteX9745" fmla="*/ 5003239 w 7803300"/>
              <a:gd name="connsiteY9745" fmla="*/ 1816845 h 4983967"/>
              <a:gd name="connsiteX9746" fmla="*/ 5023991 w 7803300"/>
              <a:gd name="connsiteY9746" fmla="*/ 1837435 h 4983967"/>
              <a:gd name="connsiteX9747" fmla="*/ 5003239 w 7803300"/>
              <a:gd name="connsiteY9747" fmla="*/ 1858026 h 4983967"/>
              <a:gd name="connsiteX9748" fmla="*/ 4982478 w 7803300"/>
              <a:gd name="connsiteY9748" fmla="*/ 1837435 h 4983967"/>
              <a:gd name="connsiteX9749" fmla="*/ 5003239 w 7803300"/>
              <a:gd name="connsiteY9749" fmla="*/ 1816845 h 4983967"/>
              <a:gd name="connsiteX9750" fmla="*/ 4940283 w 7803300"/>
              <a:gd name="connsiteY9750" fmla="*/ 1816845 h 4983967"/>
              <a:gd name="connsiteX9751" fmla="*/ 4961035 w 7803300"/>
              <a:gd name="connsiteY9751" fmla="*/ 1837435 h 4983967"/>
              <a:gd name="connsiteX9752" fmla="*/ 4940283 w 7803300"/>
              <a:gd name="connsiteY9752" fmla="*/ 1858026 h 4983967"/>
              <a:gd name="connsiteX9753" fmla="*/ 4919522 w 7803300"/>
              <a:gd name="connsiteY9753" fmla="*/ 1837435 h 4983967"/>
              <a:gd name="connsiteX9754" fmla="*/ 4940283 w 7803300"/>
              <a:gd name="connsiteY9754" fmla="*/ 1816845 h 4983967"/>
              <a:gd name="connsiteX9755" fmla="*/ 4877157 w 7803300"/>
              <a:gd name="connsiteY9755" fmla="*/ 1816845 h 4983967"/>
              <a:gd name="connsiteX9756" fmla="*/ 4897909 w 7803300"/>
              <a:gd name="connsiteY9756" fmla="*/ 1837435 h 4983967"/>
              <a:gd name="connsiteX9757" fmla="*/ 4877157 w 7803300"/>
              <a:gd name="connsiteY9757" fmla="*/ 1858026 h 4983967"/>
              <a:gd name="connsiteX9758" fmla="*/ 4856396 w 7803300"/>
              <a:gd name="connsiteY9758" fmla="*/ 1837435 h 4983967"/>
              <a:gd name="connsiteX9759" fmla="*/ 4877157 w 7803300"/>
              <a:gd name="connsiteY9759" fmla="*/ 1816845 h 4983967"/>
              <a:gd name="connsiteX9760" fmla="*/ 4814283 w 7803300"/>
              <a:gd name="connsiteY9760" fmla="*/ 1816845 h 4983967"/>
              <a:gd name="connsiteX9761" fmla="*/ 4835035 w 7803300"/>
              <a:gd name="connsiteY9761" fmla="*/ 1837435 h 4983967"/>
              <a:gd name="connsiteX9762" fmla="*/ 4814283 w 7803300"/>
              <a:gd name="connsiteY9762" fmla="*/ 1858026 h 4983967"/>
              <a:gd name="connsiteX9763" fmla="*/ 4793522 w 7803300"/>
              <a:gd name="connsiteY9763" fmla="*/ 1837435 h 4983967"/>
              <a:gd name="connsiteX9764" fmla="*/ 4814283 w 7803300"/>
              <a:gd name="connsiteY9764" fmla="*/ 1816845 h 4983967"/>
              <a:gd name="connsiteX9765" fmla="*/ 4750646 w 7803300"/>
              <a:gd name="connsiteY9765" fmla="*/ 1816845 h 4983967"/>
              <a:gd name="connsiteX9766" fmla="*/ 4771398 w 7803300"/>
              <a:gd name="connsiteY9766" fmla="*/ 1837435 h 4983967"/>
              <a:gd name="connsiteX9767" fmla="*/ 4750646 w 7803300"/>
              <a:gd name="connsiteY9767" fmla="*/ 1858026 h 4983967"/>
              <a:gd name="connsiteX9768" fmla="*/ 4729885 w 7803300"/>
              <a:gd name="connsiteY9768" fmla="*/ 1837435 h 4983967"/>
              <a:gd name="connsiteX9769" fmla="*/ 4750646 w 7803300"/>
              <a:gd name="connsiteY9769" fmla="*/ 1816845 h 4983967"/>
              <a:gd name="connsiteX9770" fmla="*/ 4687690 w 7803300"/>
              <a:gd name="connsiteY9770" fmla="*/ 1816845 h 4983967"/>
              <a:gd name="connsiteX9771" fmla="*/ 4708442 w 7803300"/>
              <a:gd name="connsiteY9771" fmla="*/ 1837435 h 4983967"/>
              <a:gd name="connsiteX9772" fmla="*/ 4687690 w 7803300"/>
              <a:gd name="connsiteY9772" fmla="*/ 1858026 h 4983967"/>
              <a:gd name="connsiteX9773" fmla="*/ 4666929 w 7803300"/>
              <a:gd name="connsiteY9773" fmla="*/ 1837435 h 4983967"/>
              <a:gd name="connsiteX9774" fmla="*/ 4687690 w 7803300"/>
              <a:gd name="connsiteY9774" fmla="*/ 1816845 h 4983967"/>
              <a:gd name="connsiteX9775" fmla="*/ 4624565 w 7803300"/>
              <a:gd name="connsiteY9775" fmla="*/ 1816845 h 4983967"/>
              <a:gd name="connsiteX9776" fmla="*/ 4645317 w 7803300"/>
              <a:gd name="connsiteY9776" fmla="*/ 1837435 h 4983967"/>
              <a:gd name="connsiteX9777" fmla="*/ 4624565 w 7803300"/>
              <a:gd name="connsiteY9777" fmla="*/ 1858026 h 4983967"/>
              <a:gd name="connsiteX9778" fmla="*/ 4603804 w 7803300"/>
              <a:gd name="connsiteY9778" fmla="*/ 1837435 h 4983967"/>
              <a:gd name="connsiteX9779" fmla="*/ 4624565 w 7803300"/>
              <a:gd name="connsiteY9779" fmla="*/ 1816845 h 4983967"/>
              <a:gd name="connsiteX9780" fmla="*/ 4561699 w 7803300"/>
              <a:gd name="connsiteY9780" fmla="*/ 1816845 h 4983967"/>
              <a:gd name="connsiteX9781" fmla="*/ 4582451 w 7803300"/>
              <a:gd name="connsiteY9781" fmla="*/ 1837435 h 4983967"/>
              <a:gd name="connsiteX9782" fmla="*/ 4561699 w 7803300"/>
              <a:gd name="connsiteY9782" fmla="*/ 1858026 h 4983967"/>
              <a:gd name="connsiteX9783" fmla="*/ 4540938 w 7803300"/>
              <a:gd name="connsiteY9783" fmla="*/ 1837435 h 4983967"/>
              <a:gd name="connsiteX9784" fmla="*/ 4561699 w 7803300"/>
              <a:gd name="connsiteY9784" fmla="*/ 1816845 h 4983967"/>
              <a:gd name="connsiteX9785" fmla="*/ 4498062 w 7803300"/>
              <a:gd name="connsiteY9785" fmla="*/ 1816845 h 4983967"/>
              <a:gd name="connsiteX9786" fmla="*/ 4518814 w 7803300"/>
              <a:gd name="connsiteY9786" fmla="*/ 1837435 h 4983967"/>
              <a:gd name="connsiteX9787" fmla="*/ 4498062 w 7803300"/>
              <a:gd name="connsiteY9787" fmla="*/ 1858026 h 4983967"/>
              <a:gd name="connsiteX9788" fmla="*/ 4477301 w 7803300"/>
              <a:gd name="connsiteY9788" fmla="*/ 1837435 h 4983967"/>
              <a:gd name="connsiteX9789" fmla="*/ 4498062 w 7803300"/>
              <a:gd name="connsiteY9789" fmla="*/ 1816845 h 4983967"/>
              <a:gd name="connsiteX9790" fmla="*/ 4435107 w 7803300"/>
              <a:gd name="connsiteY9790" fmla="*/ 1816845 h 4983967"/>
              <a:gd name="connsiteX9791" fmla="*/ 4455859 w 7803300"/>
              <a:gd name="connsiteY9791" fmla="*/ 1837435 h 4983967"/>
              <a:gd name="connsiteX9792" fmla="*/ 4435107 w 7803300"/>
              <a:gd name="connsiteY9792" fmla="*/ 1858026 h 4983967"/>
              <a:gd name="connsiteX9793" fmla="*/ 4414346 w 7803300"/>
              <a:gd name="connsiteY9793" fmla="*/ 1837435 h 4983967"/>
              <a:gd name="connsiteX9794" fmla="*/ 4435107 w 7803300"/>
              <a:gd name="connsiteY9794" fmla="*/ 1816845 h 4983967"/>
              <a:gd name="connsiteX9795" fmla="*/ 4371721 w 7803300"/>
              <a:gd name="connsiteY9795" fmla="*/ 1816845 h 4983967"/>
              <a:gd name="connsiteX9796" fmla="*/ 4392473 w 7803300"/>
              <a:gd name="connsiteY9796" fmla="*/ 1837435 h 4983967"/>
              <a:gd name="connsiteX9797" fmla="*/ 4371721 w 7803300"/>
              <a:gd name="connsiteY9797" fmla="*/ 1858026 h 4983967"/>
              <a:gd name="connsiteX9798" fmla="*/ 4350960 w 7803300"/>
              <a:gd name="connsiteY9798" fmla="*/ 1837435 h 4983967"/>
              <a:gd name="connsiteX9799" fmla="*/ 4371721 w 7803300"/>
              <a:gd name="connsiteY9799" fmla="*/ 1816845 h 4983967"/>
              <a:gd name="connsiteX9800" fmla="*/ 4308855 w 7803300"/>
              <a:gd name="connsiteY9800" fmla="*/ 1816845 h 4983967"/>
              <a:gd name="connsiteX9801" fmla="*/ 4329607 w 7803300"/>
              <a:gd name="connsiteY9801" fmla="*/ 1837435 h 4983967"/>
              <a:gd name="connsiteX9802" fmla="*/ 4308855 w 7803300"/>
              <a:gd name="connsiteY9802" fmla="*/ 1858026 h 4983967"/>
              <a:gd name="connsiteX9803" fmla="*/ 4288094 w 7803300"/>
              <a:gd name="connsiteY9803" fmla="*/ 1837435 h 4983967"/>
              <a:gd name="connsiteX9804" fmla="*/ 4308855 w 7803300"/>
              <a:gd name="connsiteY9804" fmla="*/ 1816845 h 4983967"/>
              <a:gd name="connsiteX9805" fmla="*/ 4245129 w 7803300"/>
              <a:gd name="connsiteY9805" fmla="*/ 1816845 h 4983967"/>
              <a:gd name="connsiteX9806" fmla="*/ 4265881 w 7803300"/>
              <a:gd name="connsiteY9806" fmla="*/ 1837435 h 4983967"/>
              <a:gd name="connsiteX9807" fmla="*/ 4245129 w 7803300"/>
              <a:gd name="connsiteY9807" fmla="*/ 1858026 h 4983967"/>
              <a:gd name="connsiteX9808" fmla="*/ 4224368 w 7803300"/>
              <a:gd name="connsiteY9808" fmla="*/ 1837435 h 4983967"/>
              <a:gd name="connsiteX9809" fmla="*/ 4245129 w 7803300"/>
              <a:gd name="connsiteY9809" fmla="*/ 1816845 h 4983967"/>
              <a:gd name="connsiteX9810" fmla="*/ 4182263 w 7803300"/>
              <a:gd name="connsiteY9810" fmla="*/ 1816845 h 4983967"/>
              <a:gd name="connsiteX9811" fmla="*/ 4203015 w 7803300"/>
              <a:gd name="connsiteY9811" fmla="*/ 1837435 h 4983967"/>
              <a:gd name="connsiteX9812" fmla="*/ 4182263 w 7803300"/>
              <a:gd name="connsiteY9812" fmla="*/ 1858026 h 4983967"/>
              <a:gd name="connsiteX9813" fmla="*/ 4161502 w 7803300"/>
              <a:gd name="connsiteY9813" fmla="*/ 1837435 h 4983967"/>
              <a:gd name="connsiteX9814" fmla="*/ 4182263 w 7803300"/>
              <a:gd name="connsiteY9814" fmla="*/ 1816845 h 4983967"/>
              <a:gd name="connsiteX9815" fmla="*/ 4056352 w 7803300"/>
              <a:gd name="connsiteY9815" fmla="*/ 1816845 h 4983967"/>
              <a:gd name="connsiteX9816" fmla="*/ 4077104 w 7803300"/>
              <a:gd name="connsiteY9816" fmla="*/ 1837435 h 4983967"/>
              <a:gd name="connsiteX9817" fmla="*/ 4056352 w 7803300"/>
              <a:gd name="connsiteY9817" fmla="*/ 1858026 h 4983967"/>
              <a:gd name="connsiteX9818" fmla="*/ 4035591 w 7803300"/>
              <a:gd name="connsiteY9818" fmla="*/ 1837435 h 4983967"/>
              <a:gd name="connsiteX9819" fmla="*/ 4056352 w 7803300"/>
              <a:gd name="connsiteY9819" fmla="*/ 1816845 h 4983967"/>
              <a:gd name="connsiteX9820" fmla="*/ 3992625 w 7803300"/>
              <a:gd name="connsiteY9820" fmla="*/ 1816845 h 4983967"/>
              <a:gd name="connsiteX9821" fmla="*/ 4013377 w 7803300"/>
              <a:gd name="connsiteY9821" fmla="*/ 1837435 h 4983967"/>
              <a:gd name="connsiteX9822" fmla="*/ 3992625 w 7803300"/>
              <a:gd name="connsiteY9822" fmla="*/ 1858026 h 4983967"/>
              <a:gd name="connsiteX9823" fmla="*/ 3971864 w 7803300"/>
              <a:gd name="connsiteY9823" fmla="*/ 1837435 h 4983967"/>
              <a:gd name="connsiteX9824" fmla="*/ 3992625 w 7803300"/>
              <a:gd name="connsiteY9824" fmla="*/ 1816845 h 4983967"/>
              <a:gd name="connsiteX9825" fmla="*/ 3929670 w 7803300"/>
              <a:gd name="connsiteY9825" fmla="*/ 1816845 h 4983967"/>
              <a:gd name="connsiteX9826" fmla="*/ 3950422 w 7803300"/>
              <a:gd name="connsiteY9826" fmla="*/ 1837435 h 4983967"/>
              <a:gd name="connsiteX9827" fmla="*/ 3929670 w 7803300"/>
              <a:gd name="connsiteY9827" fmla="*/ 1858026 h 4983967"/>
              <a:gd name="connsiteX9828" fmla="*/ 3908909 w 7803300"/>
              <a:gd name="connsiteY9828" fmla="*/ 1837435 h 4983967"/>
              <a:gd name="connsiteX9829" fmla="*/ 3929670 w 7803300"/>
              <a:gd name="connsiteY9829" fmla="*/ 1816845 h 4983967"/>
              <a:gd name="connsiteX9830" fmla="*/ 3873208 w 7803300"/>
              <a:gd name="connsiteY9830" fmla="*/ 1816505 h 4983967"/>
              <a:gd name="connsiteX9831" fmla="*/ 3893960 w 7803300"/>
              <a:gd name="connsiteY9831" fmla="*/ 1837095 h 4983967"/>
              <a:gd name="connsiteX9832" fmla="*/ 3873208 w 7803300"/>
              <a:gd name="connsiteY9832" fmla="*/ 1857686 h 4983967"/>
              <a:gd name="connsiteX9833" fmla="*/ 3852447 w 7803300"/>
              <a:gd name="connsiteY9833" fmla="*/ 1837095 h 4983967"/>
              <a:gd name="connsiteX9834" fmla="*/ 3873208 w 7803300"/>
              <a:gd name="connsiteY9834" fmla="*/ 1816505 h 4983967"/>
              <a:gd name="connsiteX9835" fmla="*/ 3810423 w 7803300"/>
              <a:gd name="connsiteY9835" fmla="*/ 1816505 h 4983967"/>
              <a:gd name="connsiteX9836" fmla="*/ 3831175 w 7803300"/>
              <a:gd name="connsiteY9836" fmla="*/ 1837095 h 4983967"/>
              <a:gd name="connsiteX9837" fmla="*/ 3810423 w 7803300"/>
              <a:gd name="connsiteY9837" fmla="*/ 1857686 h 4983967"/>
              <a:gd name="connsiteX9838" fmla="*/ 3789662 w 7803300"/>
              <a:gd name="connsiteY9838" fmla="*/ 1837095 h 4983967"/>
              <a:gd name="connsiteX9839" fmla="*/ 3810423 w 7803300"/>
              <a:gd name="connsiteY9839" fmla="*/ 1816505 h 4983967"/>
              <a:gd name="connsiteX9840" fmla="*/ 2736101 w 7803300"/>
              <a:gd name="connsiteY9840" fmla="*/ 1816505 h 4983967"/>
              <a:gd name="connsiteX9841" fmla="*/ 2756853 w 7803300"/>
              <a:gd name="connsiteY9841" fmla="*/ 1837095 h 4983967"/>
              <a:gd name="connsiteX9842" fmla="*/ 2736101 w 7803300"/>
              <a:gd name="connsiteY9842" fmla="*/ 1857686 h 4983967"/>
              <a:gd name="connsiteX9843" fmla="*/ 2715340 w 7803300"/>
              <a:gd name="connsiteY9843" fmla="*/ 1837095 h 4983967"/>
              <a:gd name="connsiteX9844" fmla="*/ 2736101 w 7803300"/>
              <a:gd name="connsiteY9844" fmla="*/ 1816505 h 4983967"/>
              <a:gd name="connsiteX9845" fmla="*/ 2673226 w 7803300"/>
              <a:gd name="connsiteY9845" fmla="*/ 1816505 h 4983967"/>
              <a:gd name="connsiteX9846" fmla="*/ 2693978 w 7803300"/>
              <a:gd name="connsiteY9846" fmla="*/ 1837095 h 4983967"/>
              <a:gd name="connsiteX9847" fmla="*/ 2673226 w 7803300"/>
              <a:gd name="connsiteY9847" fmla="*/ 1857686 h 4983967"/>
              <a:gd name="connsiteX9848" fmla="*/ 2652465 w 7803300"/>
              <a:gd name="connsiteY9848" fmla="*/ 1837095 h 4983967"/>
              <a:gd name="connsiteX9849" fmla="*/ 2673226 w 7803300"/>
              <a:gd name="connsiteY9849" fmla="*/ 1816505 h 4983967"/>
              <a:gd name="connsiteX9850" fmla="*/ 2610020 w 7803300"/>
              <a:gd name="connsiteY9850" fmla="*/ 1816505 h 4983967"/>
              <a:gd name="connsiteX9851" fmla="*/ 2630772 w 7803300"/>
              <a:gd name="connsiteY9851" fmla="*/ 1837095 h 4983967"/>
              <a:gd name="connsiteX9852" fmla="*/ 2610020 w 7803300"/>
              <a:gd name="connsiteY9852" fmla="*/ 1857686 h 4983967"/>
              <a:gd name="connsiteX9853" fmla="*/ 2589259 w 7803300"/>
              <a:gd name="connsiteY9853" fmla="*/ 1837095 h 4983967"/>
              <a:gd name="connsiteX9854" fmla="*/ 2610020 w 7803300"/>
              <a:gd name="connsiteY9854" fmla="*/ 1816505 h 4983967"/>
              <a:gd name="connsiteX9855" fmla="*/ 2230664 w 7803300"/>
              <a:gd name="connsiteY9855" fmla="*/ 1816505 h 4983967"/>
              <a:gd name="connsiteX9856" fmla="*/ 2251416 w 7803300"/>
              <a:gd name="connsiteY9856" fmla="*/ 1837095 h 4983967"/>
              <a:gd name="connsiteX9857" fmla="*/ 2230664 w 7803300"/>
              <a:gd name="connsiteY9857" fmla="*/ 1857686 h 4983967"/>
              <a:gd name="connsiteX9858" fmla="*/ 2209903 w 7803300"/>
              <a:gd name="connsiteY9858" fmla="*/ 1837095 h 4983967"/>
              <a:gd name="connsiteX9859" fmla="*/ 2230664 w 7803300"/>
              <a:gd name="connsiteY9859" fmla="*/ 1816505 h 4983967"/>
              <a:gd name="connsiteX9860" fmla="*/ 2041798 w 7803300"/>
              <a:gd name="connsiteY9860" fmla="*/ 1816505 h 4983967"/>
              <a:gd name="connsiteX9861" fmla="*/ 2062550 w 7803300"/>
              <a:gd name="connsiteY9861" fmla="*/ 1837095 h 4983967"/>
              <a:gd name="connsiteX9862" fmla="*/ 2041798 w 7803300"/>
              <a:gd name="connsiteY9862" fmla="*/ 1857686 h 4983967"/>
              <a:gd name="connsiteX9863" fmla="*/ 2021037 w 7803300"/>
              <a:gd name="connsiteY9863" fmla="*/ 1837095 h 4983967"/>
              <a:gd name="connsiteX9864" fmla="*/ 2041798 w 7803300"/>
              <a:gd name="connsiteY9864" fmla="*/ 1816505 h 4983967"/>
              <a:gd name="connsiteX9865" fmla="*/ 1978080 w 7803300"/>
              <a:gd name="connsiteY9865" fmla="*/ 1816505 h 4983967"/>
              <a:gd name="connsiteX9866" fmla="*/ 1998832 w 7803300"/>
              <a:gd name="connsiteY9866" fmla="*/ 1837095 h 4983967"/>
              <a:gd name="connsiteX9867" fmla="*/ 1978080 w 7803300"/>
              <a:gd name="connsiteY9867" fmla="*/ 1857686 h 4983967"/>
              <a:gd name="connsiteX9868" fmla="*/ 1957319 w 7803300"/>
              <a:gd name="connsiteY9868" fmla="*/ 1837095 h 4983967"/>
              <a:gd name="connsiteX9869" fmla="*/ 1978080 w 7803300"/>
              <a:gd name="connsiteY9869" fmla="*/ 1816505 h 4983967"/>
              <a:gd name="connsiteX9870" fmla="*/ 1599406 w 7803300"/>
              <a:gd name="connsiteY9870" fmla="*/ 1816505 h 4983967"/>
              <a:gd name="connsiteX9871" fmla="*/ 1620158 w 7803300"/>
              <a:gd name="connsiteY9871" fmla="*/ 1837095 h 4983967"/>
              <a:gd name="connsiteX9872" fmla="*/ 1599406 w 7803300"/>
              <a:gd name="connsiteY9872" fmla="*/ 1857686 h 4983967"/>
              <a:gd name="connsiteX9873" fmla="*/ 1578645 w 7803300"/>
              <a:gd name="connsiteY9873" fmla="*/ 1837095 h 4983967"/>
              <a:gd name="connsiteX9874" fmla="*/ 1599406 w 7803300"/>
              <a:gd name="connsiteY9874" fmla="*/ 1816505 h 4983967"/>
              <a:gd name="connsiteX9875" fmla="*/ 1536621 w 7803300"/>
              <a:gd name="connsiteY9875" fmla="*/ 1816505 h 4983967"/>
              <a:gd name="connsiteX9876" fmla="*/ 1557373 w 7803300"/>
              <a:gd name="connsiteY9876" fmla="*/ 1837095 h 4983967"/>
              <a:gd name="connsiteX9877" fmla="*/ 1536621 w 7803300"/>
              <a:gd name="connsiteY9877" fmla="*/ 1857686 h 4983967"/>
              <a:gd name="connsiteX9878" fmla="*/ 1515860 w 7803300"/>
              <a:gd name="connsiteY9878" fmla="*/ 1837095 h 4983967"/>
              <a:gd name="connsiteX9879" fmla="*/ 1536621 w 7803300"/>
              <a:gd name="connsiteY9879" fmla="*/ 1816505 h 4983967"/>
              <a:gd name="connsiteX9880" fmla="*/ 1472904 w 7803300"/>
              <a:gd name="connsiteY9880" fmla="*/ 1816505 h 4983967"/>
              <a:gd name="connsiteX9881" fmla="*/ 1493656 w 7803300"/>
              <a:gd name="connsiteY9881" fmla="*/ 1837095 h 4983967"/>
              <a:gd name="connsiteX9882" fmla="*/ 1472904 w 7803300"/>
              <a:gd name="connsiteY9882" fmla="*/ 1857686 h 4983967"/>
              <a:gd name="connsiteX9883" fmla="*/ 1452143 w 7803300"/>
              <a:gd name="connsiteY9883" fmla="*/ 1837095 h 4983967"/>
              <a:gd name="connsiteX9884" fmla="*/ 1472904 w 7803300"/>
              <a:gd name="connsiteY9884" fmla="*/ 1816505 h 4983967"/>
              <a:gd name="connsiteX9885" fmla="*/ 1410029 w 7803300"/>
              <a:gd name="connsiteY9885" fmla="*/ 1816505 h 4983967"/>
              <a:gd name="connsiteX9886" fmla="*/ 1430781 w 7803300"/>
              <a:gd name="connsiteY9886" fmla="*/ 1837095 h 4983967"/>
              <a:gd name="connsiteX9887" fmla="*/ 1410029 w 7803300"/>
              <a:gd name="connsiteY9887" fmla="*/ 1857686 h 4983967"/>
              <a:gd name="connsiteX9888" fmla="*/ 1389268 w 7803300"/>
              <a:gd name="connsiteY9888" fmla="*/ 1837095 h 4983967"/>
              <a:gd name="connsiteX9889" fmla="*/ 1410029 w 7803300"/>
              <a:gd name="connsiteY9889" fmla="*/ 1816505 h 4983967"/>
              <a:gd name="connsiteX9890" fmla="*/ 1346563 w 7803300"/>
              <a:gd name="connsiteY9890" fmla="*/ 1816505 h 4983967"/>
              <a:gd name="connsiteX9891" fmla="*/ 1367315 w 7803300"/>
              <a:gd name="connsiteY9891" fmla="*/ 1837095 h 4983967"/>
              <a:gd name="connsiteX9892" fmla="*/ 1346563 w 7803300"/>
              <a:gd name="connsiteY9892" fmla="*/ 1857686 h 4983967"/>
              <a:gd name="connsiteX9893" fmla="*/ 1325802 w 7803300"/>
              <a:gd name="connsiteY9893" fmla="*/ 1837095 h 4983967"/>
              <a:gd name="connsiteX9894" fmla="*/ 1346563 w 7803300"/>
              <a:gd name="connsiteY9894" fmla="*/ 1816505 h 4983967"/>
              <a:gd name="connsiteX9895" fmla="*/ 1283778 w 7803300"/>
              <a:gd name="connsiteY9895" fmla="*/ 1816505 h 4983967"/>
              <a:gd name="connsiteX9896" fmla="*/ 1304530 w 7803300"/>
              <a:gd name="connsiteY9896" fmla="*/ 1837095 h 4983967"/>
              <a:gd name="connsiteX9897" fmla="*/ 1283778 w 7803300"/>
              <a:gd name="connsiteY9897" fmla="*/ 1857686 h 4983967"/>
              <a:gd name="connsiteX9898" fmla="*/ 1263017 w 7803300"/>
              <a:gd name="connsiteY9898" fmla="*/ 1837095 h 4983967"/>
              <a:gd name="connsiteX9899" fmla="*/ 1283778 w 7803300"/>
              <a:gd name="connsiteY9899" fmla="*/ 1816505 h 4983967"/>
              <a:gd name="connsiteX9900" fmla="*/ 1220060 w 7803300"/>
              <a:gd name="connsiteY9900" fmla="*/ 1816505 h 4983967"/>
              <a:gd name="connsiteX9901" fmla="*/ 1240812 w 7803300"/>
              <a:gd name="connsiteY9901" fmla="*/ 1837095 h 4983967"/>
              <a:gd name="connsiteX9902" fmla="*/ 1220060 w 7803300"/>
              <a:gd name="connsiteY9902" fmla="*/ 1857686 h 4983967"/>
              <a:gd name="connsiteX9903" fmla="*/ 1199299 w 7803300"/>
              <a:gd name="connsiteY9903" fmla="*/ 1837095 h 4983967"/>
              <a:gd name="connsiteX9904" fmla="*/ 1220060 w 7803300"/>
              <a:gd name="connsiteY9904" fmla="*/ 1816505 h 4983967"/>
              <a:gd name="connsiteX9905" fmla="*/ 1157185 w 7803300"/>
              <a:gd name="connsiteY9905" fmla="*/ 1816505 h 4983967"/>
              <a:gd name="connsiteX9906" fmla="*/ 1177937 w 7803300"/>
              <a:gd name="connsiteY9906" fmla="*/ 1837095 h 4983967"/>
              <a:gd name="connsiteX9907" fmla="*/ 1157185 w 7803300"/>
              <a:gd name="connsiteY9907" fmla="*/ 1857686 h 4983967"/>
              <a:gd name="connsiteX9908" fmla="*/ 1136424 w 7803300"/>
              <a:gd name="connsiteY9908" fmla="*/ 1837095 h 4983967"/>
              <a:gd name="connsiteX9909" fmla="*/ 1157185 w 7803300"/>
              <a:gd name="connsiteY9909" fmla="*/ 1816505 h 4983967"/>
              <a:gd name="connsiteX9910" fmla="*/ 1093979 w 7803300"/>
              <a:gd name="connsiteY9910" fmla="*/ 1816505 h 4983967"/>
              <a:gd name="connsiteX9911" fmla="*/ 1114731 w 7803300"/>
              <a:gd name="connsiteY9911" fmla="*/ 1837095 h 4983967"/>
              <a:gd name="connsiteX9912" fmla="*/ 1093979 w 7803300"/>
              <a:gd name="connsiteY9912" fmla="*/ 1857686 h 4983967"/>
              <a:gd name="connsiteX9913" fmla="*/ 1073218 w 7803300"/>
              <a:gd name="connsiteY9913" fmla="*/ 1837095 h 4983967"/>
              <a:gd name="connsiteX9914" fmla="*/ 1093979 w 7803300"/>
              <a:gd name="connsiteY9914" fmla="*/ 1816505 h 4983967"/>
              <a:gd name="connsiteX9915" fmla="*/ 1031194 w 7803300"/>
              <a:gd name="connsiteY9915" fmla="*/ 1816505 h 4983967"/>
              <a:gd name="connsiteX9916" fmla="*/ 1051946 w 7803300"/>
              <a:gd name="connsiteY9916" fmla="*/ 1837095 h 4983967"/>
              <a:gd name="connsiteX9917" fmla="*/ 1031194 w 7803300"/>
              <a:gd name="connsiteY9917" fmla="*/ 1857686 h 4983967"/>
              <a:gd name="connsiteX9918" fmla="*/ 1010433 w 7803300"/>
              <a:gd name="connsiteY9918" fmla="*/ 1837095 h 4983967"/>
              <a:gd name="connsiteX9919" fmla="*/ 1031194 w 7803300"/>
              <a:gd name="connsiteY9919" fmla="*/ 1816505 h 4983967"/>
              <a:gd name="connsiteX9920" fmla="*/ 967467 w 7803300"/>
              <a:gd name="connsiteY9920" fmla="*/ 1816505 h 4983967"/>
              <a:gd name="connsiteX9921" fmla="*/ 988219 w 7803300"/>
              <a:gd name="connsiteY9921" fmla="*/ 1837095 h 4983967"/>
              <a:gd name="connsiteX9922" fmla="*/ 967467 w 7803300"/>
              <a:gd name="connsiteY9922" fmla="*/ 1857686 h 4983967"/>
              <a:gd name="connsiteX9923" fmla="*/ 946706 w 7803300"/>
              <a:gd name="connsiteY9923" fmla="*/ 1837095 h 4983967"/>
              <a:gd name="connsiteX9924" fmla="*/ 967467 w 7803300"/>
              <a:gd name="connsiteY9924" fmla="*/ 1816505 h 4983967"/>
              <a:gd name="connsiteX9925" fmla="*/ 904601 w 7803300"/>
              <a:gd name="connsiteY9925" fmla="*/ 1816505 h 4983967"/>
              <a:gd name="connsiteX9926" fmla="*/ 925353 w 7803300"/>
              <a:gd name="connsiteY9926" fmla="*/ 1837095 h 4983967"/>
              <a:gd name="connsiteX9927" fmla="*/ 904601 w 7803300"/>
              <a:gd name="connsiteY9927" fmla="*/ 1857686 h 4983967"/>
              <a:gd name="connsiteX9928" fmla="*/ 883840 w 7803300"/>
              <a:gd name="connsiteY9928" fmla="*/ 1837095 h 4983967"/>
              <a:gd name="connsiteX9929" fmla="*/ 904601 w 7803300"/>
              <a:gd name="connsiteY9929" fmla="*/ 1816505 h 4983967"/>
              <a:gd name="connsiteX9930" fmla="*/ 841476 w 7803300"/>
              <a:gd name="connsiteY9930" fmla="*/ 1816505 h 4983967"/>
              <a:gd name="connsiteX9931" fmla="*/ 862228 w 7803300"/>
              <a:gd name="connsiteY9931" fmla="*/ 1837095 h 4983967"/>
              <a:gd name="connsiteX9932" fmla="*/ 841476 w 7803300"/>
              <a:gd name="connsiteY9932" fmla="*/ 1857686 h 4983967"/>
              <a:gd name="connsiteX9933" fmla="*/ 820715 w 7803300"/>
              <a:gd name="connsiteY9933" fmla="*/ 1837095 h 4983967"/>
              <a:gd name="connsiteX9934" fmla="*/ 841476 w 7803300"/>
              <a:gd name="connsiteY9934" fmla="*/ 1816505 h 4983967"/>
              <a:gd name="connsiteX9935" fmla="*/ 778610 w 7803300"/>
              <a:gd name="connsiteY9935" fmla="*/ 1816505 h 4983967"/>
              <a:gd name="connsiteX9936" fmla="*/ 799362 w 7803300"/>
              <a:gd name="connsiteY9936" fmla="*/ 1837095 h 4983967"/>
              <a:gd name="connsiteX9937" fmla="*/ 778610 w 7803300"/>
              <a:gd name="connsiteY9937" fmla="*/ 1857686 h 4983967"/>
              <a:gd name="connsiteX9938" fmla="*/ 757849 w 7803300"/>
              <a:gd name="connsiteY9938" fmla="*/ 1837095 h 4983967"/>
              <a:gd name="connsiteX9939" fmla="*/ 778610 w 7803300"/>
              <a:gd name="connsiteY9939" fmla="*/ 1816505 h 4983967"/>
              <a:gd name="connsiteX9940" fmla="*/ 714883 w 7803300"/>
              <a:gd name="connsiteY9940" fmla="*/ 1816505 h 4983967"/>
              <a:gd name="connsiteX9941" fmla="*/ 735635 w 7803300"/>
              <a:gd name="connsiteY9941" fmla="*/ 1837095 h 4983967"/>
              <a:gd name="connsiteX9942" fmla="*/ 714883 w 7803300"/>
              <a:gd name="connsiteY9942" fmla="*/ 1857686 h 4983967"/>
              <a:gd name="connsiteX9943" fmla="*/ 694122 w 7803300"/>
              <a:gd name="connsiteY9943" fmla="*/ 1837095 h 4983967"/>
              <a:gd name="connsiteX9944" fmla="*/ 714883 w 7803300"/>
              <a:gd name="connsiteY9944" fmla="*/ 1816505 h 4983967"/>
              <a:gd name="connsiteX9945" fmla="*/ 652018 w 7803300"/>
              <a:gd name="connsiteY9945" fmla="*/ 1816505 h 4983967"/>
              <a:gd name="connsiteX9946" fmla="*/ 672770 w 7803300"/>
              <a:gd name="connsiteY9946" fmla="*/ 1837095 h 4983967"/>
              <a:gd name="connsiteX9947" fmla="*/ 652018 w 7803300"/>
              <a:gd name="connsiteY9947" fmla="*/ 1857686 h 4983967"/>
              <a:gd name="connsiteX9948" fmla="*/ 631257 w 7803300"/>
              <a:gd name="connsiteY9948" fmla="*/ 1837095 h 4983967"/>
              <a:gd name="connsiteX9949" fmla="*/ 652018 w 7803300"/>
              <a:gd name="connsiteY9949" fmla="*/ 1816505 h 4983967"/>
              <a:gd name="connsiteX9950" fmla="*/ 588892 w 7803300"/>
              <a:gd name="connsiteY9950" fmla="*/ 1816505 h 4983967"/>
              <a:gd name="connsiteX9951" fmla="*/ 609644 w 7803300"/>
              <a:gd name="connsiteY9951" fmla="*/ 1837095 h 4983967"/>
              <a:gd name="connsiteX9952" fmla="*/ 588892 w 7803300"/>
              <a:gd name="connsiteY9952" fmla="*/ 1857686 h 4983967"/>
              <a:gd name="connsiteX9953" fmla="*/ 568131 w 7803300"/>
              <a:gd name="connsiteY9953" fmla="*/ 1837095 h 4983967"/>
              <a:gd name="connsiteX9954" fmla="*/ 588892 w 7803300"/>
              <a:gd name="connsiteY9954" fmla="*/ 1816505 h 4983967"/>
              <a:gd name="connsiteX9955" fmla="*/ 526017 w 7803300"/>
              <a:gd name="connsiteY9955" fmla="*/ 1816505 h 4983967"/>
              <a:gd name="connsiteX9956" fmla="*/ 546769 w 7803300"/>
              <a:gd name="connsiteY9956" fmla="*/ 1837095 h 4983967"/>
              <a:gd name="connsiteX9957" fmla="*/ 526017 w 7803300"/>
              <a:gd name="connsiteY9957" fmla="*/ 1857686 h 4983967"/>
              <a:gd name="connsiteX9958" fmla="*/ 505256 w 7803300"/>
              <a:gd name="connsiteY9958" fmla="*/ 1837095 h 4983967"/>
              <a:gd name="connsiteX9959" fmla="*/ 526017 w 7803300"/>
              <a:gd name="connsiteY9959" fmla="*/ 1816505 h 4983967"/>
              <a:gd name="connsiteX9960" fmla="*/ 462300 w 7803300"/>
              <a:gd name="connsiteY9960" fmla="*/ 1816505 h 4983967"/>
              <a:gd name="connsiteX9961" fmla="*/ 483052 w 7803300"/>
              <a:gd name="connsiteY9961" fmla="*/ 1837095 h 4983967"/>
              <a:gd name="connsiteX9962" fmla="*/ 462300 w 7803300"/>
              <a:gd name="connsiteY9962" fmla="*/ 1857686 h 4983967"/>
              <a:gd name="connsiteX9963" fmla="*/ 441539 w 7803300"/>
              <a:gd name="connsiteY9963" fmla="*/ 1837095 h 4983967"/>
              <a:gd name="connsiteX9964" fmla="*/ 462300 w 7803300"/>
              <a:gd name="connsiteY9964" fmla="*/ 1816505 h 4983967"/>
              <a:gd name="connsiteX9965" fmla="*/ 399425 w 7803300"/>
              <a:gd name="connsiteY9965" fmla="*/ 1816505 h 4983967"/>
              <a:gd name="connsiteX9966" fmla="*/ 420177 w 7803300"/>
              <a:gd name="connsiteY9966" fmla="*/ 1837095 h 4983967"/>
              <a:gd name="connsiteX9967" fmla="*/ 399425 w 7803300"/>
              <a:gd name="connsiteY9967" fmla="*/ 1857686 h 4983967"/>
              <a:gd name="connsiteX9968" fmla="*/ 378664 w 7803300"/>
              <a:gd name="connsiteY9968" fmla="*/ 1837095 h 4983967"/>
              <a:gd name="connsiteX9969" fmla="*/ 399425 w 7803300"/>
              <a:gd name="connsiteY9969" fmla="*/ 1816505 h 4983967"/>
              <a:gd name="connsiteX9970" fmla="*/ 335959 w 7803300"/>
              <a:gd name="connsiteY9970" fmla="*/ 1816505 h 4983967"/>
              <a:gd name="connsiteX9971" fmla="*/ 356712 w 7803300"/>
              <a:gd name="connsiteY9971" fmla="*/ 1837095 h 4983967"/>
              <a:gd name="connsiteX9972" fmla="*/ 335959 w 7803300"/>
              <a:gd name="connsiteY9972" fmla="*/ 1857686 h 4983967"/>
              <a:gd name="connsiteX9973" fmla="*/ 315198 w 7803300"/>
              <a:gd name="connsiteY9973" fmla="*/ 1837095 h 4983967"/>
              <a:gd name="connsiteX9974" fmla="*/ 335959 w 7803300"/>
              <a:gd name="connsiteY9974" fmla="*/ 1816505 h 4983967"/>
              <a:gd name="connsiteX9975" fmla="*/ 273175 w 7803300"/>
              <a:gd name="connsiteY9975" fmla="*/ 1816505 h 4983967"/>
              <a:gd name="connsiteX9976" fmla="*/ 293926 w 7803300"/>
              <a:gd name="connsiteY9976" fmla="*/ 1837095 h 4983967"/>
              <a:gd name="connsiteX9977" fmla="*/ 273175 w 7803300"/>
              <a:gd name="connsiteY9977" fmla="*/ 1857686 h 4983967"/>
              <a:gd name="connsiteX9978" fmla="*/ 252414 w 7803300"/>
              <a:gd name="connsiteY9978" fmla="*/ 1837095 h 4983967"/>
              <a:gd name="connsiteX9979" fmla="*/ 273175 w 7803300"/>
              <a:gd name="connsiteY9979" fmla="*/ 1816505 h 4983967"/>
              <a:gd name="connsiteX9980" fmla="*/ 209457 w 7803300"/>
              <a:gd name="connsiteY9980" fmla="*/ 1816505 h 4983967"/>
              <a:gd name="connsiteX9981" fmla="*/ 230210 w 7803300"/>
              <a:gd name="connsiteY9981" fmla="*/ 1837095 h 4983967"/>
              <a:gd name="connsiteX9982" fmla="*/ 209457 w 7803300"/>
              <a:gd name="connsiteY9982" fmla="*/ 1857686 h 4983967"/>
              <a:gd name="connsiteX9983" fmla="*/ 188696 w 7803300"/>
              <a:gd name="connsiteY9983" fmla="*/ 1837095 h 4983967"/>
              <a:gd name="connsiteX9984" fmla="*/ 209457 w 7803300"/>
              <a:gd name="connsiteY9984" fmla="*/ 1816505 h 4983967"/>
              <a:gd name="connsiteX9985" fmla="*/ 146582 w 7803300"/>
              <a:gd name="connsiteY9985" fmla="*/ 1816505 h 4983967"/>
              <a:gd name="connsiteX9986" fmla="*/ 167334 w 7803300"/>
              <a:gd name="connsiteY9986" fmla="*/ 1837095 h 4983967"/>
              <a:gd name="connsiteX9987" fmla="*/ 146582 w 7803300"/>
              <a:gd name="connsiteY9987" fmla="*/ 1857686 h 4983967"/>
              <a:gd name="connsiteX9988" fmla="*/ 125821 w 7803300"/>
              <a:gd name="connsiteY9988" fmla="*/ 1837095 h 4983967"/>
              <a:gd name="connsiteX9989" fmla="*/ 146582 w 7803300"/>
              <a:gd name="connsiteY9989" fmla="*/ 1816505 h 4983967"/>
              <a:gd name="connsiteX9990" fmla="*/ 83456 w 7803300"/>
              <a:gd name="connsiteY9990" fmla="*/ 1816505 h 4983967"/>
              <a:gd name="connsiteX9991" fmla="*/ 104208 w 7803300"/>
              <a:gd name="connsiteY9991" fmla="*/ 1837095 h 4983967"/>
              <a:gd name="connsiteX9992" fmla="*/ 83456 w 7803300"/>
              <a:gd name="connsiteY9992" fmla="*/ 1857686 h 4983967"/>
              <a:gd name="connsiteX9993" fmla="*/ 62696 w 7803300"/>
              <a:gd name="connsiteY9993" fmla="*/ 1837095 h 4983967"/>
              <a:gd name="connsiteX9994" fmla="*/ 83456 w 7803300"/>
              <a:gd name="connsiteY9994" fmla="*/ 1816505 h 4983967"/>
              <a:gd name="connsiteX9995" fmla="*/ 7529794 w 7803300"/>
              <a:gd name="connsiteY9995" fmla="*/ 1754222 h 4983967"/>
              <a:gd name="connsiteX9996" fmla="*/ 7550546 w 7803300"/>
              <a:gd name="connsiteY9996" fmla="*/ 1774812 h 4983967"/>
              <a:gd name="connsiteX9997" fmla="*/ 7529794 w 7803300"/>
              <a:gd name="connsiteY9997" fmla="*/ 1795403 h 4983967"/>
              <a:gd name="connsiteX9998" fmla="*/ 7509033 w 7803300"/>
              <a:gd name="connsiteY9998" fmla="*/ 1774812 h 4983967"/>
              <a:gd name="connsiteX9999" fmla="*/ 7529794 w 7803300"/>
              <a:gd name="connsiteY9999" fmla="*/ 1754222 h 4983967"/>
              <a:gd name="connsiteX10000" fmla="*/ 7466839 w 7803300"/>
              <a:gd name="connsiteY10000" fmla="*/ 1754222 h 4983967"/>
              <a:gd name="connsiteX10001" fmla="*/ 7487591 w 7803300"/>
              <a:gd name="connsiteY10001" fmla="*/ 1774812 h 4983967"/>
              <a:gd name="connsiteX10002" fmla="*/ 7466839 w 7803300"/>
              <a:gd name="connsiteY10002" fmla="*/ 1795403 h 4983967"/>
              <a:gd name="connsiteX10003" fmla="*/ 7446078 w 7803300"/>
              <a:gd name="connsiteY10003" fmla="*/ 1774812 h 4983967"/>
              <a:gd name="connsiteX10004" fmla="*/ 7466839 w 7803300"/>
              <a:gd name="connsiteY10004" fmla="*/ 1754222 h 4983967"/>
              <a:gd name="connsiteX10005" fmla="*/ 7403462 w 7803300"/>
              <a:gd name="connsiteY10005" fmla="*/ 1754222 h 4983967"/>
              <a:gd name="connsiteX10006" fmla="*/ 7424214 w 7803300"/>
              <a:gd name="connsiteY10006" fmla="*/ 1774812 h 4983967"/>
              <a:gd name="connsiteX10007" fmla="*/ 7403462 w 7803300"/>
              <a:gd name="connsiteY10007" fmla="*/ 1795403 h 4983967"/>
              <a:gd name="connsiteX10008" fmla="*/ 7382701 w 7803300"/>
              <a:gd name="connsiteY10008" fmla="*/ 1774812 h 4983967"/>
              <a:gd name="connsiteX10009" fmla="*/ 7403462 w 7803300"/>
              <a:gd name="connsiteY10009" fmla="*/ 1754222 h 4983967"/>
              <a:gd name="connsiteX10010" fmla="*/ 7340677 w 7803300"/>
              <a:gd name="connsiteY10010" fmla="*/ 1754222 h 4983967"/>
              <a:gd name="connsiteX10011" fmla="*/ 7361429 w 7803300"/>
              <a:gd name="connsiteY10011" fmla="*/ 1774812 h 4983967"/>
              <a:gd name="connsiteX10012" fmla="*/ 7340677 w 7803300"/>
              <a:gd name="connsiteY10012" fmla="*/ 1795403 h 4983967"/>
              <a:gd name="connsiteX10013" fmla="*/ 7319916 w 7803300"/>
              <a:gd name="connsiteY10013" fmla="*/ 1774812 h 4983967"/>
              <a:gd name="connsiteX10014" fmla="*/ 7340677 w 7803300"/>
              <a:gd name="connsiteY10014" fmla="*/ 1754222 h 4983967"/>
              <a:gd name="connsiteX10015" fmla="*/ 7276950 w 7803300"/>
              <a:gd name="connsiteY10015" fmla="*/ 1754222 h 4983967"/>
              <a:gd name="connsiteX10016" fmla="*/ 7297702 w 7803300"/>
              <a:gd name="connsiteY10016" fmla="*/ 1774812 h 4983967"/>
              <a:gd name="connsiteX10017" fmla="*/ 7276950 w 7803300"/>
              <a:gd name="connsiteY10017" fmla="*/ 1795403 h 4983967"/>
              <a:gd name="connsiteX10018" fmla="*/ 7256189 w 7803300"/>
              <a:gd name="connsiteY10018" fmla="*/ 1774812 h 4983967"/>
              <a:gd name="connsiteX10019" fmla="*/ 7276950 w 7803300"/>
              <a:gd name="connsiteY10019" fmla="*/ 1754222 h 4983967"/>
              <a:gd name="connsiteX10020" fmla="*/ 7214084 w 7803300"/>
              <a:gd name="connsiteY10020" fmla="*/ 1754222 h 4983967"/>
              <a:gd name="connsiteX10021" fmla="*/ 7234836 w 7803300"/>
              <a:gd name="connsiteY10021" fmla="*/ 1774812 h 4983967"/>
              <a:gd name="connsiteX10022" fmla="*/ 7214084 w 7803300"/>
              <a:gd name="connsiteY10022" fmla="*/ 1795403 h 4983967"/>
              <a:gd name="connsiteX10023" fmla="*/ 7193323 w 7803300"/>
              <a:gd name="connsiteY10023" fmla="*/ 1774812 h 4983967"/>
              <a:gd name="connsiteX10024" fmla="*/ 7214084 w 7803300"/>
              <a:gd name="connsiteY10024" fmla="*/ 1754222 h 4983967"/>
              <a:gd name="connsiteX10025" fmla="*/ 7150869 w 7803300"/>
              <a:gd name="connsiteY10025" fmla="*/ 1754222 h 4983967"/>
              <a:gd name="connsiteX10026" fmla="*/ 7171621 w 7803300"/>
              <a:gd name="connsiteY10026" fmla="*/ 1774812 h 4983967"/>
              <a:gd name="connsiteX10027" fmla="*/ 7150869 w 7803300"/>
              <a:gd name="connsiteY10027" fmla="*/ 1795403 h 4983967"/>
              <a:gd name="connsiteX10028" fmla="*/ 7130108 w 7803300"/>
              <a:gd name="connsiteY10028" fmla="*/ 1774812 h 4983967"/>
              <a:gd name="connsiteX10029" fmla="*/ 7150869 w 7803300"/>
              <a:gd name="connsiteY10029" fmla="*/ 1754222 h 4983967"/>
              <a:gd name="connsiteX10030" fmla="*/ 7088084 w 7803300"/>
              <a:gd name="connsiteY10030" fmla="*/ 1754222 h 4983967"/>
              <a:gd name="connsiteX10031" fmla="*/ 7108836 w 7803300"/>
              <a:gd name="connsiteY10031" fmla="*/ 1774812 h 4983967"/>
              <a:gd name="connsiteX10032" fmla="*/ 7088084 w 7803300"/>
              <a:gd name="connsiteY10032" fmla="*/ 1795403 h 4983967"/>
              <a:gd name="connsiteX10033" fmla="*/ 7067323 w 7803300"/>
              <a:gd name="connsiteY10033" fmla="*/ 1774812 h 4983967"/>
              <a:gd name="connsiteX10034" fmla="*/ 7088084 w 7803300"/>
              <a:gd name="connsiteY10034" fmla="*/ 1754222 h 4983967"/>
              <a:gd name="connsiteX10035" fmla="*/ 7024366 w 7803300"/>
              <a:gd name="connsiteY10035" fmla="*/ 1754222 h 4983967"/>
              <a:gd name="connsiteX10036" fmla="*/ 7045118 w 7803300"/>
              <a:gd name="connsiteY10036" fmla="*/ 1774812 h 4983967"/>
              <a:gd name="connsiteX10037" fmla="*/ 7024366 w 7803300"/>
              <a:gd name="connsiteY10037" fmla="*/ 1795403 h 4983967"/>
              <a:gd name="connsiteX10038" fmla="*/ 7003605 w 7803300"/>
              <a:gd name="connsiteY10038" fmla="*/ 1774812 h 4983967"/>
              <a:gd name="connsiteX10039" fmla="*/ 7024366 w 7803300"/>
              <a:gd name="connsiteY10039" fmla="*/ 1754222 h 4983967"/>
              <a:gd name="connsiteX10040" fmla="*/ 6961411 w 7803300"/>
              <a:gd name="connsiteY10040" fmla="*/ 1754222 h 4983967"/>
              <a:gd name="connsiteX10041" fmla="*/ 6982163 w 7803300"/>
              <a:gd name="connsiteY10041" fmla="*/ 1774812 h 4983967"/>
              <a:gd name="connsiteX10042" fmla="*/ 6961411 w 7803300"/>
              <a:gd name="connsiteY10042" fmla="*/ 1795403 h 4983967"/>
              <a:gd name="connsiteX10043" fmla="*/ 6940650 w 7803300"/>
              <a:gd name="connsiteY10043" fmla="*/ 1774812 h 4983967"/>
              <a:gd name="connsiteX10044" fmla="*/ 6961411 w 7803300"/>
              <a:gd name="connsiteY10044" fmla="*/ 1754222 h 4983967"/>
              <a:gd name="connsiteX10045" fmla="*/ 6898366 w 7803300"/>
              <a:gd name="connsiteY10045" fmla="*/ 1754222 h 4983967"/>
              <a:gd name="connsiteX10046" fmla="*/ 6919118 w 7803300"/>
              <a:gd name="connsiteY10046" fmla="*/ 1774812 h 4983967"/>
              <a:gd name="connsiteX10047" fmla="*/ 6898366 w 7803300"/>
              <a:gd name="connsiteY10047" fmla="*/ 1795403 h 4983967"/>
              <a:gd name="connsiteX10048" fmla="*/ 6877605 w 7803300"/>
              <a:gd name="connsiteY10048" fmla="*/ 1774812 h 4983967"/>
              <a:gd name="connsiteX10049" fmla="*/ 6898366 w 7803300"/>
              <a:gd name="connsiteY10049" fmla="*/ 1754222 h 4983967"/>
              <a:gd name="connsiteX10050" fmla="*/ 6835500 w 7803300"/>
              <a:gd name="connsiteY10050" fmla="*/ 1754222 h 4983967"/>
              <a:gd name="connsiteX10051" fmla="*/ 6856252 w 7803300"/>
              <a:gd name="connsiteY10051" fmla="*/ 1774812 h 4983967"/>
              <a:gd name="connsiteX10052" fmla="*/ 6835500 w 7803300"/>
              <a:gd name="connsiteY10052" fmla="*/ 1795403 h 4983967"/>
              <a:gd name="connsiteX10053" fmla="*/ 6814739 w 7803300"/>
              <a:gd name="connsiteY10053" fmla="*/ 1774812 h 4983967"/>
              <a:gd name="connsiteX10054" fmla="*/ 6835500 w 7803300"/>
              <a:gd name="connsiteY10054" fmla="*/ 1754222 h 4983967"/>
              <a:gd name="connsiteX10055" fmla="*/ 6771774 w 7803300"/>
              <a:gd name="connsiteY10055" fmla="*/ 1754222 h 4983967"/>
              <a:gd name="connsiteX10056" fmla="*/ 6792526 w 7803300"/>
              <a:gd name="connsiteY10056" fmla="*/ 1774812 h 4983967"/>
              <a:gd name="connsiteX10057" fmla="*/ 6771774 w 7803300"/>
              <a:gd name="connsiteY10057" fmla="*/ 1795403 h 4983967"/>
              <a:gd name="connsiteX10058" fmla="*/ 6751013 w 7803300"/>
              <a:gd name="connsiteY10058" fmla="*/ 1774812 h 4983967"/>
              <a:gd name="connsiteX10059" fmla="*/ 6771774 w 7803300"/>
              <a:gd name="connsiteY10059" fmla="*/ 1754222 h 4983967"/>
              <a:gd name="connsiteX10060" fmla="*/ 6708908 w 7803300"/>
              <a:gd name="connsiteY10060" fmla="*/ 1754222 h 4983967"/>
              <a:gd name="connsiteX10061" fmla="*/ 6729660 w 7803300"/>
              <a:gd name="connsiteY10061" fmla="*/ 1774812 h 4983967"/>
              <a:gd name="connsiteX10062" fmla="*/ 6708908 w 7803300"/>
              <a:gd name="connsiteY10062" fmla="*/ 1795403 h 4983967"/>
              <a:gd name="connsiteX10063" fmla="*/ 6688147 w 7803300"/>
              <a:gd name="connsiteY10063" fmla="*/ 1774812 h 4983967"/>
              <a:gd name="connsiteX10064" fmla="*/ 6708908 w 7803300"/>
              <a:gd name="connsiteY10064" fmla="*/ 1754222 h 4983967"/>
              <a:gd name="connsiteX10065" fmla="*/ 6645692 w 7803300"/>
              <a:gd name="connsiteY10065" fmla="*/ 1754222 h 4983967"/>
              <a:gd name="connsiteX10066" fmla="*/ 6666444 w 7803300"/>
              <a:gd name="connsiteY10066" fmla="*/ 1774812 h 4983967"/>
              <a:gd name="connsiteX10067" fmla="*/ 6645692 w 7803300"/>
              <a:gd name="connsiteY10067" fmla="*/ 1795403 h 4983967"/>
              <a:gd name="connsiteX10068" fmla="*/ 6624931 w 7803300"/>
              <a:gd name="connsiteY10068" fmla="*/ 1774812 h 4983967"/>
              <a:gd name="connsiteX10069" fmla="*/ 6645692 w 7803300"/>
              <a:gd name="connsiteY10069" fmla="*/ 1754222 h 4983967"/>
              <a:gd name="connsiteX10070" fmla="*/ 6582907 w 7803300"/>
              <a:gd name="connsiteY10070" fmla="*/ 1754222 h 4983967"/>
              <a:gd name="connsiteX10071" fmla="*/ 6603659 w 7803300"/>
              <a:gd name="connsiteY10071" fmla="*/ 1774812 h 4983967"/>
              <a:gd name="connsiteX10072" fmla="*/ 6582907 w 7803300"/>
              <a:gd name="connsiteY10072" fmla="*/ 1795403 h 4983967"/>
              <a:gd name="connsiteX10073" fmla="*/ 6562146 w 7803300"/>
              <a:gd name="connsiteY10073" fmla="*/ 1774812 h 4983967"/>
              <a:gd name="connsiteX10074" fmla="*/ 6582907 w 7803300"/>
              <a:gd name="connsiteY10074" fmla="*/ 1754222 h 4983967"/>
              <a:gd name="connsiteX10075" fmla="*/ 6519190 w 7803300"/>
              <a:gd name="connsiteY10075" fmla="*/ 1754222 h 4983967"/>
              <a:gd name="connsiteX10076" fmla="*/ 6539942 w 7803300"/>
              <a:gd name="connsiteY10076" fmla="*/ 1774812 h 4983967"/>
              <a:gd name="connsiteX10077" fmla="*/ 6519190 w 7803300"/>
              <a:gd name="connsiteY10077" fmla="*/ 1795403 h 4983967"/>
              <a:gd name="connsiteX10078" fmla="*/ 6498429 w 7803300"/>
              <a:gd name="connsiteY10078" fmla="*/ 1774812 h 4983967"/>
              <a:gd name="connsiteX10079" fmla="*/ 6519190 w 7803300"/>
              <a:gd name="connsiteY10079" fmla="*/ 1754222 h 4983967"/>
              <a:gd name="connsiteX10080" fmla="*/ 6456234 w 7803300"/>
              <a:gd name="connsiteY10080" fmla="*/ 1754222 h 4983967"/>
              <a:gd name="connsiteX10081" fmla="*/ 6476986 w 7803300"/>
              <a:gd name="connsiteY10081" fmla="*/ 1774812 h 4983967"/>
              <a:gd name="connsiteX10082" fmla="*/ 6456234 w 7803300"/>
              <a:gd name="connsiteY10082" fmla="*/ 1795403 h 4983967"/>
              <a:gd name="connsiteX10083" fmla="*/ 6435473 w 7803300"/>
              <a:gd name="connsiteY10083" fmla="*/ 1774812 h 4983967"/>
              <a:gd name="connsiteX10084" fmla="*/ 6456234 w 7803300"/>
              <a:gd name="connsiteY10084" fmla="*/ 1754222 h 4983967"/>
              <a:gd name="connsiteX10085" fmla="*/ 6392849 w 7803300"/>
              <a:gd name="connsiteY10085" fmla="*/ 1754222 h 4983967"/>
              <a:gd name="connsiteX10086" fmla="*/ 6413601 w 7803300"/>
              <a:gd name="connsiteY10086" fmla="*/ 1774812 h 4983967"/>
              <a:gd name="connsiteX10087" fmla="*/ 6392849 w 7803300"/>
              <a:gd name="connsiteY10087" fmla="*/ 1795403 h 4983967"/>
              <a:gd name="connsiteX10088" fmla="*/ 6372088 w 7803300"/>
              <a:gd name="connsiteY10088" fmla="*/ 1774812 h 4983967"/>
              <a:gd name="connsiteX10089" fmla="*/ 6392849 w 7803300"/>
              <a:gd name="connsiteY10089" fmla="*/ 1754222 h 4983967"/>
              <a:gd name="connsiteX10090" fmla="*/ 6330064 w 7803300"/>
              <a:gd name="connsiteY10090" fmla="*/ 1754222 h 4983967"/>
              <a:gd name="connsiteX10091" fmla="*/ 6350816 w 7803300"/>
              <a:gd name="connsiteY10091" fmla="*/ 1774812 h 4983967"/>
              <a:gd name="connsiteX10092" fmla="*/ 6330064 w 7803300"/>
              <a:gd name="connsiteY10092" fmla="*/ 1795403 h 4983967"/>
              <a:gd name="connsiteX10093" fmla="*/ 6309303 w 7803300"/>
              <a:gd name="connsiteY10093" fmla="*/ 1774812 h 4983967"/>
              <a:gd name="connsiteX10094" fmla="*/ 6330064 w 7803300"/>
              <a:gd name="connsiteY10094" fmla="*/ 1754222 h 4983967"/>
              <a:gd name="connsiteX10095" fmla="*/ 6266346 w 7803300"/>
              <a:gd name="connsiteY10095" fmla="*/ 1754222 h 4983967"/>
              <a:gd name="connsiteX10096" fmla="*/ 6287098 w 7803300"/>
              <a:gd name="connsiteY10096" fmla="*/ 1774812 h 4983967"/>
              <a:gd name="connsiteX10097" fmla="*/ 6266346 w 7803300"/>
              <a:gd name="connsiteY10097" fmla="*/ 1795403 h 4983967"/>
              <a:gd name="connsiteX10098" fmla="*/ 6245585 w 7803300"/>
              <a:gd name="connsiteY10098" fmla="*/ 1774812 h 4983967"/>
              <a:gd name="connsiteX10099" fmla="*/ 6266346 w 7803300"/>
              <a:gd name="connsiteY10099" fmla="*/ 1754222 h 4983967"/>
              <a:gd name="connsiteX10100" fmla="*/ 6203471 w 7803300"/>
              <a:gd name="connsiteY10100" fmla="*/ 1754222 h 4983967"/>
              <a:gd name="connsiteX10101" fmla="*/ 6224223 w 7803300"/>
              <a:gd name="connsiteY10101" fmla="*/ 1774812 h 4983967"/>
              <a:gd name="connsiteX10102" fmla="*/ 6203471 w 7803300"/>
              <a:gd name="connsiteY10102" fmla="*/ 1795403 h 4983967"/>
              <a:gd name="connsiteX10103" fmla="*/ 6182710 w 7803300"/>
              <a:gd name="connsiteY10103" fmla="*/ 1774812 h 4983967"/>
              <a:gd name="connsiteX10104" fmla="*/ 6203471 w 7803300"/>
              <a:gd name="connsiteY10104" fmla="*/ 1754222 h 4983967"/>
              <a:gd name="connsiteX10105" fmla="*/ 6140345 w 7803300"/>
              <a:gd name="connsiteY10105" fmla="*/ 1754222 h 4983967"/>
              <a:gd name="connsiteX10106" fmla="*/ 6161097 w 7803300"/>
              <a:gd name="connsiteY10106" fmla="*/ 1774812 h 4983967"/>
              <a:gd name="connsiteX10107" fmla="*/ 6140345 w 7803300"/>
              <a:gd name="connsiteY10107" fmla="*/ 1795403 h 4983967"/>
              <a:gd name="connsiteX10108" fmla="*/ 6119584 w 7803300"/>
              <a:gd name="connsiteY10108" fmla="*/ 1774812 h 4983967"/>
              <a:gd name="connsiteX10109" fmla="*/ 6140345 w 7803300"/>
              <a:gd name="connsiteY10109" fmla="*/ 1754222 h 4983967"/>
              <a:gd name="connsiteX10110" fmla="*/ 6077480 w 7803300"/>
              <a:gd name="connsiteY10110" fmla="*/ 1754222 h 4983967"/>
              <a:gd name="connsiteX10111" fmla="*/ 6098232 w 7803300"/>
              <a:gd name="connsiteY10111" fmla="*/ 1774812 h 4983967"/>
              <a:gd name="connsiteX10112" fmla="*/ 6077480 w 7803300"/>
              <a:gd name="connsiteY10112" fmla="*/ 1795403 h 4983967"/>
              <a:gd name="connsiteX10113" fmla="*/ 6056719 w 7803300"/>
              <a:gd name="connsiteY10113" fmla="*/ 1774812 h 4983967"/>
              <a:gd name="connsiteX10114" fmla="*/ 6077480 w 7803300"/>
              <a:gd name="connsiteY10114" fmla="*/ 1754222 h 4983967"/>
              <a:gd name="connsiteX10115" fmla="*/ 6013843 w 7803300"/>
              <a:gd name="connsiteY10115" fmla="*/ 1754222 h 4983967"/>
              <a:gd name="connsiteX10116" fmla="*/ 6034595 w 7803300"/>
              <a:gd name="connsiteY10116" fmla="*/ 1774812 h 4983967"/>
              <a:gd name="connsiteX10117" fmla="*/ 6013843 w 7803300"/>
              <a:gd name="connsiteY10117" fmla="*/ 1795403 h 4983967"/>
              <a:gd name="connsiteX10118" fmla="*/ 5993082 w 7803300"/>
              <a:gd name="connsiteY10118" fmla="*/ 1774812 h 4983967"/>
              <a:gd name="connsiteX10119" fmla="*/ 6013843 w 7803300"/>
              <a:gd name="connsiteY10119" fmla="*/ 1754222 h 4983967"/>
              <a:gd name="connsiteX10120" fmla="*/ 5950798 w 7803300"/>
              <a:gd name="connsiteY10120" fmla="*/ 1754222 h 4983967"/>
              <a:gd name="connsiteX10121" fmla="*/ 5971550 w 7803300"/>
              <a:gd name="connsiteY10121" fmla="*/ 1774812 h 4983967"/>
              <a:gd name="connsiteX10122" fmla="*/ 5950798 w 7803300"/>
              <a:gd name="connsiteY10122" fmla="*/ 1795403 h 4983967"/>
              <a:gd name="connsiteX10123" fmla="*/ 5930037 w 7803300"/>
              <a:gd name="connsiteY10123" fmla="*/ 1774812 h 4983967"/>
              <a:gd name="connsiteX10124" fmla="*/ 5950798 w 7803300"/>
              <a:gd name="connsiteY10124" fmla="*/ 1754222 h 4983967"/>
              <a:gd name="connsiteX10125" fmla="*/ 5887762 w 7803300"/>
              <a:gd name="connsiteY10125" fmla="*/ 1754222 h 4983967"/>
              <a:gd name="connsiteX10126" fmla="*/ 5908514 w 7803300"/>
              <a:gd name="connsiteY10126" fmla="*/ 1774812 h 4983967"/>
              <a:gd name="connsiteX10127" fmla="*/ 5887762 w 7803300"/>
              <a:gd name="connsiteY10127" fmla="*/ 1795403 h 4983967"/>
              <a:gd name="connsiteX10128" fmla="*/ 5867001 w 7803300"/>
              <a:gd name="connsiteY10128" fmla="*/ 1774812 h 4983967"/>
              <a:gd name="connsiteX10129" fmla="*/ 5887762 w 7803300"/>
              <a:gd name="connsiteY10129" fmla="*/ 1754222 h 4983967"/>
              <a:gd name="connsiteX10130" fmla="*/ 5824896 w 7803300"/>
              <a:gd name="connsiteY10130" fmla="*/ 1754222 h 4983967"/>
              <a:gd name="connsiteX10131" fmla="*/ 5845648 w 7803300"/>
              <a:gd name="connsiteY10131" fmla="*/ 1774812 h 4983967"/>
              <a:gd name="connsiteX10132" fmla="*/ 5824896 w 7803300"/>
              <a:gd name="connsiteY10132" fmla="*/ 1795403 h 4983967"/>
              <a:gd name="connsiteX10133" fmla="*/ 5804135 w 7803300"/>
              <a:gd name="connsiteY10133" fmla="*/ 1774812 h 4983967"/>
              <a:gd name="connsiteX10134" fmla="*/ 5824896 w 7803300"/>
              <a:gd name="connsiteY10134" fmla="*/ 1754222 h 4983967"/>
              <a:gd name="connsiteX10135" fmla="*/ 5761169 w 7803300"/>
              <a:gd name="connsiteY10135" fmla="*/ 1754222 h 4983967"/>
              <a:gd name="connsiteX10136" fmla="*/ 5781921 w 7803300"/>
              <a:gd name="connsiteY10136" fmla="*/ 1774812 h 4983967"/>
              <a:gd name="connsiteX10137" fmla="*/ 5761169 w 7803300"/>
              <a:gd name="connsiteY10137" fmla="*/ 1795403 h 4983967"/>
              <a:gd name="connsiteX10138" fmla="*/ 5740408 w 7803300"/>
              <a:gd name="connsiteY10138" fmla="*/ 1774812 h 4983967"/>
              <a:gd name="connsiteX10139" fmla="*/ 5761169 w 7803300"/>
              <a:gd name="connsiteY10139" fmla="*/ 1754222 h 4983967"/>
              <a:gd name="connsiteX10140" fmla="*/ 5698295 w 7803300"/>
              <a:gd name="connsiteY10140" fmla="*/ 1754222 h 4983967"/>
              <a:gd name="connsiteX10141" fmla="*/ 5719047 w 7803300"/>
              <a:gd name="connsiteY10141" fmla="*/ 1774812 h 4983967"/>
              <a:gd name="connsiteX10142" fmla="*/ 5698295 w 7803300"/>
              <a:gd name="connsiteY10142" fmla="*/ 1795403 h 4983967"/>
              <a:gd name="connsiteX10143" fmla="*/ 5677534 w 7803300"/>
              <a:gd name="connsiteY10143" fmla="*/ 1774812 h 4983967"/>
              <a:gd name="connsiteX10144" fmla="*/ 5698295 w 7803300"/>
              <a:gd name="connsiteY10144" fmla="*/ 1754222 h 4983967"/>
              <a:gd name="connsiteX10145" fmla="*/ 5635178 w 7803300"/>
              <a:gd name="connsiteY10145" fmla="*/ 1754222 h 4983967"/>
              <a:gd name="connsiteX10146" fmla="*/ 5655930 w 7803300"/>
              <a:gd name="connsiteY10146" fmla="*/ 1774812 h 4983967"/>
              <a:gd name="connsiteX10147" fmla="*/ 5635178 w 7803300"/>
              <a:gd name="connsiteY10147" fmla="*/ 1795403 h 4983967"/>
              <a:gd name="connsiteX10148" fmla="*/ 5614417 w 7803300"/>
              <a:gd name="connsiteY10148" fmla="*/ 1774812 h 4983967"/>
              <a:gd name="connsiteX10149" fmla="*/ 5635178 w 7803300"/>
              <a:gd name="connsiteY10149" fmla="*/ 1754222 h 4983967"/>
              <a:gd name="connsiteX10150" fmla="*/ 5572303 w 7803300"/>
              <a:gd name="connsiteY10150" fmla="*/ 1754222 h 4983967"/>
              <a:gd name="connsiteX10151" fmla="*/ 5593055 w 7803300"/>
              <a:gd name="connsiteY10151" fmla="*/ 1774812 h 4983967"/>
              <a:gd name="connsiteX10152" fmla="*/ 5572303 w 7803300"/>
              <a:gd name="connsiteY10152" fmla="*/ 1795403 h 4983967"/>
              <a:gd name="connsiteX10153" fmla="*/ 5551542 w 7803300"/>
              <a:gd name="connsiteY10153" fmla="*/ 1774812 h 4983967"/>
              <a:gd name="connsiteX10154" fmla="*/ 5572303 w 7803300"/>
              <a:gd name="connsiteY10154" fmla="*/ 1754222 h 4983967"/>
              <a:gd name="connsiteX10155" fmla="*/ 5508577 w 7803300"/>
              <a:gd name="connsiteY10155" fmla="*/ 1754222 h 4983967"/>
              <a:gd name="connsiteX10156" fmla="*/ 5529329 w 7803300"/>
              <a:gd name="connsiteY10156" fmla="*/ 1774812 h 4983967"/>
              <a:gd name="connsiteX10157" fmla="*/ 5508577 w 7803300"/>
              <a:gd name="connsiteY10157" fmla="*/ 1795403 h 4983967"/>
              <a:gd name="connsiteX10158" fmla="*/ 5487816 w 7803300"/>
              <a:gd name="connsiteY10158" fmla="*/ 1774812 h 4983967"/>
              <a:gd name="connsiteX10159" fmla="*/ 5508577 w 7803300"/>
              <a:gd name="connsiteY10159" fmla="*/ 1754222 h 4983967"/>
              <a:gd name="connsiteX10160" fmla="*/ 5445711 w 7803300"/>
              <a:gd name="connsiteY10160" fmla="*/ 1754222 h 4983967"/>
              <a:gd name="connsiteX10161" fmla="*/ 5466463 w 7803300"/>
              <a:gd name="connsiteY10161" fmla="*/ 1774812 h 4983967"/>
              <a:gd name="connsiteX10162" fmla="*/ 5445711 w 7803300"/>
              <a:gd name="connsiteY10162" fmla="*/ 1795403 h 4983967"/>
              <a:gd name="connsiteX10163" fmla="*/ 5424950 w 7803300"/>
              <a:gd name="connsiteY10163" fmla="*/ 1774812 h 4983967"/>
              <a:gd name="connsiteX10164" fmla="*/ 5445711 w 7803300"/>
              <a:gd name="connsiteY10164" fmla="*/ 1754222 h 4983967"/>
              <a:gd name="connsiteX10165" fmla="*/ 5382244 w 7803300"/>
              <a:gd name="connsiteY10165" fmla="*/ 1754222 h 4983967"/>
              <a:gd name="connsiteX10166" fmla="*/ 5402996 w 7803300"/>
              <a:gd name="connsiteY10166" fmla="*/ 1774812 h 4983967"/>
              <a:gd name="connsiteX10167" fmla="*/ 5382244 w 7803300"/>
              <a:gd name="connsiteY10167" fmla="*/ 1795403 h 4983967"/>
              <a:gd name="connsiteX10168" fmla="*/ 5361483 w 7803300"/>
              <a:gd name="connsiteY10168" fmla="*/ 1774812 h 4983967"/>
              <a:gd name="connsiteX10169" fmla="*/ 5382244 w 7803300"/>
              <a:gd name="connsiteY10169" fmla="*/ 1754222 h 4983967"/>
              <a:gd name="connsiteX10170" fmla="*/ 5319459 w 7803300"/>
              <a:gd name="connsiteY10170" fmla="*/ 1754222 h 4983967"/>
              <a:gd name="connsiteX10171" fmla="*/ 5340211 w 7803300"/>
              <a:gd name="connsiteY10171" fmla="*/ 1774812 h 4983967"/>
              <a:gd name="connsiteX10172" fmla="*/ 5319459 w 7803300"/>
              <a:gd name="connsiteY10172" fmla="*/ 1795403 h 4983967"/>
              <a:gd name="connsiteX10173" fmla="*/ 5298698 w 7803300"/>
              <a:gd name="connsiteY10173" fmla="*/ 1774812 h 4983967"/>
              <a:gd name="connsiteX10174" fmla="*/ 5319459 w 7803300"/>
              <a:gd name="connsiteY10174" fmla="*/ 1754222 h 4983967"/>
              <a:gd name="connsiteX10175" fmla="*/ 5255733 w 7803300"/>
              <a:gd name="connsiteY10175" fmla="*/ 1754222 h 4983967"/>
              <a:gd name="connsiteX10176" fmla="*/ 5276485 w 7803300"/>
              <a:gd name="connsiteY10176" fmla="*/ 1774812 h 4983967"/>
              <a:gd name="connsiteX10177" fmla="*/ 5255733 w 7803300"/>
              <a:gd name="connsiteY10177" fmla="*/ 1795403 h 4983967"/>
              <a:gd name="connsiteX10178" fmla="*/ 5234972 w 7803300"/>
              <a:gd name="connsiteY10178" fmla="*/ 1774812 h 4983967"/>
              <a:gd name="connsiteX10179" fmla="*/ 5255733 w 7803300"/>
              <a:gd name="connsiteY10179" fmla="*/ 1754222 h 4983967"/>
              <a:gd name="connsiteX10180" fmla="*/ 5192867 w 7803300"/>
              <a:gd name="connsiteY10180" fmla="*/ 1754222 h 4983967"/>
              <a:gd name="connsiteX10181" fmla="*/ 5213619 w 7803300"/>
              <a:gd name="connsiteY10181" fmla="*/ 1774812 h 4983967"/>
              <a:gd name="connsiteX10182" fmla="*/ 5192867 w 7803300"/>
              <a:gd name="connsiteY10182" fmla="*/ 1795403 h 4983967"/>
              <a:gd name="connsiteX10183" fmla="*/ 5172106 w 7803300"/>
              <a:gd name="connsiteY10183" fmla="*/ 1774812 h 4983967"/>
              <a:gd name="connsiteX10184" fmla="*/ 5192867 w 7803300"/>
              <a:gd name="connsiteY10184" fmla="*/ 1754222 h 4983967"/>
              <a:gd name="connsiteX10185" fmla="*/ 5129741 w 7803300"/>
              <a:gd name="connsiteY10185" fmla="*/ 1754222 h 4983967"/>
              <a:gd name="connsiteX10186" fmla="*/ 5150493 w 7803300"/>
              <a:gd name="connsiteY10186" fmla="*/ 1774812 h 4983967"/>
              <a:gd name="connsiteX10187" fmla="*/ 5129741 w 7803300"/>
              <a:gd name="connsiteY10187" fmla="*/ 1795403 h 4983967"/>
              <a:gd name="connsiteX10188" fmla="*/ 5108980 w 7803300"/>
              <a:gd name="connsiteY10188" fmla="*/ 1774812 h 4983967"/>
              <a:gd name="connsiteX10189" fmla="*/ 5129741 w 7803300"/>
              <a:gd name="connsiteY10189" fmla="*/ 1754222 h 4983967"/>
              <a:gd name="connsiteX10190" fmla="*/ 5066956 w 7803300"/>
              <a:gd name="connsiteY10190" fmla="*/ 1754222 h 4983967"/>
              <a:gd name="connsiteX10191" fmla="*/ 5087708 w 7803300"/>
              <a:gd name="connsiteY10191" fmla="*/ 1774812 h 4983967"/>
              <a:gd name="connsiteX10192" fmla="*/ 5066956 w 7803300"/>
              <a:gd name="connsiteY10192" fmla="*/ 1795403 h 4983967"/>
              <a:gd name="connsiteX10193" fmla="*/ 5046195 w 7803300"/>
              <a:gd name="connsiteY10193" fmla="*/ 1774812 h 4983967"/>
              <a:gd name="connsiteX10194" fmla="*/ 5066956 w 7803300"/>
              <a:gd name="connsiteY10194" fmla="*/ 1754222 h 4983967"/>
              <a:gd name="connsiteX10195" fmla="*/ 5003239 w 7803300"/>
              <a:gd name="connsiteY10195" fmla="*/ 1754222 h 4983967"/>
              <a:gd name="connsiteX10196" fmla="*/ 5023991 w 7803300"/>
              <a:gd name="connsiteY10196" fmla="*/ 1774812 h 4983967"/>
              <a:gd name="connsiteX10197" fmla="*/ 5003239 w 7803300"/>
              <a:gd name="connsiteY10197" fmla="*/ 1795403 h 4983967"/>
              <a:gd name="connsiteX10198" fmla="*/ 4982478 w 7803300"/>
              <a:gd name="connsiteY10198" fmla="*/ 1774812 h 4983967"/>
              <a:gd name="connsiteX10199" fmla="*/ 5003239 w 7803300"/>
              <a:gd name="connsiteY10199" fmla="*/ 1754222 h 4983967"/>
              <a:gd name="connsiteX10200" fmla="*/ 4940283 w 7803300"/>
              <a:gd name="connsiteY10200" fmla="*/ 1754222 h 4983967"/>
              <a:gd name="connsiteX10201" fmla="*/ 4961035 w 7803300"/>
              <a:gd name="connsiteY10201" fmla="*/ 1774812 h 4983967"/>
              <a:gd name="connsiteX10202" fmla="*/ 4940283 w 7803300"/>
              <a:gd name="connsiteY10202" fmla="*/ 1795403 h 4983967"/>
              <a:gd name="connsiteX10203" fmla="*/ 4919522 w 7803300"/>
              <a:gd name="connsiteY10203" fmla="*/ 1774812 h 4983967"/>
              <a:gd name="connsiteX10204" fmla="*/ 4940283 w 7803300"/>
              <a:gd name="connsiteY10204" fmla="*/ 1754222 h 4983967"/>
              <a:gd name="connsiteX10205" fmla="*/ 4877157 w 7803300"/>
              <a:gd name="connsiteY10205" fmla="*/ 1754222 h 4983967"/>
              <a:gd name="connsiteX10206" fmla="*/ 4897909 w 7803300"/>
              <a:gd name="connsiteY10206" fmla="*/ 1774812 h 4983967"/>
              <a:gd name="connsiteX10207" fmla="*/ 4877157 w 7803300"/>
              <a:gd name="connsiteY10207" fmla="*/ 1795403 h 4983967"/>
              <a:gd name="connsiteX10208" fmla="*/ 4856396 w 7803300"/>
              <a:gd name="connsiteY10208" fmla="*/ 1774812 h 4983967"/>
              <a:gd name="connsiteX10209" fmla="*/ 4877157 w 7803300"/>
              <a:gd name="connsiteY10209" fmla="*/ 1754222 h 4983967"/>
              <a:gd name="connsiteX10210" fmla="*/ 4814283 w 7803300"/>
              <a:gd name="connsiteY10210" fmla="*/ 1754222 h 4983967"/>
              <a:gd name="connsiteX10211" fmla="*/ 4835035 w 7803300"/>
              <a:gd name="connsiteY10211" fmla="*/ 1774812 h 4983967"/>
              <a:gd name="connsiteX10212" fmla="*/ 4814283 w 7803300"/>
              <a:gd name="connsiteY10212" fmla="*/ 1795403 h 4983967"/>
              <a:gd name="connsiteX10213" fmla="*/ 4793522 w 7803300"/>
              <a:gd name="connsiteY10213" fmla="*/ 1774812 h 4983967"/>
              <a:gd name="connsiteX10214" fmla="*/ 4814283 w 7803300"/>
              <a:gd name="connsiteY10214" fmla="*/ 1754222 h 4983967"/>
              <a:gd name="connsiteX10215" fmla="*/ 4750646 w 7803300"/>
              <a:gd name="connsiteY10215" fmla="*/ 1754222 h 4983967"/>
              <a:gd name="connsiteX10216" fmla="*/ 4771398 w 7803300"/>
              <a:gd name="connsiteY10216" fmla="*/ 1774812 h 4983967"/>
              <a:gd name="connsiteX10217" fmla="*/ 4750646 w 7803300"/>
              <a:gd name="connsiteY10217" fmla="*/ 1795403 h 4983967"/>
              <a:gd name="connsiteX10218" fmla="*/ 4729885 w 7803300"/>
              <a:gd name="connsiteY10218" fmla="*/ 1774812 h 4983967"/>
              <a:gd name="connsiteX10219" fmla="*/ 4750646 w 7803300"/>
              <a:gd name="connsiteY10219" fmla="*/ 1754222 h 4983967"/>
              <a:gd name="connsiteX10220" fmla="*/ 4687690 w 7803300"/>
              <a:gd name="connsiteY10220" fmla="*/ 1754222 h 4983967"/>
              <a:gd name="connsiteX10221" fmla="*/ 4708442 w 7803300"/>
              <a:gd name="connsiteY10221" fmla="*/ 1774812 h 4983967"/>
              <a:gd name="connsiteX10222" fmla="*/ 4687690 w 7803300"/>
              <a:gd name="connsiteY10222" fmla="*/ 1795403 h 4983967"/>
              <a:gd name="connsiteX10223" fmla="*/ 4666929 w 7803300"/>
              <a:gd name="connsiteY10223" fmla="*/ 1774812 h 4983967"/>
              <a:gd name="connsiteX10224" fmla="*/ 4687690 w 7803300"/>
              <a:gd name="connsiteY10224" fmla="*/ 1754222 h 4983967"/>
              <a:gd name="connsiteX10225" fmla="*/ 4624565 w 7803300"/>
              <a:gd name="connsiteY10225" fmla="*/ 1754222 h 4983967"/>
              <a:gd name="connsiteX10226" fmla="*/ 4645317 w 7803300"/>
              <a:gd name="connsiteY10226" fmla="*/ 1774812 h 4983967"/>
              <a:gd name="connsiteX10227" fmla="*/ 4624565 w 7803300"/>
              <a:gd name="connsiteY10227" fmla="*/ 1795403 h 4983967"/>
              <a:gd name="connsiteX10228" fmla="*/ 4603804 w 7803300"/>
              <a:gd name="connsiteY10228" fmla="*/ 1774812 h 4983967"/>
              <a:gd name="connsiteX10229" fmla="*/ 4624565 w 7803300"/>
              <a:gd name="connsiteY10229" fmla="*/ 1754222 h 4983967"/>
              <a:gd name="connsiteX10230" fmla="*/ 4561699 w 7803300"/>
              <a:gd name="connsiteY10230" fmla="*/ 1754222 h 4983967"/>
              <a:gd name="connsiteX10231" fmla="*/ 4582451 w 7803300"/>
              <a:gd name="connsiteY10231" fmla="*/ 1774812 h 4983967"/>
              <a:gd name="connsiteX10232" fmla="*/ 4561699 w 7803300"/>
              <a:gd name="connsiteY10232" fmla="*/ 1795403 h 4983967"/>
              <a:gd name="connsiteX10233" fmla="*/ 4540938 w 7803300"/>
              <a:gd name="connsiteY10233" fmla="*/ 1774812 h 4983967"/>
              <a:gd name="connsiteX10234" fmla="*/ 4561699 w 7803300"/>
              <a:gd name="connsiteY10234" fmla="*/ 1754222 h 4983967"/>
              <a:gd name="connsiteX10235" fmla="*/ 4498062 w 7803300"/>
              <a:gd name="connsiteY10235" fmla="*/ 1754222 h 4983967"/>
              <a:gd name="connsiteX10236" fmla="*/ 4518814 w 7803300"/>
              <a:gd name="connsiteY10236" fmla="*/ 1774812 h 4983967"/>
              <a:gd name="connsiteX10237" fmla="*/ 4498062 w 7803300"/>
              <a:gd name="connsiteY10237" fmla="*/ 1795403 h 4983967"/>
              <a:gd name="connsiteX10238" fmla="*/ 4477301 w 7803300"/>
              <a:gd name="connsiteY10238" fmla="*/ 1774812 h 4983967"/>
              <a:gd name="connsiteX10239" fmla="*/ 4498062 w 7803300"/>
              <a:gd name="connsiteY10239" fmla="*/ 1754222 h 4983967"/>
              <a:gd name="connsiteX10240" fmla="*/ 4435107 w 7803300"/>
              <a:gd name="connsiteY10240" fmla="*/ 1754222 h 4983967"/>
              <a:gd name="connsiteX10241" fmla="*/ 4455859 w 7803300"/>
              <a:gd name="connsiteY10241" fmla="*/ 1774812 h 4983967"/>
              <a:gd name="connsiteX10242" fmla="*/ 4435107 w 7803300"/>
              <a:gd name="connsiteY10242" fmla="*/ 1795403 h 4983967"/>
              <a:gd name="connsiteX10243" fmla="*/ 4414346 w 7803300"/>
              <a:gd name="connsiteY10243" fmla="*/ 1774812 h 4983967"/>
              <a:gd name="connsiteX10244" fmla="*/ 4435107 w 7803300"/>
              <a:gd name="connsiteY10244" fmla="*/ 1754222 h 4983967"/>
              <a:gd name="connsiteX10245" fmla="*/ 4371721 w 7803300"/>
              <a:gd name="connsiteY10245" fmla="*/ 1754222 h 4983967"/>
              <a:gd name="connsiteX10246" fmla="*/ 4392473 w 7803300"/>
              <a:gd name="connsiteY10246" fmla="*/ 1774812 h 4983967"/>
              <a:gd name="connsiteX10247" fmla="*/ 4371721 w 7803300"/>
              <a:gd name="connsiteY10247" fmla="*/ 1795403 h 4983967"/>
              <a:gd name="connsiteX10248" fmla="*/ 4350960 w 7803300"/>
              <a:gd name="connsiteY10248" fmla="*/ 1774812 h 4983967"/>
              <a:gd name="connsiteX10249" fmla="*/ 4371721 w 7803300"/>
              <a:gd name="connsiteY10249" fmla="*/ 1754222 h 4983967"/>
              <a:gd name="connsiteX10250" fmla="*/ 4308855 w 7803300"/>
              <a:gd name="connsiteY10250" fmla="*/ 1754222 h 4983967"/>
              <a:gd name="connsiteX10251" fmla="*/ 4329607 w 7803300"/>
              <a:gd name="connsiteY10251" fmla="*/ 1774812 h 4983967"/>
              <a:gd name="connsiteX10252" fmla="*/ 4308855 w 7803300"/>
              <a:gd name="connsiteY10252" fmla="*/ 1795403 h 4983967"/>
              <a:gd name="connsiteX10253" fmla="*/ 4288094 w 7803300"/>
              <a:gd name="connsiteY10253" fmla="*/ 1774812 h 4983967"/>
              <a:gd name="connsiteX10254" fmla="*/ 4308855 w 7803300"/>
              <a:gd name="connsiteY10254" fmla="*/ 1754222 h 4983967"/>
              <a:gd name="connsiteX10255" fmla="*/ 4245129 w 7803300"/>
              <a:gd name="connsiteY10255" fmla="*/ 1754222 h 4983967"/>
              <a:gd name="connsiteX10256" fmla="*/ 4265881 w 7803300"/>
              <a:gd name="connsiteY10256" fmla="*/ 1774812 h 4983967"/>
              <a:gd name="connsiteX10257" fmla="*/ 4245129 w 7803300"/>
              <a:gd name="connsiteY10257" fmla="*/ 1795403 h 4983967"/>
              <a:gd name="connsiteX10258" fmla="*/ 4224368 w 7803300"/>
              <a:gd name="connsiteY10258" fmla="*/ 1774812 h 4983967"/>
              <a:gd name="connsiteX10259" fmla="*/ 4245129 w 7803300"/>
              <a:gd name="connsiteY10259" fmla="*/ 1754222 h 4983967"/>
              <a:gd name="connsiteX10260" fmla="*/ 4182263 w 7803300"/>
              <a:gd name="connsiteY10260" fmla="*/ 1754222 h 4983967"/>
              <a:gd name="connsiteX10261" fmla="*/ 4203015 w 7803300"/>
              <a:gd name="connsiteY10261" fmla="*/ 1774812 h 4983967"/>
              <a:gd name="connsiteX10262" fmla="*/ 4182263 w 7803300"/>
              <a:gd name="connsiteY10262" fmla="*/ 1795403 h 4983967"/>
              <a:gd name="connsiteX10263" fmla="*/ 4161502 w 7803300"/>
              <a:gd name="connsiteY10263" fmla="*/ 1774812 h 4983967"/>
              <a:gd name="connsiteX10264" fmla="*/ 4182263 w 7803300"/>
              <a:gd name="connsiteY10264" fmla="*/ 1754222 h 4983967"/>
              <a:gd name="connsiteX10265" fmla="*/ 4056352 w 7803300"/>
              <a:gd name="connsiteY10265" fmla="*/ 1754222 h 4983967"/>
              <a:gd name="connsiteX10266" fmla="*/ 4077104 w 7803300"/>
              <a:gd name="connsiteY10266" fmla="*/ 1774812 h 4983967"/>
              <a:gd name="connsiteX10267" fmla="*/ 4056352 w 7803300"/>
              <a:gd name="connsiteY10267" fmla="*/ 1795403 h 4983967"/>
              <a:gd name="connsiteX10268" fmla="*/ 4035591 w 7803300"/>
              <a:gd name="connsiteY10268" fmla="*/ 1774812 h 4983967"/>
              <a:gd name="connsiteX10269" fmla="*/ 4056352 w 7803300"/>
              <a:gd name="connsiteY10269" fmla="*/ 1754222 h 4983967"/>
              <a:gd name="connsiteX10270" fmla="*/ 3992625 w 7803300"/>
              <a:gd name="connsiteY10270" fmla="*/ 1754222 h 4983967"/>
              <a:gd name="connsiteX10271" fmla="*/ 4013377 w 7803300"/>
              <a:gd name="connsiteY10271" fmla="*/ 1774812 h 4983967"/>
              <a:gd name="connsiteX10272" fmla="*/ 3992625 w 7803300"/>
              <a:gd name="connsiteY10272" fmla="*/ 1795403 h 4983967"/>
              <a:gd name="connsiteX10273" fmla="*/ 3971864 w 7803300"/>
              <a:gd name="connsiteY10273" fmla="*/ 1774812 h 4983967"/>
              <a:gd name="connsiteX10274" fmla="*/ 3992625 w 7803300"/>
              <a:gd name="connsiteY10274" fmla="*/ 1754222 h 4983967"/>
              <a:gd name="connsiteX10275" fmla="*/ 3929670 w 7803300"/>
              <a:gd name="connsiteY10275" fmla="*/ 1754222 h 4983967"/>
              <a:gd name="connsiteX10276" fmla="*/ 3950422 w 7803300"/>
              <a:gd name="connsiteY10276" fmla="*/ 1774812 h 4983967"/>
              <a:gd name="connsiteX10277" fmla="*/ 3929670 w 7803300"/>
              <a:gd name="connsiteY10277" fmla="*/ 1795403 h 4983967"/>
              <a:gd name="connsiteX10278" fmla="*/ 3908909 w 7803300"/>
              <a:gd name="connsiteY10278" fmla="*/ 1774812 h 4983967"/>
              <a:gd name="connsiteX10279" fmla="*/ 3929670 w 7803300"/>
              <a:gd name="connsiteY10279" fmla="*/ 1754222 h 4983967"/>
              <a:gd name="connsiteX10280" fmla="*/ 3873208 w 7803300"/>
              <a:gd name="connsiteY10280" fmla="*/ 1753881 h 4983967"/>
              <a:gd name="connsiteX10281" fmla="*/ 3893960 w 7803300"/>
              <a:gd name="connsiteY10281" fmla="*/ 1774471 h 4983967"/>
              <a:gd name="connsiteX10282" fmla="*/ 3873208 w 7803300"/>
              <a:gd name="connsiteY10282" fmla="*/ 1795062 h 4983967"/>
              <a:gd name="connsiteX10283" fmla="*/ 3852447 w 7803300"/>
              <a:gd name="connsiteY10283" fmla="*/ 1774471 h 4983967"/>
              <a:gd name="connsiteX10284" fmla="*/ 3873208 w 7803300"/>
              <a:gd name="connsiteY10284" fmla="*/ 1753881 h 4983967"/>
              <a:gd name="connsiteX10285" fmla="*/ 2736101 w 7803300"/>
              <a:gd name="connsiteY10285" fmla="*/ 1753881 h 4983967"/>
              <a:gd name="connsiteX10286" fmla="*/ 2756853 w 7803300"/>
              <a:gd name="connsiteY10286" fmla="*/ 1774471 h 4983967"/>
              <a:gd name="connsiteX10287" fmla="*/ 2736101 w 7803300"/>
              <a:gd name="connsiteY10287" fmla="*/ 1795062 h 4983967"/>
              <a:gd name="connsiteX10288" fmla="*/ 2715340 w 7803300"/>
              <a:gd name="connsiteY10288" fmla="*/ 1774471 h 4983967"/>
              <a:gd name="connsiteX10289" fmla="*/ 2736101 w 7803300"/>
              <a:gd name="connsiteY10289" fmla="*/ 1753881 h 4983967"/>
              <a:gd name="connsiteX10290" fmla="*/ 2673226 w 7803300"/>
              <a:gd name="connsiteY10290" fmla="*/ 1753881 h 4983967"/>
              <a:gd name="connsiteX10291" fmla="*/ 2693978 w 7803300"/>
              <a:gd name="connsiteY10291" fmla="*/ 1774471 h 4983967"/>
              <a:gd name="connsiteX10292" fmla="*/ 2673226 w 7803300"/>
              <a:gd name="connsiteY10292" fmla="*/ 1795062 h 4983967"/>
              <a:gd name="connsiteX10293" fmla="*/ 2652465 w 7803300"/>
              <a:gd name="connsiteY10293" fmla="*/ 1774471 h 4983967"/>
              <a:gd name="connsiteX10294" fmla="*/ 2673226 w 7803300"/>
              <a:gd name="connsiteY10294" fmla="*/ 1753881 h 4983967"/>
              <a:gd name="connsiteX10295" fmla="*/ 2610020 w 7803300"/>
              <a:gd name="connsiteY10295" fmla="*/ 1753881 h 4983967"/>
              <a:gd name="connsiteX10296" fmla="*/ 2630772 w 7803300"/>
              <a:gd name="connsiteY10296" fmla="*/ 1774471 h 4983967"/>
              <a:gd name="connsiteX10297" fmla="*/ 2610020 w 7803300"/>
              <a:gd name="connsiteY10297" fmla="*/ 1795062 h 4983967"/>
              <a:gd name="connsiteX10298" fmla="*/ 2589259 w 7803300"/>
              <a:gd name="connsiteY10298" fmla="*/ 1774471 h 4983967"/>
              <a:gd name="connsiteX10299" fmla="*/ 2610020 w 7803300"/>
              <a:gd name="connsiteY10299" fmla="*/ 1753881 h 4983967"/>
              <a:gd name="connsiteX10300" fmla="*/ 2230664 w 7803300"/>
              <a:gd name="connsiteY10300" fmla="*/ 1753881 h 4983967"/>
              <a:gd name="connsiteX10301" fmla="*/ 2251416 w 7803300"/>
              <a:gd name="connsiteY10301" fmla="*/ 1774471 h 4983967"/>
              <a:gd name="connsiteX10302" fmla="*/ 2230664 w 7803300"/>
              <a:gd name="connsiteY10302" fmla="*/ 1795062 h 4983967"/>
              <a:gd name="connsiteX10303" fmla="*/ 2209903 w 7803300"/>
              <a:gd name="connsiteY10303" fmla="*/ 1774471 h 4983967"/>
              <a:gd name="connsiteX10304" fmla="*/ 2230664 w 7803300"/>
              <a:gd name="connsiteY10304" fmla="*/ 1753881 h 4983967"/>
              <a:gd name="connsiteX10305" fmla="*/ 2167798 w 7803300"/>
              <a:gd name="connsiteY10305" fmla="*/ 1753881 h 4983967"/>
              <a:gd name="connsiteX10306" fmla="*/ 2188550 w 7803300"/>
              <a:gd name="connsiteY10306" fmla="*/ 1774471 h 4983967"/>
              <a:gd name="connsiteX10307" fmla="*/ 2167798 w 7803300"/>
              <a:gd name="connsiteY10307" fmla="*/ 1795062 h 4983967"/>
              <a:gd name="connsiteX10308" fmla="*/ 2147037 w 7803300"/>
              <a:gd name="connsiteY10308" fmla="*/ 1774471 h 4983967"/>
              <a:gd name="connsiteX10309" fmla="*/ 2167798 w 7803300"/>
              <a:gd name="connsiteY10309" fmla="*/ 1753881 h 4983967"/>
              <a:gd name="connsiteX10310" fmla="*/ 1915206 w 7803300"/>
              <a:gd name="connsiteY10310" fmla="*/ 1753881 h 4983967"/>
              <a:gd name="connsiteX10311" fmla="*/ 1935958 w 7803300"/>
              <a:gd name="connsiteY10311" fmla="*/ 1774471 h 4983967"/>
              <a:gd name="connsiteX10312" fmla="*/ 1915206 w 7803300"/>
              <a:gd name="connsiteY10312" fmla="*/ 1795062 h 4983967"/>
              <a:gd name="connsiteX10313" fmla="*/ 1894445 w 7803300"/>
              <a:gd name="connsiteY10313" fmla="*/ 1774471 h 4983967"/>
              <a:gd name="connsiteX10314" fmla="*/ 1915206 w 7803300"/>
              <a:gd name="connsiteY10314" fmla="*/ 1753881 h 4983967"/>
              <a:gd name="connsiteX10315" fmla="*/ 1662622 w 7803300"/>
              <a:gd name="connsiteY10315" fmla="*/ 1753881 h 4983967"/>
              <a:gd name="connsiteX10316" fmla="*/ 1683374 w 7803300"/>
              <a:gd name="connsiteY10316" fmla="*/ 1774471 h 4983967"/>
              <a:gd name="connsiteX10317" fmla="*/ 1662622 w 7803300"/>
              <a:gd name="connsiteY10317" fmla="*/ 1795062 h 4983967"/>
              <a:gd name="connsiteX10318" fmla="*/ 1641861 w 7803300"/>
              <a:gd name="connsiteY10318" fmla="*/ 1774471 h 4983967"/>
              <a:gd name="connsiteX10319" fmla="*/ 1662622 w 7803300"/>
              <a:gd name="connsiteY10319" fmla="*/ 1753881 h 4983967"/>
              <a:gd name="connsiteX10320" fmla="*/ 1599406 w 7803300"/>
              <a:gd name="connsiteY10320" fmla="*/ 1753881 h 4983967"/>
              <a:gd name="connsiteX10321" fmla="*/ 1620158 w 7803300"/>
              <a:gd name="connsiteY10321" fmla="*/ 1774471 h 4983967"/>
              <a:gd name="connsiteX10322" fmla="*/ 1599406 w 7803300"/>
              <a:gd name="connsiteY10322" fmla="*/ 1795062 h 4983967"/>
              <a:gd name="connsiteX10323" fmla="*/ 1578645 w 7803300"/>
              <a:gd name="connsiteY10323" fmla="*/ 1774471 h 4983967"/>
              <a:gd name="connsiteX10324" fmla="*/ 1599406 w 7803300"/>
              <a:gd name="connsiteY10324" fmla="*/ 1753881 h 4983967"/>
              <a:gd name="connsiteX10325" fmla="*/ 1536621 w 7803300"/>
              <a:gd name="connsiteY10325" fmla="*/ 1753881 h 4983967"/>
              <a:gd name="connsiteX10326" fmla="*/ 1557373 w 7803300"/>
              <a:gd name="connsiteY10326" fmla="*/ 1774471 h 4983967"/>
              <a:gd name="connsiteX10327" fmla="*/ 1536621 w 7803300"/>
              <a:gd name="connsiteY10327" fmla="*/ 1795062 h 4983967"/>
              <a:gd name="connsiteX10328" fmla="*/ 1515860 w 7803300"/>
              <a:gd name="connsiteY10328" fmla="*/ 1774471 h 4983967"/>
              <a:gd name="connsiteX10329" fmla="*/ 1536621 w 7803300"/>
              <a:gd name="connsiteY10329" fmla="*/ 1753881 h 4983967"/>
              <a:gd name="connsiteX10330" fmla="*/ 1472904 w 7803300"/>
              <a:gd name="connsiteY10330" fmla="*/ 1753881 h 4983967"/>
              <a:gd name="connsiteX10331" fmla="*/ 1493656 w 7803300"/>
              <a:gd name="connsiteY10331" fmla="*/ 1774471 h 4983967"/>
              <a:gd name="connsiteX10332" fmla="*/ 1472904 w 7803300"/>
              <a:gd name="connsiteY10332" fmla="*/ 1795062 h 4983967"/>
              <a:gd name="connsiteX10333" fmla="*/ 1452143 w 7803300"/>
              <a:gd name="connsiteY10333" fmla="*/ 1774471 h 4983967"/>
              <a:gd name="connsiteX10334" fmla="*/ 1472904 w 7803300"/>
              <a:gd name="connsiteY10334" fmla="*/ 1753881 h 4983967"/>
              <a:gd name="connsiteX10335" fmla="*/ 1410029 w 7803300"/>
              <a:gd name="connsiteY10335" fmla="*/ 1753881 h 4983967"/>
              <a:gd name="connsiteX10336" fmla="*/ 1430781 w 7803300"/>
              <a:gd name="connsiteY10336" fmla="*/ 1774471 h 4983967"/>
              <a:gd name="connsiteX10337" fmla="*/ 1410029 w 7803300"/>
              <a:gd name="connsiteY10337" fmla="*/ 1795062 h 4983967"/>
              <a:gd name="connsiteX10338" fmla="*/ 1389268 w 7803300"/>
              <a:gd name="connsiteY10338" fmla="*/ 1774471 h 4983967"/>
              <a:gd name="connsiteX10339" fmla="*/ 1410029 w 7803300"/>
              <a:gd name="connsiteY10339" fmla="*/ 1753881 h 4983967"/>
              <a:gd name="connsiteX10340" fmla="*/ 1346563 w 7803300"/>
              <a:gd name="connsiteY10340" fmla="*/ 1753881 h 4983967"/>
              <a:gd name="connsiteX10341" fmla="*/ 1367315 w 7803300"/>
              <a:gd name="connsiteY10341" fmla="*/ 1774471 h 4983967"/>
              <a:gd name="connsiteX10342" fmla="*/ 1346563 w 7803300"/>
              <a:gd name="connsiteY10342" fmla="*/ 1795062 h 4983967"/>
              <a:gd name="connsiteX10343" fmla="*/ 1325802 w 7803300"/>
              <a:gd name="connsiteY10343" fmla="*/ 1774471 h 4983967"/>
              <a:gd name="connsiteX10344" fmla="*/ 1346563 w 7803300"/>
              <a:gd name="connsiteY10344" fmla="*/ 1753881 h 4983967"/>
              <a:gd name="connsiteX10345" fmla="*/ 1283778 w 7803300"/>
              <a:gd name="connsiteY10345" fmla="*/ 1753881 h 4983967"/>
              <a:gd name="connsiteX10346" fmla="*/ 1304530 w 7803300"/>
              <a:gd name="connsiteY10346" fmla="*/ 1774471 h 4983967"/>
              <a:gd name="connsiteX10347" fmla="*/ 1283778 w 7803300"/>
              <a:gd name="connsiteY10347" fmla="*/ 1795062 h 4983967"/>
              <a:gd name="connsiteX10348" fmla="*/ 1263017 w 7803300"/>
              <a:gd name="connsiteY10348" fmla="*/ 1774471 h 4983967"/>
              <a:gd name="connsiteX10349" fmla="*/ 1283778 w 7803300"/>
              <a:gd name="connsiteY10349" fmla="*/ 1753881 h 4983967"/>
              <a:gd name="connsiteX10350" fmla="*/ 1220060 w 7803300"/>
              <a:gd name="connsiteY10350" fmla="*/ 1753881 h 4983967"/>
              <a:gd name="connsiteX10351" fmla="*/ 1240812 w 7803300"/>
              <a:gd name="connsiteY10351" fmla="*/ 1774471 h 4983967"/>
              <a:gd name="connsiteX10352" fmla="*/ 1220060 w 7803300"/>
              <a:gd name="connsiteY10352" fmla="*/ 1795062 h 4983967"/>
              <a:gd name="connsiteX10353" fmla="*/ 1199299 w 7803300"/>
              <a:gd name="connsiteY10353" fmla="*/ 1774471 h 4983967"/>
              <a:gd name="connsiteX10354" fmla="*/ 1220060 w 7803300"/>
              <a:gd name="connsiteY10354" fmla="*/ 1753881 h 4983967"/>
              <a:gd name="connsiteX10355" fmla="*/ 1157185 w 7803300"/>
              <a:gd name="connsiteY10355" fmla="*/ 1753881 h 4983967"/>
              <a:gd name="connsiteX10356" fmla="*/ 1177937 w 7803300"/>
              <a:gd name="connsiteY10356" fmla="*/ 1774471 h 4983967"/>
              <a:gd name="connsiteX10357" fmla="*/ 1157185 w 7803300"/>
              <a:gd name="connsiteY10357" fmla="*/ 1795062 h 4983967"/>
              <a:gd name="connsiteX10358" fmla="*/ 1136424 w 7803300"/>
              <a:gd name="connsiteY10358" fmla="*/ 1774471 h 4983967"/>
              <a:gd name="connsiteX10359" fmla="*/ 1157185 w 7803300"/>
              <a:gd name="connsiteY10359" fmla="*/ 1753881 h 4983967"/>
              <a:gd name="connsiteX10360" fmla="*/ 1093979 w 7803300"/>
              <a:gd name="connsiteY10360" fmla="*/ 1753881 h 4983967"/>
              <a:gd name="connsiteX10361" fmla="*/ 1114731 w 7803300"/>
              <a:gd name="connsiteY10361" fmla="*/ 1774471 h 4983967"/>
              <a:gd name="connsiteX10362" fmla="*/ 1093979 w 7803300"/>
              <a:gd name="connsiteY10362" fmla="*/ 1795062 h 4983967"/>
              <a:gd name="connsiteX10363" fmla="*/ 1073218 w 7803300"/>
              <a:gd name="connsiteY10363" fmla="*/ 1774471 h 4983967"/>
              <a:gd name="connsiteX10364" fmla="*/ 1093979 w 7803300"/>
              <a:gd name="connsiteY10364" fmla="*/ 1753881 h 4983967"/>
              <a:gd name="connsiteX10365" fmla="*/ 1031194 w 7803300"/>
              <a:gd name="connsiteY10365" fmla="*/ 1753881 h 4983967"/>
              <a:gd name="connsiteX10366" fmla="*/ 1051946 w 7803300"/>
              <a:gd name="connsiteY10366" fmla="*/ 1774471 h 4983967"/>
              <a:gd name="connsiteX10367" fmla="*/ 1031194 w 7803300"/>
              <a:gd name="connsiteY10367" fmla="*/ 1795062 h 4983967"/>
              <a:gd name="connsiteX10368" fmla="*/ 1010433 w 7803300"/>
              <a:gd name="connsiteY10368" fmla="*/ 1774471 h 4983967"/>
              <a:gd name="connsiteX10369" fmla="*/ 1031194 w 7803300"/>
              <a:gd name="connsiteY10369" fmla="*/ 1753881 h 4983967"/>
              <a:gd name="connsiteX10370" fmla="*/ 967467 w 7803300"/>
              <a:gd name="connsiteY10370" fmla="*/ 1753881 h 4983967"/>
              <a:gd name="connsiteX10371" fmla="*/ 988219 w 7803300"/>
              <a:gd name="connsiteY10371" fmla="*/ 1774471 h 4983967"/>
              <a:gd name="connsiteX10372" fmla="*/ 967467 w 7803300"/>
              <a:gd name="connsiteY10372" fmla="*/ 1795062 h 4983967"/>
              <a:gd name="connsiteX10373" fmla="*/ 946706 w 7803300"/>
              <a:gd name="connsiteY10373" fmla="*/ 1774471 h 4983967"/>
              <a:gd name="connsiteX10374" fmla="*/ 967467 w 7803300"/>
              <a:gd name="connsiteY10374" fmla="*/ 1753881 h 4983967"/>
              <a:gd name="connsiteX10375" fmla="*/ 904601 w 7803300"/>
              <a:gd name="connsiteY10375" fmla="*/ 1753881 h 4983967"/>
              <a:gd name="connsiteX10376" fmla="*/ 925353 w 7803300"/>
              <a:gd name="connsiteY10376" fmla="*/ 1774471 h 4983967"/>
              <a:gd name="connsiteX10377" fmla="*/ 904601 w 7803300"/>
              <a:gd name="connsiteY10377" fmla="*/ 1795062 h 4983967"/>
              <a:gd name="connsiteX10378" fmla="*/ 883840 w 7803300"/>
              <a:gd name="connsiteY10378" fmla="*/ 1774471 h 4983967"/>
              <a:gd name="connsiteX10379" fmla="*/ 904601 w 7803300"/>
              <a:gd name="connsiteY10379" fmla="*/ 1753881 h 4983967"/>
              <a:gd name="connsiteX10380" fmla="*/ 841476 w 7803300"/>
              <a:gd name="connsiteY10380" fmla="*/ 1753881 h 4983967"/>
              <a:gd name="connsiteX10381" fmla="*/ 862228 w 7803300"/>
              <a:gd name="connsiteY10381" fmla="*/ 1774471 h 4983967"/>
              <a:gd name="connsiteX10382" fmla="*/ 841476 w 7803300"/>
              <a:gd name="connsiteY10382" fmla="*/ 1795062 h 4983967"/>
              <a:gd name="connsiteX10383" fmla="*/ 820715 w 7803300"/>
              <a:gd name="connsiteY10383" fmla="*/ 1774471 h 4983967"/>
              <a:gd name="connsiteX10384" fmla="*/ 841476 w 7803300"/>
              <a:gd name="connsiteY10384" fmla="*/ 1753881 h 4983967"/>
              <a:gd name="connsiteX10385" fmla="*/ 778610 w 7803300"/>
              <a:gd name="connsiteY10385" fmla="*/ 1753881 h 4983967"/>
              <a:gd name="connsiteX10386" fmla="*/ 799362 w 7803300"/>
              <a:gd name="connsiteY10386" fmla="*/ 1774471 h 4983967"/>
              <a:gd name="connsiteX10387" fmla="*/ 778610 w 7803300"/>
              <a:gd name="connsiteY10387" fmla="*/ 1795062 h 4983967"/>
              <a:gd name="connsiteX10388" fmla="*/ 757849 w 7803300"/>
              <a:gd name="connsiteY10388" fmla="*/ 1774471 h 4983967"/>
              <a:gd name="connsiteX10389" fmla="*/ 778610 w 7803300"/>
              <a:gd name="connsiteY10389" fmla="*/ 1753881 h 4983967"/>
              <a:gd name="connsiteX10390" fmla="*/ 714883 w 7803300"/>
              <a:gd name="connsiteY10390" fmla="*/ 1753881 h 4983967"/>
              <a:gd name="connsiteX10391" fmla="*/ 735635 w 7803300"/>
              <a:gd name="connsiteY10391" fmla="*/ 1774471 h 4983967"/>
              <a:gd name="connsiteX10392" fmla="*/ 714883 w 7803300"/>
              <a:gd name="connsiteY10392" fmla="*/ 1795062 h 4983967"/>
              <a:gd name="connsiteX10393" fmla="*/ 694122 w 7803300"/>
              <a:gd name="connsiteY10393" fmla="*/ 1774471 h 4983967"/>
              <a:gd name="connsiteX10394" fmla="*/ 714883 w 7803300"/>
              <a:gd name="connsiteY10394" fmla="*/ 1753881 h 4983967"/>
              <a:gd name="connsiteX10395" fmla="*/ 652018 w 7803300"/>
              <a:gd name="connsiteY10395" fmla="*/ 1753881 h 4983967"/>
              <a:gd name="connsiteX10396" fmla="*/ 672770 w 7803300"/>
              <a:gd name="connsiteY10396" fmla="*/ 1774471 h 4983967"/>
              <a:gd name="connsiteX10397" fmla="*/ 652018 w 7803300"/>
              <a:gd name="connsiteY10397" fmla="*/ 1795062 h 4983967"/>
              <a:gd name="connsiteX10398" fmla="*/ 631257 w 7803300"/>
              <a:gd name="connsiteY10398" fmla="*/ 1774471 h 4983967"/>
              <a:gd name="connsiteX10399" fmla="*/ 652018 w 7803300"/>
              <a:gd name="connsiteY10399" fmla="*/ 1753881 h 4983967"/>
              <a:gd name="connsiteX10400" fmla="*/ 588892 w 7803300"/>
              <a:gd name="connsiteY10400" fmla="*/ 1753881 h 4983967"/>
              <a:gd name="connsiteX10401" fmla="*/ 609644 w 7803300"/>
              <a:gd name="connsiteY10401" fmla="*/ 1774471 h 4983967"/>
              <a:gd name="connsiteX10402" fmla="*/ 588892 w 7803300"/>
              <a:gd name="connsiteY10402" fmla="*/ 1795062 h 4983967"/>
              <a:gd name="connsiteX10403" fmla="*/ 568131 w 7803300"/>
              <a:gd name="connsiteY10403" fmla="*/ 1774471 h 4983967"/>
              <a:gd name="connsiteX10404" fmla="*/ 588892 w 7803300"/>
              <a:gd name="connsiteY10404" fmla="*/ 1753881 h 4983967"/>
              <a:gd name="connsiteX10405" fmla="*/ 526017 w 7803300"/>
              <a:gd name="connsiteY10405" fmla="*/ 1753881 h 4983967"/>
              <a:gd name="connsiteX10406" fmla="*/ 546769 w 7803300"/>
              <a:gd name="connsiteY10406" fmla="*/ 1774471 h 4983967"/>
              <a:gd name="connsiteX10407" fmla="*/ 526017 w 7803300"/>
              <a:gd name="connsiteY10407" fmla="*/ 1795062 h 4983967"/>
              <a:gd name="connsiteX10408" fmla="*/ 505256 w 7803300"/>
              <a:gd name="connsiteY10408" fmla="*/ 1774471 h 4983967"/>
              <a:gd name="connsiteX10409" fmla="*/ 526017 w 7803300"/>
              <a:gd name="connsiteY10409" fmla="*/ 1753881 h 4983967"/>
              <a:gd name="connsiteX10410" fmla="*/ 462300 w 7803300"/>
              <a:gd name="connsiteY10410" fmla="*/ 1753881 h 4983967"/>
              <a:gd name="connsiteX10411" fmla="*/ 483052 w 7803300"/>
              <a:gd name="connsiteY10411" fmla="*/ 1774471 h 4983967"/>
              <a:gd name="connsiteX10412" fmla="*/ 462300 w 7803300"/>
              <a:gd name="connsiteY10412" fmla="*/ 1795062 h 4983967"/>
              <a:gd name="connsiteX10413" fmla="*/ 441539 w 7803300"/>
              <a:gd name="connsiteY10413" fmla="*/ 1774471 h 4983967"/>
              <a:gd name="connsiteX10414" fmla="*/ 462300 w 7803300"/>
              <a:gd name="connsiteY10414" fmla="*/ 1753881 h 4983967"/>
              <a:gd name="connsiteX10415" fmla="*/ 399425 w 7803300"/>
              <a:gd name="connsiteY10415" fmla="*/ 1753881 h 4983967"/>
              <a:gd name="connsiteX10416" fmla="*/ 420177 w 7803300"/>
              <a:gd name="connsiteY10416" fmla="*/ 1774471 h 4983967"/>
              <a:gd name="connsiteX10417" fmla="*/ 399425 w 7803300"/>
              <a:gd name="connsiteY10417" fmla="*/ 1795062 h 4983967"/>
              <a:gd name="connsiteX10418" fmla="*/ 378664 w 7803300"/>
              <a:gd name="connsiteY10418" fmla="*/ 1774471 h 4983967"/>
              <a:gd name="connsiteX10419" fmla="*/ 399425 w 7803300"/>
              <a:gd name="connsiteY10419" fmla="*/ 1753881 h 4983967"/>
              <a:gd name="connsiteX10420" fmla="*/ 335959 w 7803300"/>
              <a:gd name="connsiteY10420" fmla="*/ 1753881 h 4983967"/>
              <a:gd name="connsiteX10421" fmla="*/ 356712 w 7803300"/>
              <a:gd name="connsiteY10421" fmla="*/ 1774471 h 4983967"/>
              <a:gd name="connsiteX10422" fmla="*/ 335959 w 7803300"/>
              <a:gd name="connsiteY10422" fmla="*/ 1795062 h 4983967"/>
              <a:gd name="connsiteX10423" fmla="*/ 315198 w 7803300"/>
              <a:gd name="connsiteY10423" fmla="*/ 1774471 h 4983967"/>
              <a:gd name="connsiteX10424" fmla="*/ 335959 w 7803300"/>
              <a:gd name="connsiteY10424" fmla="*/ 1753881 h 4983967"/>
              <a:gd name="connsiteX10425" fmla="*/ 273175 w 7803300"/>
              <a:gd name="connsiteY10425" fmla="*/ 1753881 h 4983967"/>
              <a:gd name="connsiteX10426" fmla="*/ 293926 w 7803300"/>
              <a:gd name="connsiteY10426" fmla="*/ 1774471 h 4983967"/>
              <a:gd name="connsiteX10427" fmla="*/ 273175 w 7803300"/>
              <a:gd name="connsiteY10427" fmla="*/ 1795062 h 4983967"/>
              <a:gd name="connsiteX10428" fmla="*/ 252414 w 7803300"/>
              <a:gd name="connsiteY10428" fmla="*/ 1774471 h 4983967"/>
              <a:gd name="connsiteX10429" fmla="*/ 273175 w 7803300"/>
              <a:gd name="connsiteY10429" fmla="*/ 1753881 h 4983967"/>
              <a:gd name="connsiteX10430" fmla="*/ 209457 w 7803300"/>
              <a:gd name="connsiteY10430" fmla="*/ 1753881 h 4983967"/>
              <a:gd name="connsiteX10431" fmla="*/ 230210 w 7803300"/>
              <a:gd name="connsiteY10431" fmla="*/ 1774471 h 4983967"/>
              <a:gd name="connsiteX10432" fmla="*/ 209457 w 7803300"/>
              <a:gd name="connsiteY10432" fmla="*/ 1795062 h 4983967"/>
              <a:gd name="connsiteX10433" fmla="*/ 188696 w 7803300"/>
              <a:gd name="connsiteY10433" fmla="*/ 1774471 h 4983967"/>
              <a:gd name="connsiteX10434" fmla="*/ 209457 w 7803300"/>
              <a:gd name="connsiteY10434" fmla="*/ 1753881 h 4983967"/>
              <a:gd name="connsiteX10435" fmla="*/ 146582 w 7803300"/>
              <a:gd name="connsiteY10435" fmla="*/ 1753881 h 4983967"/>
              <a:gd name="connsiteX10436" fmla="*/ 167334 w 7803300"/>
              <a:gd name="connsiteY10436" fmla="*/ 1774471 h 4983967"/>
              <a:gd name="connsiteX10437" fmla="*/ 146582 w 7803300"/>
              <a:gd name="connsiteY10437" fmla="*/ 1795062 h 4983967"/>
              <a:gd name="connsiteX10438" fmla="*/ 125821 w 7803300"/>
              <a:gd name="connsiteY10438" fmla="*/ 1774471 h 4983967"/>
              <a:gd name="connsiteX10439" fmla="*/ 146582 w 7803300"/>
              <a:gd name="connsiteY10439" fmla="*/ 1753881 h 4983967"/>
              <a:gd name="connsiteX10440" fmla="*/ 7467009 w 7803300"/>
              <a:gd name="connsiteY10440" fmla="*/ 1691858 h 4983967"/>
              <a:gd name="connsiteX10441" fmla="*/ 7487761 w 7803300"/>
              <a:gd name="connsiteY10441" fmla="*/ 1712448 h 4983967"/>
              <a:gd name="connsiteX10442" fmla="*/ 7467009 w 7803300"/>
              <a:gd name="connsiteY10442" fmla="*/ 1733039 h 4983967"/>
              <a:gd name="connsiteX10443" fmla="*/ 7446248 w 7803300"/>
              <a:gd name="connsiteY10443" fmla="*/ 1712448 h 4983967"/>
              <a:gd name="connsiteX10444" fmla="*/ 7467009 w 7803300"/>
              <a:gd name="connsiteY10444" fmla="*/ 1691858 h 4983967"/>
              <a:gd name="connsiteX10445" fmla="*/ 7403632 w 7803300"/>
              <a:gd name="connsiteY10445" fmla="*/ 1691858 h 4983967"/>
              <a:gd name="connsiteX10446" fmla="*/ 7424384 w 7803300"/>
              <a:gd name="connsiteY10446" fmla="*/ 1712448 h 4983967"/>
              <a:gd name="connsiteX10447" fmla="*/ 7403632 w 7803300"/>
              <a:gd name="connsiteY10447" fmla="*/ 1733039 h 4983967"/>
              <a:gd name="connsiteX10448" fmla="*/ 7382871 w 7803300"/>
              <a:gd name="connsiteY10448" fmla="*/ 1712448 h 4983967"/>
              <a:gd name="connsiteX10449" fmla="*/ 7403632 w 7803300"/>
              <a:gd name="connsiteY10449" fmla="*/ 1691858 h 4983967"/>
              <a:gd name="connsiteX10450" fmla="*/ 7340757 w 7803300"/>
              <a:gd name="connsiteY10450" fmla="*/ 1691858 h 4983967"/>
              <a:gd name="connsiteX10451" fmla="*/ 7361509 w 7803300"/>
              <a:gd name="connsiteY10451" fmla="*/ 1712448 h 4983967"/>
              <a:gd name="connsiteX10452" fmla="*/ 7340757 w 7803300"/>
              <a:gd name="connsiteY10452" fmla="*/ 1733039 h 4983967"/>
              <a:gd name="connsiteX10453" fmla="*/ 7319996 w 7803300"/>
              <a:gd name="connsiteY10453" fmla="*/ 1712448 h 4983967"/>
              <a:gd name="connsiteX10454" fmla="*/ 7340757 w 7803300"/>
              <a:gd name="connsiteY10454" fmla="*/ 1691858 h 4983967"/>
              <a:gd name="connsiteX10455" fmla="*/ 7277040 w 7803300"/>
              <a:gd name="connsiteY10455" fmla="*/ 1691858 h 4983967"/>
              <a:gd name="connsiteX10456" fmla="*/ 7297792 w 7803300"/>
              <a:gd name="connsiteY10456" fmla="*/ 1712448 h 4983967"/>
              <a:gd name="connsiteX10457" fmla="*/ 7277040 w 7803300"/>
              <a:gd name="connsiteY10457" fmla="*/ 1733039 h 4983967"/>
              <a:gd name="connsiteX10458" fmla="*/ 7256279 w 7803300"/>
              <a:gd name="connsiteY10458" fmla="*/ 1712448 h 4983967"/>
              <a:gd name="connsiteX10459" fmla="*/ 7277040 w 7803300"/>
              <a:gd name="connsiteY10459" fmla="*/ 1691858 h 4983967"/>
              <a:gd name="connsiteX10460" fmla="*/ 7214165 w 7803300"/>
              <a:gd name="connsiteY10460" fmla="*/ 1691858 h 4983967"/>
              <a:gd name="connsiteX10461" fmla="*/ 7234917 w 7803300"/>
              <a:gd name="connsiteY10461" fmla="*/ 1712448 h 4983967"/>
              <a:gd name="connsiteX10462" fmla="*/ 7214165 w 7803300"/>
              <a:gd name="connsiteY10462" fmla="*/ 1733039 h 4983967"/>
              <a:gd name="connsiteX10463" fmla="*/ 7193404 w 7803300"/>
              <a:gd name="connsiteY10463" fmla="*/ 1712448 h 4983967"/>
              <a:gd name="connsiteX10464" fmla="*/ 7214165 w 7803300"/>
              <a:gd name="connsiteY10464" fmla="*/ 1691858 h 4983967"/>
              <a:gd name="connsiteX10465" fmla="*/ 7151039 w 7803300"/>
              <a:gd name="connsiteY10465" fmla="*/ 1691858 h 4983967"/>
              <a:gd name="connsiteX10466" fmla="*/ 7171791 w 7803300"/>
              <a:gd name="connsiteY10466" fmla="*/ 1712448 h 4983967"/>
              <a:gd name="connsiteX10467" fmla="*/ 7151039 w 7803300"/>
              <a:gd name="connsiteY10467" fmla="*/ 1733039 h 4983967"/>
              <a:gd name="connsiteX10468" fmla="*/ 7130278 w 7803300"/>
              <a:gd name="connsiteY10468" fmla="*/ 1712448 h 4983967"/>
              <a:gd name="connsiteX10469" fmla="*/ 7151039 w 7803300"/>
              <a:gd name="connsiteY10469" fmla="*/ 1691858 h 4983967"/>
              <a:gd name="connsiteX10470" fmla="*/ 7088254 w 7803300"/>
              <a:gd name="connsiteY10470" fmla="*/ 1691858 h 4983967"/>
              <a:gd name="connsiteX10471" fmla="*/ 7109006 w 7803300"/>
              <a:gd name="connsiteY10471" fmla="*/ 1712448 h 4983967"/>
              <a:gd name="connsiteX10472" fmla="*/ 7088254 w 7803300"/>
              <a:gd name="connsiteY10472" fmla="*/ 1733039 h 4983967"/>
              <a:gd name="connsiteX10473" fmla="*/ 7067493 w 7803300"/>
              <a:gd name="connsiteY10473" fmla="*/ 1712448 h 4983967"/>
              <a:gd name="connsiteX10474" fmla="*/ 7088254 w 7803300"/>
              <a:gd name="connsiteY10474" fmla="*/ 1691858 h 4983967"/>
              <a:gd name="connsiteX10475" fmla="*/ 7024537 w 7803300"/>
              <a:gd name="connsiteY10475" fmla="*/ 1691858 h 4983967"/>
              <a:gd name="connsiteX10476" fmla="*/ 7045289 w 7803300"/>
              <a:gd name="connsiteY10476" fmla="*/ 1712448 h 4983967"/>
              <a:gd name="connsiteX10477" fmla="*/ 7024537 w 7803300"/>
              <a:gd name="connsiteY10477" fmla="*/ 1733039 h 4983967"/>
              <a:gd name="connsiteX10478" fmla="*/ 7003776 w 7803300"/>
              <a:gd name="connsiteY10478" fmla="*/ 1712448 h 4983967"/>
              <a:gd name="connsiteX10479" fmla="*/ 7024537 w 7803300"/>
              <a:gd name="connsiteY10479" fmla="*/ 1691858 h 4983967"/>
              <a:gd name="connsiteX10480" fmla="*/ 6961662 w 7803300"/>
              <a:gd name="connsiteY10480" fmla="*/ 1691858 h 4983967"/>
              <a:gd name="connsiteX10481" fmla="*/ 6982414 w 7803300"/>
              <a:gd name="connsiteY10481" fmla="*/ 1712448 h 4983967"/>
              <a:gd name="connsiteX10482" fmla="*/ 6961662 w 7803300"/>
              <a:gd name="connsiteY10482" fmla="*/ 1733039 h 4983967"/>
              <a:gd name="connsiteX10483" fmla="*/ 6940901 w 7803300"/>
              <a:gd name="connsiteY10483" fmla="*/ 1712448 h 4983967"/>
              <a:gd name="connsiteX10484" fmla="*/ 6961662 w 7803300"/>
              <a:gd name="connsiteY10484" fmla="*/ 1691858 h 4983967"/>
              <a:gd name="connsiteX10485" fmla="*/ 6898456 w 7803300"/>
              <a:gd name="connsiteY10485" fmla="*/ 1691858 h 4983967"/>
              <a:gd name="connsiteX10486" fmla="*/ 6919208 w 7803300"/>
              <a:gd name="connsiteY10486" fmla="*/ 1712448 h 4983967"/>
              <a:gd name="connsiteX10487" fmla="*/ 6898456 w 7803300"/>
              <a:gd name="connsiteY10487" fmla="*/ 1733039 h 4983967"/>
              <a:gd name="connsiteX10488" fmla="*/ 6877695 w 7803300"/>
              <a:gd name="connsiteY10488" fmla="*/ 1712448 h 4983967"/>
              <a:gd name="connsiteX10489" fmla="*/ 6898456 w 7803300"/>
              <a:gd name="connsiteY10489" fmla="*/ 1691858 h 4983967"/>
              <a:gd name="connsiteX10490" fmla="*/ 6835671 w 7803300"/>
              <a:gd name="connsiteY10490" fmla="*/ 1691858 h 4983967"/>
              <a:gd name="connsiteX10491" fmla="*/ 6856423 w 7803300"/>
              <a:gd name="connsiteY10491" fmla="*/ 1712448 h 4983967"/>
              <a:gd name="connsiteX10492" fmla="*/ 6835671 w 7803300"/>
              <a:gd name="connsiteY10492" fmla="*/ 1733039 h 4983967"/>
              <a:gd name="connsiteX10493" fmla="*/ 6814910 w 7803300"/>
              <a:gd name="connsiteY10493" fmla="*/ 1712448 h 4983967"/>
              <a:gd name="connsiteX10494" fmla="*/ 6835671 w 7803300"/>
              <a:gd name="connsiteY10494" fmla="*/ 1691858 h 4983967"/>
              <a:gd name="connsiteX10495" fmla="*/ 6771944 w 7803300"/>
              <a:gd name="connsiteY10495" fmla="*/ 1691858 h 4983967"/>
              <a:gd name="connsiteX10496" fmla="*/ 6792696 w 7803300"/>
              <a:gd name="connsiteY10496" fmla="*/ 1712448 h 4983967"/>
              <a:gd name="connsiteX10497" fmla="*/ 6771944 w 7803300"/>
              <a:gd name="connsiteY10497" fmla="*/ 1733039 h 4983967"/>
              <a:gd name="connsiteX10498" fmla="*/ 6751183 w 7803300"/>
              <a:gd name="connsiteY10498" fmla="*/ 1712448 h 4983967"/>
              <a:gd name="connsiteX10499" fmla="*/ 6771944 w 7803300"/>
              <a:gd name="connsiteY10499" fmla="*/ 1691858 h 4983967"/>
              <a:gd name="connsiteX10500" fmla="*/ 6708989 w 7803300"/>
              <a:gd name="connsiteY10500" fmla="*/ 1691858 h 4983967"/>
              <a:gd name="connsiteX10501" fmla="*/ 6729741 w 7803300"/>
              <a:gd name="connsiteY10501" fmla="*/ 1712448 h 4983967"/>
              <a:gd name="connsiteX10502" fmla="*/ 6708989 w 7803300"/>
              <a:gd name="connsiteY10502" fmla="*/ 1733039 h 4983967"/>
              <a:gd name="connsiteX10503" fmla="*/ 6688228 w 7803300"/>
              <a:gd name="connsiteY10503" fmla="*/ 1712448 h 4983967"/>
              <a:gd name="connsiteX10504" fmla="*/ 6708989 w 7803300"/>
              <a:gd name="connsiteY10504" fmla="*/ 1691858 h 4983967"/>
              <a:gd name="connsiteX10505" fmla="*/ 6645863 w 7803300"/>
              <a:gd name="connsiteY10505" fmla="*/ 1691858 h 4983967"/>
              <a:gd name="connsiteX10506" fmla="*/ 6666615 w 7803300"/>
              <a:gd name="connsiteY10506" fmla="*/ 1712448 h 4983967"/>
              <a:gd name="connsiteX10507" fmla="*/ 6645863 w 7803300"/>
              <a:gd name="connsiteY10507" fmla="*/ 1733039 h 4983967"/>
              <a:gd name="connsiteX10508" fmla="*/ 6625102 w 7803300"/>
              <a:gd name="connsiteY10508" fmla="*/ 1712448 h 4983967"/>
              <a:gd name="connsiteX10509" fmla="*/ 6645863 w 7803300"/>
              <a:gd name="connsiteY10509" fmla="*/ 1691858 h 4983967"/>
              <a:gd name="connsiteX10510" fmla="*/ 6583078 w 7803300"/>
              <a:gd name="connsiteY10510" fmla="*/ 1691858 h 4983967"/>
              <a:gd name="connsiteX10511" fmla="*/ 6603830 w 7803300"/>
              <a:gd name="connsiteY10511" fmla="*/ 1712448 h 4983967"/>
              <a:gd name="connsiteX10512" fmla="*/ 6583078 w 7803300"/>
              <a:gd name="connsiteY10512" fmla="*/ 1733039 h 4983967"/>
              <a:gd name="connsiteX10513" fmla="*/ 6562317 w 7803300"/>
              <a:gd name="connsiteY10513" fmla="*/ 1712448 h 4983967"/>
              <a:gd name="connsiteX10514" fmla="*/ 6583078 w 7803300"/>
              <a:gd name="connsiteY10514" fmla="*/ 1691858 h 4983967"/>
              <a:gd name="connsiteX10515" fmla="*/ 6519360 w 7803300"/>
              <a:gd name="connsiteY10515" fmla="*/ 1691858 h 4983967"/>
              <a:gd name="connsiteX10516" fmla="*/ 6540112 w 7803300"/>
              <a:gd name="connsiteY10516" fmla="*/ 1712448 h 4983967"/>
              <a:gd name="connsiteX10517" fmla="*/ 6519360 w 7803300"/>
              <a:gd name="connsiteY10517" fmla="*/ 1733039 h 4983967"/>
              <a:gd name="connsiteX10518" fmla="*/ 6498599 w 7803300"/>
              <a:gd name="connsiteY10518" fmla="*/ 1712448 h 4983967"/>
              <a:gd name="connsiteX10519" fmla="*/ 6519360 w 7803300"/>
              <a:gd name="connsiteY10519" fmla="*/ 1691858 h 4983967"/>
              <a:gd name="connsiteX10520" fmla="*/ 6456405 w 7803300"/>
              <a:gd name="connsiteY10520" fmla="*/ 1691858 h 4983967"/>
              <a:gd name="connsiteX10521" fmla="*/ 6477157 w 7803300"/>
              <a:gd name="connsiteY10521" fmla="*/ 1712448 h 4983967"/>
              <a:gd name="connsiteX10522" fmla="*/ 6456405 w 7803300"/>
              <a:gd name="connsiteY10522" fmla="*/ 1733039 h 4983967"/>
              <a:gd name="connsiteX10523" fmla="*/ 6435644 w 7803300"/>
              <a:gd name="connsiteY10523" fmla="*/ 1712448 h 4983967"/>
              <a:gd name="connsiteX10524" fmla="*/ 6456405 w 7803300"/>
              <a:gd name="connsiteY10524" fmla="*/ 1691858 h 4983967"/>
              <a:gd name="connsiteX10525" fmla="*/ 6393019 w 7803300"/>
              <a:gd name="connsiteY10525" fmla="*/ 1691858 h 4983967"/>
              <a:gd name="connsiteX10526" fmla="*/ 6413771 w 7803300"/>
              <a:gd name="connsiteY10526" fmla="*/ 1712448 h 4983967"/>
              <a:gd name="connsiteX10527" fmla="*/ 6393019 w 7803300"/>
              <a:gd name="connsiteY10527" fmla="*/ 1733039 h 4983967"/>
              <a:gd name="connsiteX10528" fmla="*/ 6372258 w 7803300"/>
              <a:gd name="connsiteY10528" fmla="*/ 1712448 h 4983967"/>
              <a:gd name="connsiteX10529" fmla="*/ 6393019 w 7803300"/>
              <a:gd name="connsiteY10529" fmla="*/ 1691858 h 4983967"/>
              <a:gd name="connsiteX10530" fmla="*/ 6330153 w 7803300"/>
              <a:gd name="connsiteY10530" fmla="*/ 1691858 h 4983967"/>
              <a:gd name="connsiteX10531" fmla="*/ 6350905 w 7803300"/>
              <a:gd name="connsiteY10531" fmla="*/ 1712448 h 4983967"/>
              <a:gd name="connsiteX10532" fmla="*/ 6330153 w 7803300"/>
              <a:gd name="connsiteY10532" fmla="*/ 1733039 h 4983967"/>
              <a:gd name="connsiteX10533" fmla="*/ 6309392 w 7803300"/>
              <a:gd name="connsiteY10533" fmla="*/ 1712448 h 4983967"/>
              <a:gd name="connsiteX10534" fmla="*/ 6330153 w 7803300"/>
              <a:gd name="connsiteY10534" fmla="*/ 1691858 h 4983967"/>
              <a:gd name="connsiteX10535" fmla="*/ 6266427 w 7803300"/>
              <a:gd name="connsiteY10535" fmla="*/ 1691858 h 4983967"/>
              <a:gd name="connsiteX10536" fmla="*/ 6287179 w 7803300"/>
              <a:gd name="connsiteY10536" fmla="*/ 1712448 h 4983967"/>
              <a:gd name="connsiteX10537" fmla="*/ 6266427 w 7803300"/>
              <a:gd name="connsiteY10537" fmla="*/ 1733039 h 4983967"/>
              <a:gd name="connsiteX10538" fmla="*/ 6245666 w 7803300"/>
              <a:gd name="connsiteY10538" fmla="*/ 1712448 h 4983967"/>
              <a:gd name="connsiteX10539" fmla="*/ 6266427 w 7803300"/>
              <a:gd name="connsiteY10539" fmla="*/ 1691858 h 4983967"/>
              <a:gd name="connsiteX10540" fmla="*/ 6203561 w 7803300"/>
              <a:gd name="connsiteY10540" fmla="*/ 1691858 h 4983967"/>
              <a:gd name="connsiteX10541" fmla="*/ 6224313 w 7803300"/>
              <a:gd name="connsiteY10541" fmla="*/ 1712448 h 4983967"/>
              <a:gd name="connsiteX10542" fmla="*/ 6203561 w 7803300"/>
              <a:gd name="connsiteY10542" fmla="*/ 1733039 h 4983967"/>
              <a:gd name="connsiteX10543" fmla="*/ 6182800 w 7803300"/>
              <a:gd name="connsiteY10543" fmla="*/ 1712448 h 4983967"/>
              <a:gd name="connsiteX10544" fmla="*/ 6203561 w 7803300"/>
              <a:gd name="connsiteY10544" fmla="*/ 1691858 h 4983967"/>
              <a:gd name="connsiteX10545" fmla="*/ 6140435 w 7803300"/>
              <a:gd name="connsiteY10545" fmla="*/ 1691858 h 4983967"/>
              <a:gd name="connsiteX10546" fmla="*/ 6161187 w 7803300"/>
              <a:gd name="connsiteY10546" fmla="*/ 1712448 h 4983967"/>
              <a:gd name="connsiteX10547" fmla="*/ 6140435 w 7803300"/>
              <a:gd name="connsiteY10547" fmla="*/ 1733039 h 4983967"/>
              <a:gd name="connsiteX10548" fmla="*/ 6119674 w 7803300"/>
              <a:gd name="connsiteY10548" fmla="*/ 1712448 h 4983967"/>
              <a:gd name="connsiteX10549" fmla="*/ 6140435 w 7803300"/>
              <a:gd name="connsiteY10549" fmla="*/ 1691858 h 4983967"/>
              <a:gd name="connsiteX10550" fmla="*/ 6077650 w 7803300"/>
              <a:gd name="connsiteY10550" fmla="*/ 1691858 h 4983967"/>
              <a:gd name="connsiteX10551" fmla="*/ 6098402 w 7803300"/>
              <a:gd name="connsiteY10551" fmla="*/ 1712448 h 4983967"/>
              <a:gd name="connsiteX10552" fmla="*/ 6077650 w 7803300"/>
              <a:gd name="connsiteY10552" fmla="*/ 1733039 h 4983967"/>
              <a:gd name="connsiteX10553" fmla="*/ 6056889 w 7803300"/>
              <a:gd name="connsiteY10553" fmla="*/ 1712448 h 4983967"/>
              <a:gd name="connsiteX10554" fmla="*/ 6077650 w 7803300"/>
              <a:gd name="connsiteY10554" fmla="*/ 1691858 h 4983967"/>
              <a:gd name="connsiteX10555" fmla="*/ 6013924 w 7803300"/>
              <a:gd name="connsiteY10555" fmla="*/ 1691858 h 4983967"/>
              <a:gd name="connsiteX10556" fmla="*/ 6034676 w 7803300"/>
              <a:gd name="connsiteY10556" fmla="*/ 1712448 h 4983967"/>
              <a:gd name="connsiteX10557" fmla="*/ 6013924 w 7803300"/>
              <a:gd name="connsiteY10557" fmla="*/ 1733039 h 4983967"/>
              <a:gd name="connsiteX10558" fmla="*/ 5993163 w 7803300"/>
              <a:gd name="connsiteY10558" fmla="*/ 1712448 h 4983967"/>
              <a:gd name="connsiteX10559" fmla="*/ 6013924 w 7803300"/>
              <a:gd name="connsiteY10559" fmla="*/ 1691858 h 4983967"/>
              <a:gd name="connsiteX10560" fmla="*/ 5951058 w 7803300"/>
              <a:gd name="connsiteY10560" fmla="*/ 1691858 h 4983967"/>
              <a:gd name="connsiteX10561" fmla="*/ 5971810 w 7803300"/>
              <a:gd name="connsiteY10561" fmla="*/ 1712448 h 4983967"/>
              <a:gd name="connsiteX10562" fmla="*/ 5951058 w 7803300"/>
              <a:gd name="connsiteY10562" fmla="*/ 1733039 h 4983967"/>
              <a:gd name="connsiteX10563" fmla="*/ 5930297 w 7803300"/>
              <a:gd name="connsiteY10563" fmla="*/ 1712448 h 4983967"/>
              <a:gd name="connsiteX10564" fmla="*/ 5951058 w 7803300"/>
              <a:gd name="connsiteY10564" fmla="*/ 1691858 h 4983967"/>
              <a:gd name="connsiteX10565" fmla="*/ 5887932 w 7803300"/>
              <a:gd name="connsiteY10565" fmla="*/ 1691858 h 4983967"/>
              <a:gd name="connsiteX10566" fmla="*/ 5908684 w 7803300"/>
              <a:gd name="connsiteY10566" fmla="*/ 1712448 h 4983967"/>
              <a:gd name="connsiteX10567" fmla="*/ 5887932 w 7803300"/>
              <a:gd name="connsiteY10567" fmla="*/ 1733039 h 4983967"/>
              <a:gd name="connsiteX10568" fmla="*/ 5867171 w 7803300"/>
              <a:gd name="connsiteY10568" fmla="*/ 1712448 h 4983967"/>
              <a:gd name="connsiteX10569" fmla="*/ 5887932 w 7803300"/>
              <a:gd name="connsiteY10569" fmla="*/ 1691858 h 4983967"/>
              <a:gd name="connsiteX10570" fmla="*/ 5825066 w 7803300"/>
              <a:gd name="connsiteY10570" fmla="*/ 1691858 h 4983967"/>
              <a:gd name="connsiteX10571" fmla="*/ 5845818 w 7803300"/>
              <a:gd name="connsiteY10571" fmla="*/ 1712448 h 4983967"/>
              <a:gd name="connsiteX10572" fmla="*/ 5825066 w 7803300"/>
              <a:gd name="connsiteY10572" fmla="*/ 1733039 h 4983967"/>
              <a:gd name="connsiteX10573" fmla="*/ 5804305 w 7803300"/>
              <a:gd name="connsiteY10573" fmla="*/ 1712448 h 4983967"/>
              <a:gd name="connsiteX10574" fmla="*/ 5825066 w 7803300"/>
              <a:gd name="connsiteY10574" fmla="*/ 1691858 h 4983967"/>
              <a:gd name="connsiteX10575" fmla="*/ 5761340 w 7803300"/>
              <a:gd name="connsiteY10575" fmla="*/ 1691858 h 4983967"/>
              <a:gd name="connsiteX10576" fmla="*/ 5782092 w 7803300"/>
              <a:gd name="connsiteY10576" fmla="*/ 1712448 h 4983967"/>
              <a:gd name="connsiteX10577" fmla="*/ 5761340 w 7803300"/>
              <a:gd name="connsiteY10577" fmla="*/ 1733039 h 4983967"/>
              <a:gd name="connsiteX10578" fmla="*/ 5740579 w 7803300"/>
              <a:gd name="connsiteY10578" fmla="*/ 1712448 h 4983967"/>
              <a:gd name="connsiteX10579" fmla="*/ 5761340 w 7803300"/>
              <a:gd name="connsiteY10579" fmla="*/ 1691858 h 4983967"/>
              <a:gd name="connsiteX10580" fmla="*/ 5698384 w 7803300"/>
              <a:gd name="connsiteY10580" fmla="*/ 1691858 h 4983967"/>
              <a:gd name="connsiteX10581" fmla="*/ 5719136 w 7803300"/>
              <a:gd name="connsiteY10581" fmla="*/ 1712448 h 4983967"/>
              <a:gd name="connsiteX10582" fmla="*/ 5698384 w 7803300"/>
              <a:gd name="connsiteY10582" fmla="*/ 1733039 h 4983967"/>
              <a:gd name="connsiteX10583" fmla="*/ 5677623 w 7803300"/>
              <a:gd name="connsiteY10583" fmla="*/ 1712448 h 4983967"/>
              <a:gd name="connsiteX10584" fmla="*/ 5698384 w 7803300"/>
              <a:gd name="connsiteY10584" fmla="*/ 1691858 h 4983967"/>
              <a:gd name="connsiteX10585" fmla="*/ 5635348 w 7803300"/>
              <a:gd name="connsiteY10585" fmla="*/ 1691858 h 4983967"/>
              <a:gd name="connsiteX10586" fmla="*/ 5656100 w 7803300"/>
              <a:gd name="connsiteY10586" fmla="*/ 1712448 h 4983967"/>
              <a:gd name="connsiteX10587" fmla="*/ 5635348 w 7803300"/>
              <a:gd name="connsiteY10587" fmla="*/ 1733039 h 4983967"/>
              <a:gd name="connsiteX10588" fmla="*/ 5614587 w 7803300"/>
              <a:gd name="connsiteY10588" fmla="*/ 1712448 h 4983967"/>
              <a:gd name="connsiteX10589" fmla="*/ 5635348 w 7803300"/>
              <a:gd name="connsiteY10589" fmla="*/ 1691858 h 4983967"/>
              <a:gd name="connsiteX10590" fmla="*/ 5572474 w 7803300"/>
              <a:gd name="connsiteY10590" fmla="*/ 1691858 h 4983967"/>
              <a:gd name="connsiteX10591" fmla="*/ 5593226 w 7803300"/>
              <a:gd name="connsiteY10591" fmla="*/ 1712448 h 4983967"/>
              <a:gd name="connsiteX10592" fmla="*/ 5572474 w 7803300"/>
              <a:gd name="connsiteY10592" fmla="*/ 1733039 h 4983967"/>
              <a:gd name="connsiteX10593" fmla="*/ 5551713 w 7803300"/>
              <a:gd name="connsiteY10593" fmla="*/ 1712448 h 4983967"/>
              <a:gd name="connsiteX10594" fmla="*/ 5572474 w 7803300"/>
              <a:gd name="connsiteY10594" fmla="*/ 1691858 h 4983967"/>
              <a:gd name="connsiteX10595" fmla="*/ 5508756 w 7803300"/>
              <a:gd name="connsiteY10595" fmla="*/ 1691858 h 4983967"/>
              <a:gd name="connsiteX10596" fmla="*/ 5529508 w 7803300"/>
              <a:gd name="connsiteY10596" fmla="*/ 1712448 h 4983967"/>
              <a:gd name="connsiteX10597" fmla="*/ 5508756 w 7803300"/>
              <a:gd name="connsiteY10597" fmla="*/ 1733039 h 4983967"/>
              <a:gd name="connsiteX10598" fmla="*/ 5487995 w 7803300"/>
              <a:gd name="connsiteY10598" fmla="*/ 1712448 h 4983967"/>
              <a:gd name="connsiteX10599" fmla="*/ 5508756 w 7803300"/>
              <a:gd name="connsiteY10599" fmla="*/ 1691858 h 4983967"/>
              <a:gd name="connsiteX10600" fmla="*/ 5445881 w 7803300"/>
              <a:gd name="connsiteY10600" fmla="*/ 1691858 h 4983967"/>
              <a:gd name="connsiteX10601" fmla="*/ 5466633 w 7803300"/>
              <a:gd name="connsiteY10601" fmla="*/ 1712448 h 4983967"/>
              <a:gd name="connsiteX10602" fmla="*/ 5445881 w 7803300"/>
              <a:gd name="connsiteY10602" fmla="*/ 1733039 h 4983967"/>
              <a:gd name="connsiteX10603" fmla="*/ 5425120 w 7803300"/>
              <a:gd name="connsiteY10603" fmla="*/ 1712448 h 4983967"/>
              <a:gd name="connsiteX10604" fmla="*/ 5445881 w 7803300"/>
              <a:gd name="connsiteY10604" fmla="*/ 1691858 h 4983967"/>
              <a:gd name="connsiteX10605" fmla="*/ 5382504 w 7803300"/>
              <a:gd name="connsiteY10605" fmla="*/ 1691858 h 4983967"/>
              <a:gd name="connsiteX10606" fmla="*/ 5403256 w 7803300"/>
              <a:gd name="connsiteY10606" fmla="*/ 1712448 h 4983967"/>
              <a:gd name="connsiteX10607" fmla="*/ 5382504 w 7803300"/>
              <a:gd name="connsiteY10607" fmla="*/ 1733039 h 4983967"/>
              <a:gd name="connsiteX10608" fmla="*/ 5361743 w 7803300"/>
              <a:gd name="connsiteY10608" fmla="*/ 1712448 h 4983967"/>
              <a:gd name="connsiteX10609" fmla="*/ 5382504 w 7803300"/>
              <a:gd name="connsiteY10609" fmla="*/ 1691858 h 4983967"/>
              <a:gd name="connsiteX10610" fmla="*/ 5319630 w 7803300"/>
              <a:gd name="connsiteY10610" fmla="*/ 1691858 h 4983967"/>
              <a:gd name="connsiteX10611" fmla="*/ 5340382 w 7803300"/>
              <a:gd name="connsiteY10611" fmla="*/ 1712448 h 4983967"/>
              <a:gd name="connsiteX10612" fmla="*/ 5319630 w 7803300"/>
              <a:gd name="connsiteY10612" fmla="*/ 1733039 h 4983967"/>
              <a:gd name="connsiteX10613" fmla="*/ 5298869 w 7803300"/>
              <a:gd name="connsiteY10613" fmla="*/ 1712448 h 4983967"/>
              <a:gd name="connsiteX10614" fmla="*/ 5319630 w 7803300"/>
              <a:gd name="connsiteY10614" fmla="*/ 1691858 h 4983967"/>
              <a:gd name="connsiteX10615" fmla="*/ 5255822 w 7803300"/>
              <a:gd name="connsiteY10615" fmla="*/ 1691858 h 4983967"/>
              <a:gd name="connsiteX10616" fmla="*/ 5276574 w 7803300"/>
              <a:gd name="connsiteY10616" fmla="*/ 1712448 h 4983967"/>
              <a:gd name="connsiteX10617" fmla="*/ 5255822 w 7803300"/>
              <a:gd name="connsiteY10617" fmla="*/ 1733039 h 4983967"/>
              <a:gd name="connsiteX10618" fmla="*/ 5235061 w 7803300"/>
              <a:gd name="connsiteY10618" fmla="*/ 1712448 h 4983967"/>
              <a:gd name="connsiteX10619" fmla="*/ 5255822 w 7803300"/>
              <a:gd name="connsiteY10619" fmla="*/ 1691858 h 4983967"/>
              <a:gd name="connsiteX10620" fmla="*/ 5192957 w 7803300"/>
              <a:gd name="connsiteY10620" fmla="*/ 1691858 h 4983967"/>
              <a:gd name="connsiteX10621" fmla="*/ 5213709 w 7803300"/>
              <a:gd name="connsiteY10621" fmla="*/ 1712448 h 4983967"/>
              <a:gd name="connsiteX10622" fmla="*/ 5192957 w 7803300"/>
              <a:gd name="connsiteY10622" fmla="*/ 1733039 h 4983967"/>
              <a:gd name="connsiteX10623" fmla="*/ 5172196 w 7803300"/>
              <a:gd name="connsiteY10623" fmla="*/ 1712448 h 4983967"/>
              <a:gd name="connsiteX10624" fmla="*/ 5192957 w 7803300"/>
              <a:gd name="connsiteY10624" fmla="*/ 1691858 h 4983967"/>
              <a:gd name="connsiteX10625" fmla="*/ 5129912 w 7803300"/>
              <a:gd name="connsiteY10625" fmla="*/ 1691858 h 4983967"/>
              <a:gd name="connsiteX10626" fmla="*/ 5150664 w 7803300"/>
              <a:gd name="connsiteY10626" fmla="*/ 1712448 h 4983967"/>
              <a:gd name="connsiteX10627" fmla="*/ 5129912 w 7803300"/>
              <a:gd name="connsiteY10627" fmla="*/ 1733039 h 4983967"/>
              <a:gd name="connsiteX10628" fmla="*/ 5109151 w 7803300"/>
              <a:gd name="connsiteY10628" fmla="*/ 1712448 h 4983967"/>
              <a:gd name="connsiteX10629" fmla="*/ 5129912 w 7803300"/>
              <a:gd name="connsiteY10629" fmla="*/ 1691858 h 4983967"/>
              <a:gd name="connsiteX10630" fmla="*/ 5067046 w 7803300"/>
              <a:gd name="connsiteY10630" fmla="*/ 1691858 h 4983967"/>
              <a:gd name="connsiteX10631" fmla="*/ 5087798 w 7803300"/>
              <a:gd name="connsiteY10631" fmla="*/ 1712448 h 4983967"/>
              <a:gd name="connsiteX10632" fmla="*/ 5067046 w 7803300"/>
              <a:gd name="connsiteY10632" fmla="*/ 1733039 h 4983967"/>
              <a:gd name="connsiteX10633" fmla="*/ 5046285 w 7803300"/>
              <a:gd name="connsiteY10633" fmla="*/ 1712448 h 4983967"/>
              <a:gd name="connsiteX10634" fmla="*/ 5067046 w 7803300"/>
              <a:gd name="connsiteY10634" fmla="*/ 1691858 h 4983967"/>
              <a:gd name="connsiteX10635" fmla="*/ 5003319 w 7803300"/>
              <a:gd name="connsiteY10635" fmla="*/ 1691858 h 4983967"/>
              <a:gd name="connsiteX10636" fmla="*/ 5024071 w 7803300"/>
              <a:gd name="connsiteY10636" fmla="*/ 1712448 h 4983967"/>
              <a:gd name="connsiteX10637" fmla="*/ 5003319 w 7803300"/>
              <a:gd name="connsiteY10637" fmla="*/ 1733039 h 4983967"/>
              <a:gd name="connsiteX10638" fmla="*/ 4982558 w 7803300"/>
              <a:gd name="connsiteY10638" fmla="*/ 1712448 h 4983967"/>
              <a:gd name="connsiteX10639" fmla="*/ 5003319 w 7803300"/>
              <a:gd name="connsiteY10639" fmla="*/ 1691858 h 4983967"/>
              <a:gd name="connsiteX10640" fmla="*/ 4940454 w 7803300"/>
              <a:gd name="connsiteY10640" fmla="*/ 1691858 h 4983967"/>
              <a:gd name="connsiteX10641" fmla="*/ 4961206 w 7803300"/>
              <a:gd name="connsiteY10641" fmla="*/ 1712448 h 4983967"/>
              <a:gd name="connsiteX10642" fmla="*/ 4940454 w 7803300"/>
              <a:gd name="connsiteY10642" fmla="*/ 1733039 h 4983967"/>
              <a:gd name="connsiteX10643" fmla="*/ 4919693 w 7803300"/>
              <a:gd name="connsiteY10643" fmla="*/ 1712448 h 4983967"/>
              <a:gd name="connsiteX10644" fmla="*/ 4940454 w 7803300"/>
              <a:gd name="connsiteY10644" fmla="*/ 1691858 h 4983967"/>
              <a:gd name="connsiteX10645" fmla="*/ 4877328 w 7803300"/>
              <a:gd name="connsiteY10645" fmla="*/ 1691858 h 4983967"/>
              <a:gd name="connsiteX10646" fmla="*/ 4898080 w 7803300"/>
              <a:gd name="connsiteY10646" fmla="*/ 1712448 h 4983967"/>
              <a:gd name="connsiteX10647" fmla="*/ 4877328 w 7803300"/>
              <a:gd name="connsiteY10647" fmla="*/ 1733039 h 4983967"/>
              <a:gd name="connsiteX10648" fmla="*/ 4856567 w 7803300"/>
              <a:gd name="connsiteY10648" fmla="*/ 1712448 h 4983967"/>
              <a:gd name="connsiteX10649" fmla="*/ 4877328 w 7803300"/>
              <a:gd name="connsiteY10649" fmla="*/ 1691858 h 4983967"/>
              <a:gd name="connsiteX10650" fmla="*/ 4814453 w 7803300"/>
              <a:gd name="connsiteY10650" fmla="*/ 1691858 h 4983967"/>
              <a:gd name="connsiteX10651" fmla="*/ 4835205 w 7803300"/>
              <a:gd name="connsiteY10651" fmla="*/ 1712448 h 4983967"/>
              <a:gd name="connsiteX10652" fmla="*/ 4814453 w 7803300"/>
              <a:gd name="connsiteY10652" fmla="*/ 1733039 h 4983967"/>
              <a:gd name="connsiteX10653" fmla="*/ 4793692 w 7803300"/>
              <a:gd name="connsiteY10653" fmla="*/ 1712448 h 4983967"/>
              <a:gd name="connsiteX10654" fmla="*/ 4814453 w 7803300"/>
              <a:gd name="connsiteY10654" fmla="*/ 1691858 h 4983967"/>
              <a:gd name="connsiteX10655" fmla="*/ 4750816 w 7803300"/>
              <a:gd name="connsiteY10655" fmla="*/ 1691858 h 4983967"/>
              <a:gd name="connsiteX10656" fmla="*/ 4771568 w 7803300"/>
              <a:gd name="connsiteY10656" fmla="*/ 1712448 h 4983967"/>
              <a:gd name="connsiteX10657" fmla="*/ 4750816 w 7803300"/>
              <a:gd name="connsiteY10657" fmla="*/ 1733039 h 4983967"/>
              <a:gd name="connsiteX10658" fmla="*/ 4730055 w 7803300"/>
              <a:gd name="connsiteY10658" fmla="*/ 1712448 h 4983967"/>
              <a:gd name="connsiteX10659" fmla="*/ 4750816 w 7803300"/>
              <a:gd name="connsiteY10659" fmla="*/ 1691858 h 4983967"/>
              <a:gd name="connsiteX10660" fmla="*/ 4687861 w 7803300"/>
              <a:gd name="connsiteY10660" fmla="*/ 1691858 h 4983967"/>
              <a:gd name="connsiteX10661" fmla="*/ 4708613 w 7803300"/>
              <a:gd name="connsiteY10661" fmla="*/ 1712448 h 4983967"/>
              <a:gd name="connsiteX10662" fmla="*/ 4687861 w 7803300"/>
              <a:gd name="connsiteY10662" fmla="*/ 1733039 h 4983967"/>
              <a:gd name="connsiteX10663" fmla="*/ 4667100 w 7803300"/>
              <a:gd name="connsiteY10663" fmla="*/ 1712448 h 4983967"/>
              <a:gd name="connsiteX10664" fmla="*/ 4687861 w 7803300"/>
              <a:gd name="connsiteY10664" fmla="*/ 1691858 h 4983967"/>
              <a:gd name="connsiteX10665" fmla="*/ 4624735 w 7803300"/>
              <a:gd name="connsiteY10665" fmla="*/ 1691858 h 4983967"/>
              <a:gd name="connsiteX10666" fmla="*/ 4645487 w 7803300"/>
              <a:gd name="connsiteY10666" fmla="*/ 1712448 h 4983967"/>
              <a:gd name="connsiteX10667" fmla="*/ 4624735 w 7803300"/>
              <a:gd name="connsiteY10667" fmla="*/ 1733039 h 4983967"/>
              <a:gd name="connsiteX10668" fmla="*/ 4603974 w 7803300"/>
              <a:gd name="connsiteY10668" fmla="*/ 1712448 h 4983967"/>
              <a:gd name="connsiteX10669" fmla="*/ 4624735 w 7803300"/>
              <a:gd name="connsiteY10669" fmla="*/ 1691858 h 4983967"/>
              <a:gd name="connsiteX10670" fmla="*/ 4561869 w 7803300"/>
              <a:gd name="connsiteY10670" fmla="*/ 1691858 h 4983967"/>
              <a:gd name="connsiteX10671" fmla="*/ 4582621 w 7803300"/>
              <a:gd name="connsiteY10671" fmla="*/ 1712448 h 4983967"/>
              <a:gd name="connsiteX10672" fmla="*/ 4561869 w 7803300"/>
              <a:gd name="connsiteY10672" fmla="*/ 1733039 h 4983967"/>
              <a:gd name="connsiteX10673" fmla="*/ 4541108 w 7803300"/>
              <a:gd name="connsiteY10673" fmla="*/ 1712448 h 4983967"/>
              <a:gd name="connsiteX10674" fmla="*/ 4561869 w 7803300"/>
              <a:gd name="connsiteY10674" fmla="*/ 1691858 h 4983967"/>
              <a:gd name="connsiteX10675" fmla="*/ 4498143 w 7803300"/>
              <a:gd name="connsiteY10675" fmla="*/ 1691858 h 4983967"/>
              <a:gd name="connsiteX10676" fmla="*/ 4518895 w 7803300"/>
              <a:gd name="connsiteY10676" fmla="*/ 1712448 h 4983967"/>
              <a:gd name="connsiteX10677" fmla="*/ 4498143 w 7803300"/>
              <a:gd name="connsiteY10677" fmla="*/ 1733039 h 4983967"/>
              <a:gd name="connsiteX10678" fmla="*/ 4477382 w 7803300"/>
              <a:gd name="connsiteY10678" fmla="*/ 1712448 h 4983967"/>
              <a:gd name="connsiteX10679" fmla="*/ 4498143 w 7803300"/>
              <a:gd name="connsiteY10679" fmla="*/ 1691858 h 4983967"/>
              <a:gd name="connsiteX10680" fmla="*/ 4435277 w 7803300"/>
              <a:gd name="connsiteY10680" fmla="*/ 1691858 h 4983967"/>
              <a:gd name="connsiteX10681" fmla="*/ 4456029 w 7803300"/>
              <a:gd name="connsiteY10681" fmla="*/ 1712448 h 4983967"/>
              <a:gd name="connsiteX10682" fmla="*/ 4435277 w 7803300"/>
              <a:gd name="connsiteY10682" fmla="*/ 1733039 h 4983967"/>
              <a:gd name="connsiteX10683" fmla="*/ 4414516 w 7803300"/>
              <a:gd name="connsiteY10683" fmla="*/ 1712448 h 4983967"/>
              <a:gd name="connsiteX10684" fmla="*/ 4435277 w 7803300"/>
              <a:gd name="connsiteY10684" fmla="*/ 1691858 h 4983967"/>
              <a:gd name="connsiteX10685" fmla="*/ 4371891 w 7803300"/>
              <a:gd name="connsiteY10685" fmla="*/ 1691858 h 4983967"/>
              <a:gd name="connsiteX10686" fmla="*/ 4392643 w 7803300"/>
              <a:gd name="connsiteY10686" fmla="*/ 1712448 h 4983967"/>
              <a:gd name="connsiteX10687" fmla="*/ 4371891 w 7803300"/>
              <a:gd name="connsiteY10687" fmla="*/ 1733039 h 4983967"/>
              <a:gd name="connsiteX10688" fmla="*/ 4351130 w 7803300"/>
              <a:gd name="connsiteY10688" fmla="*/ 1712448 h 4983967"/>
              <a:gd name="connsiteX10689" fmla="*/ 4371891 w 7803300"/>
              <a:gd name="connsiteY10689" fmla="*/ 1691858 h 4983967"/>
              <a:gd name="connsiteX10690" fmla="*/ 4309026 w 7803300"/>
              <a:gd name="connsiteY10690" fmla="*/ 1691858 h 4983967"/>
              <a:gd name="connsiteX10691" fmla="*/ 4329778 w 7803300"/>
              <a:gd name="connsiteY10691" fmla="*/ 1712448 h 4983967"/>
              <a:gd name="connsiteX10692" fmla="*/ 4309026 w 7803300"/>
              <a:gd name="connsiteY10692" fmla="*/ 1733039 h 4983967"/>
              <a:gd name="connsiteX10693" fmla="*/ 4288265 w 7803300"/>
              <a:gd name="connsiteY10693" fmla="*/ 1712448 h 4983967"/>
              <a:gd name="connsiteX10694" fmla="*/ 4309026 w 7803300"/>
              <a:gd name="connsiteY10694" fmla="*/ 1691858 h 4983967"/>
              <a:gd name="connsiteX10695" fmla="*/ 4245299 w 7803300"/>
              <a:gd name="connsiteY10695" fmla="*/ 1691858 h 4983967"/>
              <a:gd name="connsiteX10696" fmla="*/ 4266051 w 7803300"/>
              <a:gd name="connsiteY10696" fmla="*/ 1712448 h 4983967"/>
              <a:gd name="connsiteX10697" fmla="*/ 4245299 w 7803300"/>
              <a:gd name="connsiteY10697" fmla="*/ 1733039 h 4983967"/>
              <a:gd name="connsiteX10698" fmla="*/ 4224538 w 7803300"/>
              <a:gd name="connsiteY10698" fmla="*/ 1712448 h 4983967"/>
              <a:gd name="connsiteX10699" fmla="*/ 4245299 w 7803300"/>
              <a:gd name="connsiteY10699" fmla="*/ 1691858 h 4983967"/>
              <a:gd name="connsiteX10700" fmla="*/ 4119307 w 7803300"/>
              <a:gd name="connsiteY10700" fmla="*/ 1691858 h 4983967"/>
              <a:gd name="connsiteX10701" fmla="*/ 4140059 w 7803300"/>
              <a:gd name="connsiteY10701" fmla="*/ 1712448 h 4983967"/>
              <a:gd name="connsiteX10702" fmla="*/ 4119307 w 7803300"/>
              <a:gd name="connsiteY10702" fmla="*/ 1733039 h 4983967"/>
              <a:gd name="connsiteX10703" fmla="*/ 4098546 w 7803300"/>
              <a:gd name="connsiteY10703" fmla="*/ 1712448 h 4983967"/>
              <a:gd name="connsiteX10704" fmla="*/ 4119307 w 7803300"/>
              <a:gd name="connsiteY10704" fmla="*/ 1691858 h 4983967"/>
              <a:gd name="connsiteX10705" fmla="*/ 4056522 w 7803300"/>
              <a:gd name="connsiteY10705" fmla="*/ 1691858 h 4983967"/>
              <a:gd name="connsiteX10706" fmla="*/ 4077274 w 7803300"/>
              <a:gd name="connsiteY10706" fmla="*/ 1712448 h 4983967"/>
              <a:gd name="connsiteX10707" fmla="*/ 4056522 w 7803300"/>
              <a:gd name="connsiteY10707" fmla="*/ 1733039 h 4983967"/>
              <a:gd name="connsiteX10708" fmla="*/ 4035761 w 7803300"/>
              <a:gd name="connsiteY10708" fmla="*/ 1712448 h 4983967"/>
              <a:gd name="connsiteX10709" fmla="*/ 4056522 w 7803300"/>
              <a:gd name="connsiteY10709" fmla="*/ 1691858 h 4983967"/>
              <a:gd name="connsiteX10710" fmla="*/ 3992715 w 7803300"/>
              <a:gd name="connsiteY10710" fmla="*/ 1691858 h 4983967"/>
              <a:gd name="connsiteX10711" fmla="*/ 4013467 w 7803300"/>
              <a:gd name="connsiteY10711" fmla="*/ 1712448 h 4983967"/>
              <a:gd name="connsiteX10712" fmla="*/ 3992715 w 7803300"/>
              <a:gd name="connsiteY10712" fmla="*/ 1733039 h 4983967"/>
              <a:gd name="connsiteX10713" fmla="*/ 3971954 w 7803300"/>
              <a:gd name="connsiteY10713" fmla="*/ 1712448 h 4983967"/>
              <a:gd name="connsiteX10714" fmla="*/ 3992715 w 7803300"/>
              <a:gd name="connsiteY10714" fmla="*/ 1691858 h 4983967"/>
              <a:gd name="connsiteX10715" fmla="*/ 3929840 w 7803300"/>
              <a:gd name="connsiteY10715" fmla="*/ 1691858 h 4983967"/>
              <a:gd name="connsiteX10716" fmla="*/ 3950592 w 7803300"/>
              <a:gd name="connsiteY10716" fmla="*/ 1712448 h 4983967"/>
              <a:gd name="connsiteX10717" fmla="*/ 3929840 w 7803300"/>
              <a:gd name="connsiteY10717" fmla="*/ 1733039 h 4983967"/>
              <a:gd name="connsiteX10718" fmla="*/ 3909079 w 7803300"/>
              <a:gd name="connsiteY10718" fmla="*/ 1712448 h 4983967"/>
              <a:gd name="connsiteX10719" fmla="*/ 3929840 w 7803300"/>
              <a:gd name="connsiteY10719" fmla="*/ 1691858 h 4983967"/>
              <a:gd name="connsiteX10720" fmla="*/ 3367950 w 7803300"/>
              <a:gd name="connsiteY10720" fmla="*/ 1691437 h 4983967"/>
              <a:gd name="connsiteX10721" fmla="*/ 3388702 w 7803300"/>
              <a:gd name="connsiteY10721" fmla="*/ 1712027 h 4983967"/>
              <a:gd name="connsiteX10722" fmla="*/ 3367950 w 7803300"/>
              <a:gd name="connsiteY10722" fmla="*/ 1732618 h 4983967"/>
              <a:gd name="connsiteX10723" fmla="*/ 3347189 w 7803300"/>
              <a:gd name="connsiteY10723" fmla="*/ 1712027 h 4983967"/>
              <a:gd name="connsiteX10724" fmla="*/ 3367950 w 7803300"/>
              <a:gd name="connsiteY10724" fmla="*/ 1691437 h 4983967"/>
              <a:gd name="connsiteX10725" fmla="*/ 3305085 w 7803300"/>
              <a:gd name="connsiteY10725" fmla="*/ 1691437 h 4983967"/>
              <a:gd name="connsiteX10726" fmla="*/ 3325837 w 7803300"/>
              <a:gd name="connsiteY10726" fmla="*/ 1712027 h 4983967"/>
              <a:gd name="connsiteX10727" fmla="*/ 3305085 w 7803300"/>
              <a:gd name="connsiteY10727" fmla="*/ 1732618 h 4983967"/>
              <a:gd name="connsiteX10728" fmla="*/ 3284324 w 7803300"/>
              <a:gd name="connsiteY10728" fmla="*/ 1712027 h 4983967"/>
              <a:gd name="connsiteX10729" fmla="*/ 3305085 w 7803300"/>
              <a:gd name="connsiteY10729" fmla="*/ 1691437 h 4983967"/>
              <a:gd name="connsiteX10730" fmla="*/ 3241358 w 7803300"/>
              <a:gd name="connsiteY10730" fmla="*/ 1691437 h 4983967"/>
              <a:gd name="connsiteX10731" fmla="*/ 3262110 w 7803300"/>
              <a:gd name="connsiteY10731" fmla="*/ 1712027 h 4983967"/>
              <a:gd name="connsiteX10732" fmla="*/ 3241358 w 7803300"/>
              <a:gd name="connsiteY10732" fmla="*/ 1732618 h 4983967"/>
              <a:gd name="connsiteX10733" fmla="*/ 3220597 w 7803300"/>
              <a:gd name="connsiteY10733" fmla="*/ 1712027 h 4983967"/>
              <a:gd name="connsiteX10734" fmla="*/ 3241358 w 7803300"/>
              <a:gd name="connsiteY10734" fmla="*/ 1691437 h 4983967"/>
              <a:gd name="connsiteX10735" fmla="*/ 2736181 w 7803300"/>
              <a:gd name="connsiteY10735" fmla="*/ 1691437 h 4983967"/>
              <a:gd name="connsiteX10736" fmla="*/ 2756933 w 7803300"/>
              <a:gd name="connsiteY10736" fmla="*/ 1712027 h 4983967"/>
              <a:gd name="connsiteX10737" fmla="*/ 2736181 w 7803300"/>
              <a:gd name="connsiteY10737" fmla="*/ 1732618 h 4983967"/>
              <a:gd name="connsiteX10738" fmla="*/ 2715420 w 7803300"/>
              <a:gd name="connsiteY10738" fmla="*/ 1712027 h 4983967"/>
              <a:gd name="connsiteX10739" fmla="*/ 2736181 w 7803300"/>
              <a:gd name="connsiteY10739" fmla="*/ 1691437 h 4983967"/>
              <a:gd name="connsiteX10740" fmla="*/ 2673396 w 7803300"/>
              <a:gd name="connsiteY10740" fmla="*/ 1691437 h 4983967"/>
              <a:gd name="connsiteX10741" fmla="*/ 2694148 w 7803300"/>
              <a:gd name="connsiteY10741" fmla="*/ 1712027 h 4983967"/>
              <a:gd name="connsiteX10742" fmla="*/ 2673396 w 7803300"/>
              <a:gd name="connsiteY10742" fmla="*/ 1732618 h 4983967"/>
              <a:gd name="connsiteX10743" fmla="*/ 2652635 w 7803300"/>
              <a:gd name="connsiteY10743" fmla="*/ 1712027 h 4983967"/>
              <a:gd name="connsiteX10744" fmla="*/ 2673396 w 7803300"/>
              <a:gd name="connsiteY10744" fmla="*/ 1691437 h 4983967"/>
              <a:gd name="connsiteX10745" fmla="*/ 2610190 w 7803300"/>
              <a:gd name="connsiteY10745" fmla="*/ 1691437 h 4983967"/>
              <a:gd name="connsiteX10746" fmla="*/ 2630942 w 7803300"/>
              <a:gd name="connsiteY10746" fmla="*/ 1712027 h 4983967"/>
              <a:gd name="connsiteX10747" fmla="*/ 2610190 w 7803300"/>
              <a:gd name="connsiteY10747" fmla="*/ 1732618 h 4983967"/>
              <a:gd name="connsiteX10748" fmla="*/ 2589429 w 7803300"/>
              <a:gd name="connsiteY10748" fmla="*/ 1712027 h 4983967"/>
              <a:gd name="connsiteX10749" fmla="*/ 2610190 w 7803300"/>
              <a:gd name="connsiteY10749" fmla="*/ 1691437 h 4983967"/>
              <a:gd name="connsiteX10750" fmla="*/ 2547405 w 7803300"/>
              <a:gd name="connsiteY10750" fmla="*/ 1691437 h 4983967"/>
              <a:gd name="connsiteX10751" fmla="*/ 2568157 w 7803300"/>
              <a:gd name="connsiteY10751" fmla="*/ 1712027 h 4983967"/>
              <a:gd name="connsiteX10752" fmla="*/ 2547405 w 7803300"/>
              <a:gd name="connsiteY10752" fmla="*/ 1732618 h 4983967"/>
              <a:gd name="connsiteX10753" fmla="*/ 2526644 w 7803300"/>
              <a:gd name="connsiteY10753" fmla="*/ 1712027 h 4983967"/>
              <a:gd name="connsiteX10754" fmla="*/ 2547405 w 7803300"/>
              <a:gd name="connsiteY10754" fmla="*/ 1691437 h 4983967"/>
              <a:gd name="connsiteX10755" fmla="*/ 2230835 w 7803300"/>
              <a:gd name="connsiteY10755" fmla="*/ 1691437 h 4983967"/>
              <a:gd name="connsiteX10756" fmla="*/ 2251587 w 7803300"/>
              <a:gd name="connsiteY10756" fmla="*/ 1712027 h 4983967"/>
              <a:gd name="connsiteX10757" fmla="*/ 2230835 w 7803300"/>
              <a:gd name="connsiteY10757" fmla="*/ 1732618 h 4983967"/>
              <a:gd name="connsiteX10758" fmla="*/ 2210074 w 7803300"/>
              <a:gd name="connsiteY10758" fmla="*/ 1712027 h 4983967"/>
              <a:gd name="connsiteX10759" fmla="*/ 2230835 w 7803300"/>
              <a:gd name="connsiteY10759" fmla="*/ 1691437 h 4983967"/>
              <a:gd name="connsiteX10760" fmla="*/ 2167879 w 7803300"/>
              <a:gd name="connsiteY10760" fmla="*/ 1691437 h 4983967"/>
              <a:gd name="connsiteX10761" fmla="*/ 2188631 w 7803300"/>
              <a:gd name="connsiteY10761" fmla="*/ 1712027 h 4983967"/>
              <a:gd name="connsiteX10762" fmla="*/ 2167879 w 7803300"/>
              <a:gd name="connsiteY10762" fmla="*/ 1732618 h 4983967"/>
              <a:gd name="connsiteX10763" fmla="*/ 2147118 w 7803300"/>
              <a:gd name="connsiteY10763" fmla="*/ 1712027 h 4983967"/>
              <a:gd name="connsiteX10764" fmla="*/ 2167879 w 7803300"/>
              <a:gd name="connsiteY10764" fmla="*/ 1691437 h 4983967"/>
              <a:gd name="connsiteX10765" fmla="*/ 2104753 w 7803300"/>
              <a:gd name="connsiteY10765" fmla="*/ 1691437 h 4983967"/>
              <a:gd name="connsiteX10766" fmla="*/ 2125505 w 7803300"/>
              <a:gd name="connsiteY10766" fmla="*/ 1712027 h 4983967"/>
              <a:gd name="connsiteX10767" fmla="*/ 2104753 w 7803300"/>
              <a:gd name="connsiteY10767" fmla="*/ 1732618 h 4983967"/>
              <a:gd name="connsiteX10768" fmla="*/ 2083992 w 7803300"/>
              <a:gd name="connsiteY10768" fmla="*/ 1712027 h 4983967"/>
              <a:gd name="connsiteX10769" fmla="*/ 2104753 w 7803300"/>
              <a:gd name="connsiteY10769" fmla="*/ 1691437 h 4983967"/>
              <a:gd name="connsiteX10770" fmla="*/ 2041968 w 7803300"/>
              <a:gd name="connsiteY10770" fmla="*/ 1691437 h 4983967"/>
              <a:gd name="connsiteX10771" fmla="*/ 2062720 w 7803300"/>
              <a:gd name="connsiteY10771" fmla="*/ 1712027 h 4983967"/>
              <a:gd name="connsiteX10772" fmla="*/ 2041968 w 7803300"/>
              <a:gd name="connsiteY10772" fmla="*/ 1732618 h 4983967"/>
              <a:gd name="connsiteX10773" fmla="*/ 2021207 w 7803300"/>
              <a:gd name="connsiteY10773" fmla="*/ 1712027 h 4983967"/>
              <a:gd name="connsiteX10774" fmla="*/ 2041968 w 7803300"/>
              <a:gd name="connsiteY10774" fmla="*/ 1691437 h 4983967"/>
              <a:gd name="connsiteX10775" fmla="*/ 1978251 w 7803300"/>
              <a:gd name="connsiteY10775" fmla="*/ 1691437 h 4983967"/>
              <a:gd name="connsiteX10776" fmla="*/ 1999003 w 7803300"/>
              <a:gd name="connsiteY10776" fmla="*/ 1712027 h 4983967"/>
              <a:gd name="connsiteX10777" fmla="*/ 1978251 w 7803300"/>
              <a:gd name="connsiteY10777" fmla="*/ 1732618 h 4983967"/>
              <a:gd name="connsiteX10778" fmla="*/ 1957490 w 7803300"/>
              <a:gd name="connsiteY10778" fmla="*/ 1712027 h 4983967"/>
              <a:gd name="connsiteX10779" fmla="*/ 1978251 w 7803300"/>
              <a:gd name="connsiteY10779" fmla="*/ 1691437 h 4983967"/>
              <a:gd name="connsiteX10780" fmla="*/ 1852170 w 7803300"/>
              <a:gd name="connsiteY10780" fmla="*/ 1691437 h 4983967"/>
              <a:gd name="connsiteX10781" fmla="*/ 1872922 w 7803300"/>
              <a:gd name="connsiteY10781" fmla="*/ 1712027 h 4983967"/>
              <a:gd name="connsiteX10782" fmla="*/ 1852170 w 7803300"/>
              <a:gd name="connsiteY10782" fmla="*/ 1732618 h 4983967"/>
              <a:gd name="connsiteX10783" fmla="*/ 1831409 w 7803300"/>
              <a:gd name="connsiteY10783" fmla="*/ 1712027 h 4983967"/>
              <a:gd name="connsiteX10784" fmla="*/ 1852170 w 7803300"/>
              <a:gd name="connsiteY10784" fmla="*/ 1691437 h 4983967"/>
              <a:gd name="connsiteX10785" fmla="*/ 1789385 w 7803300"/>
              <a:gd name="connsiteY10785" fmla="*/ 1691437 h 4983967"/>
              <a:gd name="connsiteX10786" fmla="*/ 1810137 w 7803300"/>
              <a:gd name="connsiteY10786" fmla="*/ 1712027 h 4983967"/>
              <a:gd name="connsiteX10787" fmla="*/ 1789385 w 7803300"/>
              <a:gd name="connsiteY10787" fmla="*/ 1732618 h 4983967"/>
              <a:gd name="connsiteX10788" fmla="*/ 1768624 w 7803300"/>
              <a:gd name="connsiteY10788" fmla="*/ 1712027 h 4983967"/>
              <a:gd name="connsiteX10789" fmla="*/ 1789385 w 7803300"/>
              <a:gd name="connsiteY10789" fmla="*/ 1691437 h 4983967"/>
              <a:gd name="connsiteX10790" fmla="*/ 1725577 w 7803300"/>
              <a:gd name="connsiteY10790" fmla="*/ 1691437 h 4983967"/>
              <a:gd name="connsiteX10791" fmla="*/ 1746329 w 7803300"/>
              <a:gd name="connsiteY10791" fmla="*/ 1712027 h 4983967"/>
              <a:gd name="connsiteX10792" fmla="*/ 1725577 w 7803300"/>
              <a:gd name="connsiteY10792" fmla="*/ 1732618 h 4983967"/>
              <a:gd name="connsiteX10793" fmla="*/ 1704816 w 7803300"/>
              <a:gd name="connsiteY10793" fmla="*/ 1712027 h 4983967"/>
              <a:gd name="connsiteX10794" fmla="*/ 1725577 w 7803300"/>
              <a:gd name="connsiteY10794" fmla="*/ 1691437 h 4983967"/>
              <a:gd name="connsiteX10795" fmla="*/ 1662792 w 7803300"/>
              <a:gd name="connsiteY10795" fmla="*/ 1691437 h 4983967"/>
              <a:gd name="connsiteX10796" fmla="*/ 1683544 w 7803300"/>
              <a:gd name="connsiteY10796" fmla="*/ 1712027 h 4983967"/>
              <a:gd name="connsiteX10797" fmla="*/ 1662792 w 7803300"/>
              <a:gd name="connsiteY10797" fmla="*/ 1732618 h 4983967"/>
              <a:gd name="connsiteX10798" fmla="*/ 1642031 w 7803300"/>
              <a:gd name="connsiteY10798" fmla="*/ 1712027 h 4983967"/>
              <a:gd name="connsiteX10799" fmla="*/ 1662792 w 7803300"/>
              <a:gd name="connsiteY10799" fmla="*/ 1691437 h 4983967"/>
              <a:gd name="connsiteX10800" fmla="*/ 1599577 w 7803300"/>
              <a:gd name="connsiteY10800" fmla="*/ 1691437 h 4983967"/>
              <a:gd name="connsiteX10801" fmla="*/ 1620329 w 7803300"/>
              <a:gd name="connsiteY10801" fmla="*/ 1712027 h 4983967"/>
              <a:gd name="connsiteX10802" fmla="*/ 1599577 w 7803300"/>
              <a:gd name="connsiteY10802" fmla="*/ 1732618 h 4983967"/>
              <a:gd name="connsiteX10803" fmla="*/ 1578816 w 7803300"/>
              <a:gd name="connsiteY10803" fmla="*/ 1712027 h 4983967"/>
              <a:gd name="connsiteX10804" fmla="*/ 1599577 w 7803300"/>
              <a:gd name="connsiteY10804" fmla="*/ 1691437 h 4983967"/>
              <a:gd name="connsiteX10805" fmla="*/ 1536801 w 7803300"/>
              <a:gd name="connsiteY10805" fmla="*/ 1691437 h 4983967"/>
              <a:gd name="connsiteX10806" fmla="*/ 1557553 w 7803300"/>
              <a:gd name="connsiteY10806" fmla="*/ 1712027 h 4983967"/>
              <a:gd name="connsiteX10807" fmla="*/ 1536801 w 7803300"/>
              <a:gd name="connsiteY10807" fmla="*/ 1732618 h 4983967"/>
              <a:gd name="connsiteX10808" fmla="*/ 1516040 w 7803300"/>
              <a:gd name="connsiteY10808" fmla="*/ 1712027 h 4983967"/>
              <a:gd name="connsiteX10809" fmla="*/ 1536801 w 7803300"/>
              <a:gd name="connsiteY10809" fmla="*/ 1691437 h 4983967"/>
              <a:gd name="connsiteX10810" fmla="*/ 1473074 w 7803300"/>
              <a:gd name="connsiteY10810" fmla="*/ 1691437 h 4983967"/>
              <a:gd name="connsiteX10811" fmla="*/ 1493826 w 7803300"/>
              <a:gd name="connsiteY10811" fmla="*/ 1712027 h 4983967"/>
              <a:gd name="connsiteX10812" fmla="*/ 1473074 w 7803300"/>
              <a:gd name="connsiteY10812" fmla="*/ 1732618 h 4983967"/>
              <a:gd name="connsiteX10813" fmla="*/ 1452313 w 7803300"/>
              <a:gd name="connsiteY10813" fmla="*/ 1712027 h 4983967"/>
              <a:gd name="connsiteX10814" fmla="*/ 1473074 w 7803300"/>
              <a:gd name="connsiteY10814" fmla="*/ 1691437 h 4983967"/>
              <a:gd name="connsiteX10815" fmla="*/ 1410200 w 7803300"/>
              <a:gd name="connsiteY10815" fmla="*/ 1691437 h 4983967"/>
              <a:gd name="connsiteX10816" fmla="*/ 1430952 w 7803300"/>
              <a:gd name="connsiteY10816" fmla="*/ 1712027 h 4983967"/>
              <a:gd name="connsiteX10817" fmla="*/ 1410200 w 7803300"/>
              <a:gd name="connsiteY10817" fmla="*/ 1732618 h 4983967"/>
              <a:gd name="connsiteX10818" fmla="*/ 1389439 w 7803300"/>
              <a:gd name="connsiteY10818" fmla="*/ 1712027 h 4983967"/>
              <a:gd name="connsiteX10819" fmla="*/ 1410200 w 7803300"/>
              <a:gd name="connsiteY10819" fmla="*/ 1691437 h 4983967"/>
              <a:gd name="connsiteX10820" fmla="*/ 1346733 w 7803300"/>
              <a:gd name="connsiteY10820" fmla="*/ 1691437 h 4983967"/>
              <a:gd name="connsiteX10821" fmla="*/ 1367485 w 7803300"/>
              <a:gd name="connsiteY10821" fmla="*/ 1712027 h 4983967"/>
              <a:gd name="connsiteX10822" fmla="*/ 1346733 w 7803300"/>
              <a:gd name="connsiteY10822" fmla="*/ 1732618 h 4983967"/>
              <a:gd name="connsiteX10823" fmla="*/ 1325972 w 7803300"/>
              <a:gd name="connsiteY10823" fmla="*/ 1712027 h 4983967"/>
              <a:gd name="connsiteX10824" fmla="*/ 1346733 w 7803300"/>
              <a:gd name="connsiteY10824" fmla="*/ 1691437 h 4983967"/>
              <a:gd name="connsiteX10825" fmla="*/ 1283957 w 7803300"/>
              <a:gd name="connsiteY10825" fmla="*/ 1691437 h 4983967"/>
              <a:gd name="connsiteX10826" fmla="*/ 1304709 w 7803300"/>
              <a:gd name="connsiteY10826" fmla="*/ 1712027 h 4983967"/>
              <a:gd name="connsiteX10827" fmla="*/ 1283957 w 7803300"/>
              <a:gd name="connsiteY10827" fmla="*/ 1732618 h 4983967"/>
              <a:gd name="connsiteX10828" fmla="*/ 1263196 w 7803300"/>
              <a:gd name="connsiteY10828" fmla="*/ 1712027 h 4983967"/>
              <a:gd name="connsiteX10829" fmla="*/ 1283957 w 7803300"/>
              <a:gd name="connsiteY10829" fmla="*/ 1691437 h 4983967"/>
              <a:gd name="connsiteX10830" fmla="*/ 1220230 w 7803300"/>
              <a:gd name="connsiteY10830" fmla="*/ 1691437 h 4983967"/>
              <a:gd name="connsiteX10831" fmla="*/ 1240982 w 7803300"/>
              <a:gd name="connsiteY10831" fmla="*/ 1712027 h 4983967"/>
              <a:gd name="connsiteX10832" fmla="*/ 1220230 w 7803300"/>
              <a:gd name="connsiteY10832" fmla="*/ 1732618 h 4983967"/>
              <a:gd name="connsiteX10833" fmla="*/ 1199469 w 7803300"/>
              <a:gd name="connsiteY10833" fmla="*/ 1712027 h 4983967"/>
              <a:gd name="connsiteX10834" fmla="*/ 1220230 w 7803300"/>
              <a:gd name="connsiteY10834" fmla="*/ 1691437 h 4983967"/>
              <a:gd name="connsiteX10835" fmla="*/ 1157356 w 7803300"/>
              <a:gd name="connsiteY10835" fmla="*/ 1691437 h 4983967"/>
              <a:gd name="connsiteX10836" fmla="*/ 1178108 w 7803300"/>
              <a:gd name="connsiteY10836" fmla="*/ 1712027 h 4983967"/>
              <a:gd name="connsiteX10837" fmla="*/ 1157356 w 7803300"/>
              <a:gd name="connsiteY10837" fmla="*/ 1732618 h 4983967"/>
              <a:gd name="connsiteX10838" fmla="*/ 1136595 w 7803300"/>
              <a:gd name="connsiteY10838" fmla="*/ 1712027 h 4983967"/>
              <a:gd name="connsiteX10839" fmla="*/ 1157356 w 7803300"/>
              <a:gd name="connsiteY10839" fmla="*/ 1691437 h 4983967"/>
              <a:gd name="connsiteX10840" fmla="*/ 1094149 w 7803300"/>
              <a:gd name="connsiteY10840" fmla="*/ 1691437 h 4983967"/>
              <a:gd name="connsiteX10841" fmla="*/ 1114901 w 7803300"/>
              <a:gd name="connsiteY10841" fmla="*/ 1712027 h 4983967"/>
              <a:gd name="connsiteX10842" fmla="*/ 1094149 w 7803300"/>
              <a:gd name="connsiteY10842" fmla="*/ 1732618 h 4983967"/>
              <a:gd name="connsiteX10843" fmla="*/ 1073388 w 7803300"/>
              <a:gd name="connsiteY10843" fmla="*/ 1712027 h 4983967"/>
              <a:gd name="connsiteX10844" fmla="*/ 1094149 w 7803300"/>
              <a:gd name="connsiteY10844" fmla="*/ 1691437 h 4983967"/>
              <a:gd name="connsiteX10845" fmla="*/ 1031364 w 7803300"/>
              <a:gd name="connsiteY10845" fmla="*/ 1691437 h 4983967"/>
              <a:gd name="connsiteX10846" fmla="*/ 1052116 w 7803300"/>
              <a:gd name="connsiteY10846" fmla="*/ 1712027 h 4983967"/>
              <a:gd name="connsiteX10847" fmla="*/ 1031364 w 7803300"/>
              <a:gd name="connsiteY10847" fmla="*/ 1732618 h 4983967"/>
              <a:gd name="connsiteX10848" fmla="*/ 1010603 w 7803300"/>
              <a:gd name="connsiteY10848" fmla="*/ 1712027 h 4983967"/>
              <a:gd name="connsiteX10849" fmla="*/ 1031364 w 7803300"/>
              <a:gd name="connsiteY10849" fmla="*/ 1691437 h 4983967"/>
              <a:gd name="connsiteX10850" fmla="*/ 967557 w 7803300"/>
              <a:gd name="connsiteY10850" fmla="*/ 1691437 h 4983967"/>
              <a:gd name="connsiteX10851" fmla="*/ 988309 w 7803300"/>
              <a:gd name="connsiteY10851" fmla="*/ 1712027 h 4983967"/>
              <a:gd name="connsiteX10852" fmla="*/ 967557 w 7803300"/>
              <a:gd name="connsiteY10852" fmla="*/ 1732618 h 4983967"/>
              <a:gd name="connsiteX10853" fmla="*/ 946796 w 7803300"/>
              <a:gd name="connsiteY10853" fmla="*/ 1712027 h 4983967"/>
              <a:gd name="connsiteX10854" fmla="*/ 967557 w 7803300"/>
              <a:gd name="connsiteY10854" fmla="*/ 1691437 h 4983967"/>
              <a:gd name="connsiteX10855" fmla="*/ 904772 w 7803300"/>
              <a:gd name="connsiteY10855" fmla="*/ 1691437 h 4983967"/>
              <a:gd name="connsiteX10856" fmla="*/ 925524 w 7803300"/>
              <a:gd name="connsiteY10856" fmla="*/ 1712027 h 4983967"/>
              <a:gd name="connsiteX10857" fmla="*/ 904772 w 7803300"/>
              <a:gd name="connsiteY10857" fmla="*/ 1732618 h 4983967"/>
              <a:gd name="connsiteX10858" fmla="*/ 884011 w 7803300"/>
              <a:gd name="connsiteY10858" fmla="*/ 1712027 h 4983967"/>
              <a:gd name="connsiteX10859" fmla="*/ 904772 w 7803300"/>
              <a:gd name="connsiteY10859" fmla="*/ 1691437 h 4983967"/>
              <a:gd name="connsiteX10860" fmla="*/ 841565 w 7803300"/>
              <a:gd name="connsiteY10860" fmla="*/ 1691437 h 4983967"/>
              <a:gd name="connsiteX10861" fmla="*/ 862317 w 7803300"/>
              <a:gd name="connsiteY10861" fmla="*/ 1712027 h 4983967"/>
              <a:gd name="connsiteX10862" fmla="*/ 841565 w 7803300"/>
              <a:gd name="connsiteY10862" fmla="*/ 1732618 h 4983967"/>
              <a:gd name="connsiteX10863" fmla="*/ 820804 w 7803300"/>
              <a:gd name="connsiteY10863" fmla="*/ 1712027 h 4983967"/>
              <a:gd name="connsiteX10864" fmla="*/ 841565 w 7803300"/>
              <a:gd name="connsiteY10864" fmla="*/ 1691437 h 4983967"/>
              <a:gd name="connsiteX10865" fmla="*/ 778780 w 7803300"/>
              <a:gd name="connsiteY10865" fmla="*/ 1691437 h 4983967"/>
              <a:gd name="connsiteX10866" fmla="*/ 799532 w 7803300"/>
              <a:gd name="connsiteY10866" fmla="*/ 1712027 h 4983967"/>
              <a:gd name="connsiteX10867" fmla="*/ 778780 w 7803300"/>
              <a:gd name="connsiteY10867" fmla="*/ 1732618 h 4983967"/>
              <a:gd name="connsiteX10868" fmla="*/ 758019 w 7803300"/>
              <a:gd name="connsiteY10868" fmla="*/ 1712027 h 4983967"/>
              <a:gd name="connsiteX10869" fmla="*/ 778780 w 7803300"/>
              <a:gd name="connsiteY10869" fmla="*/ 1691437 h 4983967"/>
              <a:gd name="connsiteX10870" fmla="*/ 715054 w 7803300"/>
              <a:gd name="connsiteY10870" fmla="*/ 1691437 h 4983967"/>
              <a:gd name="connsiteX10871" fmla="*/ 735806 w 7803300"/>
              <a:gd name="connsiteY10871" fmla="*/ 1712027 h 4983967"/>
              <a:gd name="connsiteX10872" fmla="*/ 715054 w 7803300"/>
              <a:gd name="connsiteY10872" fmla="*/ 1732618 h 4983967"/>
              <a:gd name="connsiteX10873" fmla="*/ 694293 w 7803300"/>
              <a:gd name="connsiteY10873" fmla="*/ 1712027 h 4983967"/>
              <a:gd name="connsiteX10874" fmla="*/ 715054 w 7803300"/>
              <a:gd name="connsiteY10874" fmla="*/ 1691437 h 4983967"/>
              <a:gd name="connsiteX10875" fmla="*/ 652188 w 7803300"/>
              <a:gd name="connsiteY10875" fmla="*/ 1691437 h 4983967"/>
              <a:gd name="connsiteX10876" fmla="*/ 672940 w 7803300"/>
              <a:gd name="connsiteY10876" fmla="*/ 1712027 h 4983967"/>
              <a:gd name="connsiteX10877" fmla="*/ 652188 w 7803300"/>
              <a:gd name="connsiteY10877" fmla="*/ 1732618 h 4983967"/>
              <a:gd name="connsiteX10878" fmla="*/ 631427 w 7803300"/>
              <a:gd name="connsiteY10878" fmla="*/ 1712027 h 4983967"/>
              <a:gd name="connsiteX10879" fmla="*/ 652188 w 7803300"/>
              <a:gd name="connsiteY10879" fmla="*/ 1691437 h 4983967"/>
              <a:gd name="connsiteX10880" fmla="*/ 589062 w 7803300"/>
              <a:gd name="connsiteY10880" fmla="*/ 1691437 h 4983967"/>
              <a:gd name="connsiteX10881" fmla="*/ 609814 w 7803300"/>
              <a:gd name="connsiteY10881" fmla="*/ 1712027 h 4983967"/>
              <a:gd name="connsiteX10882" fmla="*/ 589062 w 7803300"/>
              <a:gd name="connsiteY10882" fmla="*/ 1732618 h 4983967"/>
              <a:gd name="connsiteX10883" fmla="*/ 568301 w 7803300"/>
              <a:gd name="connsiteY10883" fmla="*/ 1712027 h 4983967"/>
              <a:gd name="connsiteX10884" fmla="*/ 589062 w 7803300"/>
              <a:gd name="connsiteY10884" fmla="*/ 1691437 h 4983967"/>
              <a:gd name="connsiteX10885" fmla="*/ 526188 w 7803300"/>
              <a:gd name="connsiteY10885" fmla="*/ 1691437 h 4983967"/>
              <a:gd name="connsiteX10886" fmla="*/ 546940 w 7803300"/>
              <a:gd name="connsiteY10886" fmla="*/ 1712027 h 4983967"/>
              <a:gd name="connsiteX10887" fmla="*/ 526188 w 7803300"/>
              <a:gd name="connsiteY10887" fmla="*/ 1732618 h 4983967"/>
              <a:gd name="connsiteX10888" fmla="*/ 505427 w 7803300"/>
              <a:gd name="connsiteY10888" fmla="*/ 1712027 h 4983967"/>
              <a:gd name="connsiteX10889" fmla="*/ 526188 w 7803300"/>
              <a:gd name="connsiteY10889" fmla="*/ 1691437 h 4983967"/>
              <a:gd name="connsiteX10890" fmla="*/ 462470 w 7803300"/>
              <a:gd name="connsiteY10890" fmla="*/ 1691437 h 4983967"/>
              <a:gd name="connsiteX10891" fmla="*/ 483222 w 7803300"/>
              <a:gd name="connsiteY10891" fmla="*/ 1712027 h 4983967"/>
              <a:gd name="connsiteX10892" fmla="*/ 462470 w 7803300"/>
              <a:gd name="connsiteY10892" fmla="*/ 1732618 h 4983967"/>
              <a:gd name="connsiteX10893" fmla="*/ 441709 w 7803300"/>
              <a:gd name="connsiteY10893" fmla="*/ 1712027 h 4983967"/>
              <a:gd name="connsiteX10894" fmla="*/ 462470 w 7803300"/>
              <a:gd name="connsiteY10894" fmla="*/ 1691437 h 4983967"/>
              <a:gd name="connsiteX10895" fmla="*/ 399595 w 7803300"/>
              <a:gd name="connsiteY10895" fmla="*/ 1691437 h 4983967"/>
              <a:gd name="connsiteX10896" fmla="*/ 420347 w 7803300"/>
              <a:gd name="connsiteY10896" fmla="*/ 1712027 h 4983967"/>
              <a:gd name="connsiteX10897" fmla="*/ 399595 w 7803300"/>
              <a:gd name="connsiteY10897" fmla="*/ 1732618 h 4983967"/>
              <a:gd name="connsiteX10898" fmla="*/ 378834 w 7803300"/>
              <a:gd name="connsiteY10898" fmla="*/ 1712027 h 4983967"/>
              <a:gd name="connsiteX10899" fmla="*/ 399595 w 7803300"/>
              <a:gd name="connsiteY10899" fmla="*/ 1691437 h 4983967"/>
              <a:gd name="connsiteX10900" fmla="*/ 336130 w 7803300"/>
              <a:gd name="connsiteY10900" fmla="*/ 1691437 h 4983967"/>
              <a:gd name="connsiteX10901" fmla="*/ 356882 w 7803300"/>
              <a:gd name="connsiteY10901" fmla="*/ 1712027 h 4983967"/>
              <a:gd name="connsiteX10902" fmla="*/ 336130 w 7803300"/>
              <a:gd name="connsiteY10902" fmla="*/ 1732618 h 4983967"/>
              <a:gd name="connsiteX10903" fmla="*/ 315369 w 7803300"/>
              <a:gd name="connsiteY10903" fmla="*/ 1712027 h 4983967"/>
              <a:gd name="connsiteX10904" fmla="*/ 336130 w 7803300"/>
              <a:gd name="connsiteY10904" fmla="*/ 1691437 h 4983967"/>
              <a:gd name="connsiteX10905" fmla="*/ 273344 w 7803300"/>
              <a:gd name="connsiteY10905" fmla="*/ 1691437 h 4983967"/>
              <a:gd name="connsiteX10906" fmla="*/ 294098 w 7803300"/>
              <a:gd name="connsiteY10906" fmla="*/ 1712027 h 4983967"/>
              <a:gd name="connsiteX10907" fmla="*/ 273344 w 7803300"/>
              <a:gd name="connsiteY10907" fmla="*/ 1732618 h 4983967"/>
              <a:gd name="connsiteX10908" fmla="*/ 252584 w 7803300"/>
              <a:gd name="connsiteY10908" fmla="*/ 1712027 h 4983967"/>
              <a:gd name="connsiteX10909" fmla="*/ 273344 w 7803300"/>
              <a:gd name="connsiteY10909" fmla="*/ 1691437 h 4983967"/>
              <a:gd name="connsiteX10910" fmla="*/ 209627 w 7803300"/>
              <a:gd name="connsiteY10910" fmla="*/ 1691437 h 4983967"/>
              <a:gd name="connsiteX10911" fmla="*/ 230380 w 7803300"/>
              <a:gd name="connsiteY10911" fmla="*/ 1712027 h 4983967"/>
              <a:gd name="connsiteX10912" fmla="*/ 209627 w 7803300"/>
              <a:gd name="connsiteY10912" fmla="*/ 1732618 h 4983967"/>
              <a:gd name="connsiteX10913" fmla="*/ 188866 w 7803300"/>
              <a:gd name="connsiteY10913" fmla="*/ 1712027 h 4983967"/>
              <a:gd name="connsiteX10914" fmla="*/ 209627 w 7803300"/>
              <a:gd name="connsiteY10914" fmla="*/ 1691437 h 4983967"/>
              <a:gd name="connsiteX10915" fmla="*/ 7719602 w 7803300"/>
              <a:gd name="connsiteY10915" fmla="*/ 1629235 h 4983967"/>
              <a:gd name="connsiteX10916" fmla="*/ 7740354 w 7803300"/>
              <a:gd name="connsiteY10916" fmla="*/ 1649825 h 4983967"/>
              <a:gd name="connsiteX10917" fmla="*/ 7719602 w 7803300"/>
              <a:gd name="connsiteY10917" fmla="*/ 1670416 h 4983967"/>
              <a:gd name="connsiteX10918" fmla="*/ 7698841 w 7803300"/>
              <a:gd name="connsiteY10918" fmla="*/ 1649825 h 4983967"/>
              <a:gd name="connsiteX10919" fmla="*/ 7719602 w 7803300"/>
              <a:gd name="connsiteY10919" fmla="*/ 1629235 h 4983967"/>
              <a:gd name="connsiteX10920" fmla="*/ 7656476 w 7803300"/>
              <a:gd name="connsiteY10920" fmla="*/ 1629235 h 4983967"/>
              <a:gd name="connsiteX10921" fmla="*/ 7677228 w 7803300"/>
              <a:gd name="connsiteY10921" fmla="*/ 1649825 h 4983967"/>
              <a:gd name="connsiteX10922" fmla="*/ 7656476 w 7803300"/>
              <a:gd name="connsiteY10922" fmla="*/ 1670416 h 4983967"/>
              <a:gd name="connsiteX10923" fmla="*/ 7635715 w 7803300"/>
              <a:gd name="connsiteY10923" fmla="*/ 1649825 h 4983967"/>
              <a:gd name="connsiteX10924" fmla="*/ 7656476 w 7803300"/>
              <a:gd name="connsiteY10924" fmla="*/ 1629235 h 4983967"/>
              <a:gd name="connsiteX10925" fmla="*/ 7593601 w 7803300"/>
              <a:gd name="connsiteY10925" fmla="*/ 1629235 h 4983967"/>
              <a:gd name="connsiteX10926" fmla="*/ 7614353 w 7803300"/>
              <a:gd name="connsiteY10926" fmla="*/ 1649825 h 4983967"/>
              <a:gd name="connsiteX10927" fmla="*/ 7593601 w 7803300"/>
              <a:gd name="connsiteY10927" fmla="*/ 1670416 h 4983967"/>
              <a:gd name="connsiteX10928" fmla="*/ 7572840 w 7803300"/>
              <a:gd name="connsiteY10928" fmla="*/ 1649825 h 4983967"/>
              <a:gd name="connsiteX10929" fmla="*/ 7593601 w 7803300"/>
              <a:gd name="connsiteY10929" fmla="*/ 1629235 h 4983967"/>
              <a:gd name="connsiteX10930" fmla="*/ 7529964 w 7803300"/>
              <a:gd name="connsiteY10930" fmla="*/ 1629235 h 4983967"/>
              <a:gd name="connsiteX10931" fmla="*/ 7550716 w 7803300"/>
              <a:gd name="connsiteY10931" fmla="*/ 1649825 h 4983967"/>
              <a:gd name="connsiteX10932" fmla="*/ 7529964 w 7803300"/>
              <a:gd name="connsiteY10932" fmla="*/ 1670416 h 4983967"/>
              <a:gd name="connsiteX10933" fmla="*/ 7509203 w 7803300"/>
              <a:gd name="connsiteY10933" fmla="*/ 1649825 h 4983967"/>
              <a:gd name="connsiteX10934" fmla="*/ 7529964 w 7803300"/>
              <a:gd name="connsiteY10934" fmla="*/ 1629235 h 4983967"/>
              <a:gd name="connsiteX10935" fmla="*/ 7467009 w 7803300"/>
              <a:gd name="connsiteY10935" fmla="*/ 1629235 h 4983967"/>
              <a:gd name="connsiteX10936" fmla="*/ 7487761 w 7803300"/>
              <a:gd name="connsiteY10936" fmla="*/ 1649825 h 4983967"/>
              <a:gd name="connsiteX10937" fmla="*/ 7467009 w 7803300"/>
              <a:gd name="connsiteY10937" fmla="*/ 1670416 h 4983967"/>
              <a:gd name="connsiteX10938" fmla="*/ 7446248 w 7803300"/>
              <a:gd name="connsiteY10938" fmla="*/ 1649825 h 4983967"/>
              <a:gd name="connsiteX10939" fmla="*/ 7467009 w 7803300"/>
              <a:gd name="connsiteY10939" fmla="*/ 1629235 h 4983967"/>
              <a:gd name="connsiteX10940" fmla="*/ 7403632 w 7803300"/>
              <a:gd name="connsiteY10940" fmla="*/ 1629235 h 4983967"/>
              <a:gd name="connsiteX10941" fmla="*/ 7424384 w 7803300"/>
              <a:gd name="connsiteY10941" fmla="*/ 1649825 h 4983967"/>
              <a:gd name="connsiteX10942" fmla="*/ 7403632 w 7803300"/>
              <a:gd name="connsiteY10942" fmla="*/ 1670416 h 4983967"/>
              <a:gd name="connsiteX10943" fmla="*/ 7382871 w 7803300"/>
              <a:gd name="connsiteY10943" fmla="*/ 1649825 h 4983967"/>
              <a:gd name="connsiteX10944" fmla="*/ 7403632 w 7803300"/>
              <a:gd name="connsiteY10944" fmla="*/ 1629235 h 4983967"/>
              <a:gd name="connsiteX10945" fmla="*/ 7340757 w 7803300"/>
              <a:gd name="connsiteY10945" fmla="*/ 1629235 h 4983967"/>
              <a:gd name="connsiteX10946" fmla="*/ 7361509 w 7803300"/>
              <a:gd name="connsiteY10946" fmla="*/ 1649825 h 4983967"/>
              <a:gd name="connsiteX10947" fmla="*/ 7340757 w 7803300"/>
              <a:gd name="connsiteY10947" fmla="*/ 1670416 h 4983967"/>
              <a:gd name="connsiteX10948" fmla="*/ 7319996 w 7803300"/>
              <a:gd name="connsiteY10948" fmla="*/ 1649825 h 4983967"/>
              <a:gd name="connsiteX10949" fmla="*/ 7340757 w 7803300"/>
              <a:gd name="connsiteY10949" fmla="*/ 1629235 h 4983967"/>
              <a:gd name="connsiteX10950" fmla="*/ 7277040 w 7803300"/>
              <a:gd name="connsiteY10950" fmla="*/ 1629235 h 4983967"/>
              <a:gd name="connsiteX10951" fmla="*/ 7297792 w 7803300"/>
              <a:gd name="connsiteY10951" fmla="*/ 1649825 h 4983967"/>
              <a:gd name="connsiteX10952" fmla="*/ 7277040 w 7803300"/>
              <a:gd name="connsiteY10952" fmla="*/ 1670416 h 4983967"/>
              <a:gd name="connsiteX10953" fmla="*/ 7256279 w 7803300"/>
              <a:gd name="connsiteY10953" fmla="*/ 1649825 h 4983967"/>
              <a:gd name="connsiteX10954" fmla="*/ 7277040 w 7803300"/>
              <a:gd name="connsiteY10954" fmla="*/ 1629235 h 4983967"/>
              <a:gd name="connsiteX10955" fmla="*/ 7214165 w 7803300"/>
              <a:gd name="connsiteY10955" fmla="*/ 1629235 h 4983967"/>
              <a:gd name="connsiteX10956" fmla="*/ 7234917 w 7803300"/>
              <a:gd name="connsiteY10956" fmla="*/ 1649825 h 4983967"/>
              <a:gd name="connsiteX10957" fmla="*/ 7214165 w 7803300"/>
              <a:gd name="connsiteY10957" fmla="*/ 1670416 h 4983967"/>
              <a:gd name="connsiteX10958" fmla="*/ 7193404 w 7803300"/>
              <a:gd name="connsiteY10958" fmla="*/ 1649825 h 4983967"/>
              <a:gd name="connsiteX10959" fmla="*/ 7214165 w 7803300"/>
              <a:gd name="connsiteY10959" fmla="*/ 1629235 h 4983967"/>
              <a:gd name="connsiteX10960" fmla="*/ 7151039 w 7803300"/>
              <a:gd name="connsiteY10960" fmla="*/ 1629235 h 4983967"/>
              <a:gd name="connsiteX10961" fmla="*/ 7171791 w 7803300"/>
              <a:gd name="connsiteY10961" fmla="*/ 1649825 h 4983967"/>
              <a:gd name="connsiteX10962" fmla="*/ 7151039 w 7803300"/>
              <a:gd name="connsiteY10962" fmla="*/ 1670416 h 4983967"/>
              <a:gd name="connsiteX10963" fmla="*/ 7130278 w 7803300"/>
              <a:gd name="connsiteY10963" fmla="*/ 1649825 h 4983967"/>
              <a:gd name="connsiteX10964" fmla="*/ 7151039 w 7803300"/>
              <a:gd name="connsiteY10964" fmla="*/ 1629235 h 4983967"/>
              <a:gd name="connsiteX10965" fmla="*/ 7088254 w 7803300"/>
              <a:gd name="connsiteY10965" fmla="*/ 1629235 h 4983967"/>
              <a:gd name="connsiteX10966" fmla="*/ 7109006 w 7803300"/>
              <a:gd name="connsiteY10966" fmla="*/ 1649825 h 4983967"/>
              <a:gd name="connsiteX10967" fmla="*/ 7088254 w 7803300"/>
              <a:gd name="connsiteY10967" fmla="*/ 1670416 h 4983967"/>
              <a:gd name="connsiteX10968" fmla="*/ 7067493 w 7803300"/>
              <a:gd name="connsiteY10968" fmla="*/ 1649825 h 4983967"/>
              <a:gd name="connsiteX10969" fmla="*/ 7088254 w 7803300"/>
              <a:gd name="connsiteY10969" fmla="*/ 1629235 h 4983967"/>
              <a:gd name="connsiteX10970" fmla="*/ 7024537 w 7803300"/>
              <a:gd name="connsiteY10970" fmla="*/ 1629235 h 4983967"/>
              <a:gd name="connsiteX10971" fmla="*/ 7045289 w 7803300"/>
              <a:gd name="connsiteY10971" fmla="*/ 1649825 h 4983967"/>
              <a:gd name="connsiteX10972" fmla="*/ 7024537 w 7803300"/>
              <a:gd name="connsiteY10972" fmla="*/ 1670416 h 4983967"/>
              <a:gd name="connsiteX10973" fmla="*/ 7003776 w 7803300"/>
              <a:gd name="connsiteY10973" fmla="*/ 1649825 h 4983967"/>
              <a:gd name="connsiteX10974" fmla="*/ 7024537 w 7803300"/>
              <a:gd name="connsiteY10974" fmla="*/ 1629235 h 4983967"/>
              <a:gd name="connsiteX10975" fmla="*/ 6961662 w 7803300"/>
              <a:gd name="connsiteY10975" fmla="*/ 1629235 h 4983967"/>
              <a:gd name="connsiteX10976" fmla="*/ 6982414 w 7803300"/>
              <a:gd name="connsiteY10976" fmla="*/ 1649825 h 4983967"/>
              <a:gd name="connsiteX10977" fmla="*/ 6961662 w 7803300"/>
              <a:gd name="connsiteY10977" fmla="*/ 1670416 h 4983967"/>
              <a:gd name="connsiteX10978" fmla="*/ 6940901 w 7803300"/>
              <a:gd name="connsiteY10978" fmla="*/ 1649825 h 4983967"/>
              <a:gd name="connsiteX10979" fmla="*/ 6961662 w 7803300"/>
              <a:gd name="connsiteY10979" fmla="*/ 1629235 h 4983967"/>
              <a:gd name="connsiteX10980" fmla="*/ 6898456 w 7803300"/>
              <a:gd name="connsiteY10980" fmla="*/ 1629235 h 4983967"/>
              <a:gd name="connsiteX10981" fmla="*/ 6919208 w 7803300"/>
              <a:gd name="connsiteY10981" fmla="*/ 1649825 h 4983967"/>
              <a:gd name="connsiteX10982" fmla="*/ 6898456 w 7803300"/>
              <a:gd name="connsiteY10982" fmla="*/ 1670416 h 4983967"/>
              <a:gd name="connsiteX10983" fmla="*/ 6877695 w 7803300"/>
              <a:gd name="connsiteY10983" fmla="*/ 1649825 h 4983967"/>
              <a:gd name="connsiteX10984" fmla="*/ 6898456 w 7803300"/>
              <a:gd name="connsiteY10984" fmla="*/ 1629235 h 4983967"/>
              <a:gd name="connsiteX10985" fmla="*/ 6835671 w 7803300"/>
              <a:gd name="connsiteY10985" fmla="*/ 1629235 h 4983967"/>
              <a:gd name="connsiteX10986" fmla="*/ 6856423 w 7803300"/>
              <a:gd name="connsiteY10986" fmla="*/ 1649825 h 4983967"/>
              <a:gd name="connsiteX10987" fmla="*/ 6835671 w 7803300"/>
              <a:gd name="connsiteY10987" fmla="*/ 1670416 h 4983967"/>
              <a:gd name="connsiteX10988" fmla="*/ 6814910 w 7803300"/>
              <a:gd name="connsiteY10988" fmla="*/ 1649825 h 4983967"/>
              <a:gd name="connsiteX10989" fmla="*/ 6835671 w 7803300"/>
              <a:gd name="connsiteY10989" fmla="*/ 1629235 h 4983967"/>
              <a:gd name="connsiteX10990" fmla="*/ 6771944 w 7803300"/>
              <a:gd name="connsiteY10990" fmla="*/ 1629235 h 4983967"/>
              <a:gd name="connsiteX10991" fmla="*/ 6792696 w 7803300"/>
              <a:gd name="connsiteY10991" fmla="*/ 1649825 h 4983967"/>
              <a:gd name="connsiteX10992" fmla="*/ 6771944 w 7803300"/>
              <a:gd name="connsiteY10992" fmla="*/ 1670416 h 4983967"/>
              <a:gd name="connsiteX10993" fmla="*/ 6751183 w 7803300"/>
              <a:gd name="connsiteY10993" fmla="*/ 1649825 h 4983967"/>
              <a:gd name="connsiteX10994" fmla="*/ 6771944 w 7803300"/>
              <a:gd name="connsiteY10994" fmla="*/ 1629235 h 4983967"/>
              <a:gd name="connsiteX10995" fmla="*/ 6708989 w 7803300"/>
              <a:gd name="connsiteY10995" fmla="*/ 1629235 h 4983967"/>
              <a:gd name="connsiteX10996" fmla="*/ 6729741 w 7803300"/>
              <a:gd name="connsiteY10996" fmla="*/ 1649825 h 4983967"/>
              <a:gd name="connsiteX10997" fmla="*/ 6708989 w 7803300"/>
              <a:gd name="connsiteY10997" fmla="*/ 1670416 h 4983967"/>
              <a:gd name="connsiteX10998" fmla="*/ 6688228 w 7803300"/>
              <a:gd name="connsiteY10998" fmla="*/ 1649825 h 4983967"/>
              <a:gd name="connsiteX10999" fmla="*/ 6708989 w 7803300"/>
              <a:gd name="connsiteY10999" fmla="*/ 1629235 h 4983967"/>
              <a:gd name="connsiteX11000" fmla="*/ 6645863 w 7803300"/>
              <a:gd name="connsiteY11000" fmla="*/ 1629235 h 4983967"/>
              <a:gd name="connsiteX11001" fmla="*/ 6666615 w 7803300"/>
              <a:gd name="connsiteY11001" fmla="*/ 1649825 h 4983967"/>
              <a:gd name="connsiteX11002" fmla="*/ 6645863 w 7803300"/>
              <a:gd name="connsiteY11002" fmla="*/ 1670416 h 4983967"/>
              <a:gd name="connsiteX11003" fmla="*/ 6625102 w 7803300"/>
              <a:gd name="connsiteY11003" fmla="*/ 1649825 h 4983967"/>
              <a:gd name="connsiteX11004" fmla="*/ 6645863 w 7803300"/>
              <a:gd name="connsiteY11004" fmla="*/ 1629235 h 4983967"/>
              <a:gd name="connsiteX11005" fmla="*/ 6583078 w 7803300"/>
              <a:gd name="connsiteY11005" fmla="*/ 1629235 h 4983967"/>
              <a:gd name="connsiteX11006" fmla="*/ 6603830 w 7803300"/>
              <a:gd name="connsiteY11006" fmla="*/ 1649825 h 4983967"/>
              <a:gd name="connsiteX11007" fmla="*/ 6583078 w 7803300"/>
              <a:gd name="connsiteY11007" fmla="*/ 1670416 h 4983967"/>
              <a:gd name="connsiteX11008" fmla="*/ 6562317 w 7803300"/>
              <a:gd name="connsiteY11008" fmla="*/ 1649825 h 4983967"/>
              <a:gd name="connsiteX11009" fmla="*/ 6583078 w 7803300"/>
              <a:gd name="connsiteY11009" fmla="*/ 1629235 h 4983967"/>
              <a:gd name="connsiteX11010" fmla="*/ 6519360 w 7803300"/>
              <a:gd name="connsiteY11010" fmla="*/ 1629235 h 4983967"/>
              <a:gd name="connsiteX11011" fmla="*/ 6540112 w 7803300"/>
              <a:gd name="connsiteY11011" fmla="*/ 1649825 h 4983967"/>
              <a:gd name="connsiteX11012" fmla="*/ 6519360 w 7803300"/>
              <a:gd name="connsiteY11012" fmla="*/ 1670416 h 4983967"/>
              <a:gd name="connsiteX11013" fmla="*/ 6498599 w 7803300"/>
              <a:gd name="connsiteY11013" fmla="*/ 1649825 h 4983967"/>
              <a:gd name="connsiteX11014" fmla="*/ 6519360 w 7803300"/>
              <a:gd name="connsiteY11014" fmla="*/ 1629235 h 4983967"/>
              <a:gd name="connsiteX11015" fmla="*/ 6456405 w 7803300"/>
              <a:gd name="connsiteY11015" fmla="*/ 1629235 h 4983967"/>
              <a:gd name="connsiteX11016" fmla="*/ 6477157 w 7803300"/>
              <a:gd name="connsiteY11016" fmla="*/ 1649825 h 4983967"/>
              <a:gd name="connsiteX11017" fmla="*/ 6456405 w 7803300"/>
              <a:gd name="connsiteY11017" fmla="*/ 1670416 h 4983967"/>
              <a:gd name="connsiteX11018" fmla="*/ 6435644 w 7803300"/>
              <a:gd name="connsiteY11018" fmla="*/ 1649825 h 4983967"/>
              <a:gd name="connsiteX11019" fmla="*/ 6456405 w 7803300"/>
              <a:gd name="connsiteY11019" fmla="*/ 1629235 h 4983967"/>
              <a:gd name="connsiteX11020" fmla="*/ 6393019 w 7803300"/>
              <a:gd name="connsiteY11020" fmla="*/ 1629235 h 4983967"/>
              <a:gd name="connsiteX11021" fmla="*/ 6413771 w 7803300"/>
              <a:gd name="connsiteY11021" fmla="*/ 1649825 h 4983967"/>
              <a:gd name="connsiteX11022" fmla="*/ 6393019 w 7803300"/>
              <a:gd name="connsiteY11022" fmla="*/ 1670416 h 4983967"/>
              <a:gd name="connsiteX11023" fmla="*/ 6372258 w 7803300"/>
              <a:gd name="connsiteY11023" fmla="*/ 1649825 h 4983967"/>
              <a:gd name="connsiteX11024" fmla="*/ 6393019 w 7803300"/>
              <a:gd name="connsiteY11024" fmla="*/ 1629235 h 4983967"/>
              <a:gd name="connsiteX11025" fmla="*/ 6330153 w 7803300"/>
              <a:gd name="connsiteY11025" fmla="*/ 1629235 h 4983967"/>
              <a:gd name="connsiteX11026" fmla="*/ 6350905 w 7803300"/>
              <a:gd name="connsiteY11026" fmla="*/ 1649825 h 4983967"/>
              <a:gd name="connsiteX11027" fmla="*/ 6330153 w 7803300"/>
              <a:gd name="connsiteY11027" fmla="*/ 1670416 h 4983967"/>
              <a:gd name="connsiteX11028" fmla="*/ 6309392 w 7803300"/>
              <a:gd name="connsiteY11028" fmla="*/ 1649825 h 4983967"/>
              <a:gd name="connsiteX11029" fmla="*/ 6330153 w 7803300"/>
              <a:gd name="connsiteY11029" fmla="*/ 1629235 h 4983967"/>
              <a:gd name="connsiteX11030" fmla="*/ 6266427 w 7803300"/>
              <a:gd name="connsiteY11030" fmla="*/ 1629235 h 4983967"/>
              <a:gd name="connsiteX11031" fmla="*/ 6287179 w 7803300"/>
              <a:gd name="connsiteY11031" fmla="*/ 1649825 h 4983967"/>
              <a:gd name="connsiteX11032" fmla="*/ 6266427 w 7803300"/>
              <a:gd name="connsiteY11032" fmla="*/ 1670416 h 4983967"/>
              <a:gd name="connsiteX11033" fmla="*/ 6245666 w 7803300"/>
              <a:gd name="connsiteY11033" fmla="*/ 1649825 h 4983967"/>
              <a:gd name="connsiteX11034" fmla="*/ 6266427 w 7803300"/>
              <a:gd name="connsiteY11034" fmla="*/ 1629235 h 4983967"/>
              <a:gd name="connsiteX11035" fmla="*/ 6203561 w 7803300"/>
              <a:gd name="connsiteY11035" fmla="*/ 1629235 h 4983967"/>
              <a:gd name="connsiteX11036" fmla="*/ 6224313 w 7803300"/>
              <a:gd name="connsiteY11036" fmla="*/ 1649825 h 4983967"/>
              <a:gd name="connsiteX11037" fmla="*/ 6203561 w 7803300"/>
              <a:gd name="connsiteY11037" fmla="*/ 1670416 h 4983967"/>
              <a:gd name="connsiteX11038" fmla="*/ 6182800 w 7803300"/>
              <a:gd name="connsiteY11038" fmla="*/ 1649825 h 4983967"/>
              <a:gd name="connsiteX11039" fmla="*/ 6203561 w 7803300"/>
              <a:gd name="connsiteY11039" fmla="*/ 1629235 h 4983967"/>
              <a:gd name="connsiteX11040" fmla="*/ 6140435 w 7803300"/>
              <a:gd name="connsiteY11040" fmla="*/ 1629235 h 4983967"/>
              <a:gd name="connsiteX11041" fmla="*/ 6161187 w 7803300"/>
              <a:gd name="connsiteY11041" fmla="*/ 1649825 h 4983967"/>
              <a:gd name="connsiteX11042" fmla="*/ 6140435 w 7803300"/>
              <a:gd name="connsiteY11042" fmla="*/ 1670416 h 4983967"/>
              <a:gd name="connsiteX11043" fmla="*/ 6119674 w 7803300"/>
              <a:gd name="connsiteY11043" fmla="*/ 1649825 h 4983967"/>
              <a:gd name="connsiteX11044" fmla="*/ 6140435 w 7803300"/>
              <a:gd name="connsiteY11044" fmla="*/ 1629235 h 4983967"/>
              <a:gd name="connsiteX11045" fmla="*/ 6077650 w 7803300"/>
              <a:gd name="connsiteY11045" fmla="*/ 1629235 h 4983967"/>
              <a:gd name="connsiteX11046" fmla="*/ 6098402 w 7803300"/>
              <a:gd name="connsiteY11046" fmla="*/ 1649825 h 4983967"/>
              <a:gd name="connsiteX11047" fmla="*/ 6077650 w 7803300"/>
              <a:gd name="connsiteY11047" fmla="*/ 1670416 h 4983967"/>
              <a:gd name="connsiteX11048" fmla="*/ 6056889 w 7803300"/>
              <a:gd name="connsiteY11048" fmla="*/ 1649825 h 4983967"/>
              <a:gd name="connsiteX11049" fmla="*/ 6077650 w 7803300"/>
              <a:gd name="connsiteY11049" fmla="*/ 1629235 h 4983967"/>
              <a:gd name="connsiteX11050" fmla="*/ 6013924 w 7803300"/>
              <a:gd name="connsiteY11050" fmla="*/ 1629235 h 4983967"/>
              <a:gd name="connsiteX11051" fmla="*/ 6034676 w 7803300"/>
              <a:gd name="connsiteY11051" fmla="*/ 1649825 h 4983967"/>
              <a:gd name="connsiteX11052" fmla="*/ 6013924 w 7803300"/>
              <a:gd name="connsiteY11052" fmla="*/ 1670416 h 4983967"/>
              <a:gd name="connsiteX11053" fmla="*/ 5993163 w 7803300"/>
              <a:gd name="connsiteY11053" fmla="*/ 1649825 h 4983967"/>
              <a:gd name="connsiteX11054" fmla="*/ 6013924 w 7803300"/>
              <a:gd name="connsiteY11054" fmla="*/ 1629235 h 4983967"/>
              <a:gd name="connsiteX11055" fmla="*/ 5951058 w 7803300"/>
              <a:gd name="connsiteY11055" fmla="*/ 1629235 h 4983967"/>
              <a:gd name="connsiteX11056" fmla="*/ 5971810 w 7803300"/>
              <a:gd name="connsiteY11056" fmla="*/ 1649825 h 4983967"/>
              <a:gd name="connsiteX11057" fmla="*/ 5951058 w 7803300"/>
              <a:gd name="connsiteY11057" fmla="*/ 1670416 h 4983967"/>
              <a:gd name="connsiteX11058" fmla="*/ 5930297 w 7803300"/>
              <a:gd name="connsiteY11058" fmla="*/ 1649825 h 4983967"/>
              <a:gd name="connsiteX11059" fmla="*/ 5951058 w 7803300"/>
              <a:gd name="connsiteY11059" fmla="*/ 1629235 h 4983967"/>
              <a:gd name="connsiteX11060" fmla="*/ 5887932 w 7803300"/>
              <a:gd name="connsiteY11060" fmla="*/ 1629235 h 4983967"/>
              <a:gd name="connsiteX11061" fmla="*/ 5908684 w 7803300"/>
              <a:gd name="connsiteY11061" fmla="*/ 1649825 h 4983967"/>
              <a:gd name="connsiteX11062" fmla="*/ 5887932 w 7803300"/>
              <a:gd name="connsiteY11062" fmla="*/ 1670416 h 4983967"/>
              <a:gd name="connsiteX11063" fmla="*/ 5867171 w 7803300"/>
              <a:gd name="connsiteY11063" fmla="*/ 1649825 h 4983967"/>
              <a:gd name="connsiteX11064" fmla="*/ 5887932 w 7803300"/>
              <a:gd name="connsiteY11064" fmla="*/ 1629235 h 4983967"/>
              <a:gd name="connsiteX11065" fmla="*/ 5825066 w 7803300"/>
              <a:gd name="connsiteY11065" fmla="*/ 1629235 h 4983967"/>
              <a:gd name="connsiteX11066" fmla="*/ 5845818 w 7803300"/>
              <a:gd name="connsiteY11066" fmla="*/ 1649825 h 4983967"/>
              <a:gd name="connsiteX11067" fmla="*/ 5825066 w 7803300"/>
              <a:gd name="connsiteY11067" fmla="*/ 1670416 h 4983967"/>
              <a:gd name="connsiteX11068" fmla="*/ 5804305 w 7803300"/>
              <a:gd name="connsiteY11068" fmla="*/ 1649825 h 4983967"/>
              <a:gd name="connsiteX11069" fmla="*/ 5825066 w 7803300"/>
              <a:gd name="connsiteY11069" fmla="*/ 1629235 h 4983967"/>
              <a:gd name="connsiteX11070" fmla="*/ 5761340 w 7803300"/>
              <a:gd name="connsiteY11070" fmla="*/ 1629235 h 4983967"/>
              <a:gd name="connsiteX11071" fmla="*/ 5782092 w 7803300"/>
              <a:gd name="connsiteY11071" fmla="*/ 1649825 h 4983967"/>
              <a:gd name="connsiteX11072" fmla="*/ 5761340 w 7803300"/>
              <a:gd name="connsiteY11072" fmla="*/ 1670416 h 4983967"/>
              <a:gd name="connsiteX11073" fmla="*/ 5740579 w 7803300"/>
              <a:gd name="connsiteY11073" fmla="*/ 1649825 h 4983967"/>
              <a:gd name="connsiteX11074" fmla="*/ 5761340 w 7803300"/>
              <a:gd name="connsiteY11074" fmla="*/ 1629235 h 4983967"/>
              <a:gd name="connsiteX11075" fmla="*/ 5698384 w 7803300"/>
              <a:gd name="connsiteY11075" fmla="*/ 1629235 h 4983967"/>
              <a:gd name="connsiteX11076" fmla="*/ 5719136 w 7803300"/>
              <a:gd name="connsiteY11076" fmla="*/ 1649825 h 4983967"/>
              <a:gd name="connsiteX11077" fmla="*/ 5698384 w 7803300"/>
              <a:gd name="connsiteY11077" fmla="*/ 1670416 h 4983967"/>
              <a:gd name="connsiteX11078" fmla="*/ 5677623 w 7803300"/>
              <a:gd name="connsiteY11078" fmla="*/ 1649825 h 4983967"/>
              <a:gd name="connsiteX11079" fmla="*/ 5698384 w 7803300"/>
              <a:gd name="connsiteY11079" fmla="*/ 1629235 h 4983967"/>
              <a:gd name="connsiteX11080" fmla="*/ 5635348 w 7803300"/>
              <a:gd name="connsiteY11080" fmla="*/ 1629235 h 4983967"/>
              <a:gd name="connsiteX11081" fmla="*/ 5656100 w 7803300"/>
              <a:gd name="connsiteY11081" fmla="*/ 1649825 h 4983967"/>
              <a:gd name="connsiteX11082" fmla="*/ 5635348 w 7803300"/>
              <a:gd name="connsiteY11082" fmla="*/ 1670416 h 4983967"/>
              <a:gd name="connsiteX11083" fmla="*/ 5614587 w 7803300"/>
              <a:gd name="connsiteY11083" fmla="*/ 1649825 h 4983967"/>
              <a:gd name="connsiteX11084" fmla="*/ 5635348 w 7803300"/>
              <a:gd name="connsiteY11084" fmla="*/ 1629235 h 4983967"/>
              <a:gd name="connsiteX11085" fmla="*/ 5572474 w 7803300"/>
              <a:gd name="connsiteY11085" fmla="*/ 1629235 h 4983967"/>
              <a:gd name="connsiteX11086" fmla="*/ 5593226 w 7803300"/>
              <a:gd name="connsiteY11086" fmla="*/ 1649825 h 4983967"/>
              <a:gd name="connsiteX11087" fmla="*/ 5572474 w 7803300"/>
              <a:gd name="connsiteY11087" fmla="*/ 1670416 h 4983967"/>
              <a:gd name="connsiteX11088" fmla="*/ 5551713 w 7803300"/>
              <a:gd name="connsiteY11088" fmla="*/ 1649825 h 4983967"/>
              <a:gd name="connsiteX11089" fmla="*/ 5572474 w 7803300"/>
              <a:gd name="connsiteY11089" fmla="*/ 1629235 h 4983967"/>
              <a:gd name="connsiteX11090" fmla="*/ 5508756 w 7803300"/>
              <a:gd name="connsiteY11090" fmla="*/ 1629235 h 4983967"/>
              <a:gd name="connsiteX11091" fmla="*/ 5529508 w 7803300"/>
              <a:gd name="connsiteY11091" fmla="*/ 1649825 h 4983967"/>
              <a:gd name="connsiteX11092" fmla="*/ 5508756 w 7803300"/>
              <a:gd name="connsiteY11092" fmla="*/ 1670416 h 4983967"/>
              <a:gd name="connsiteX11093" fmla="*/ 5487995 w 7803300"/>
              <a:gd name="connsiteY11093" fmla="*/ 1649825 h 4983967"/>
              <a:gd name="connsiteX11094" fmla="*/ 5508756 w 7803300"/>
              <a:gd name="connsiteY11094" fmla="*/ 1629235 h 4983967"/>
              <a:gd name="connsiteX11095" fmla="*/ 5445881 w 7803300"/>
              <a:gd name="connsiteY11095" fmla="*/ 1629235 h 4983967"/>
              <a:gd name="connsiteX11096" fmla="*/ 5466633 w 7803300"/>
              <a:gd name="connsiteY11096" fmla="*/ 1649825 h 4983967"/>
              <a:gd name="connsiteX11097" fmla="*/ 5445881 w 7803300"/>
              <a:gd name="connsiteY11097" fmla="*/ 1670416 h 4983967"/>
              <a:gd name="connsiteX11098" fmla="*/ 5425120 w 7803300"/>
              <a:gd name="connsiteY11098" fmla="*/ 1649825 h 4983967"/>
              <a:gd name="connsiteX11099" fmla="*/ 5445881 w 7803300"/>
              <a:gd name="connsiteY11099" fmla="*/ 1629235 h 4983967"/>
              <a:gd name="connsiteX11100" fmla="*/ 5382504 w 7803300"/>
              <a:gd name="connsiteY11100" fmla="*/ 1629235 h 4983967"/>
              <a:gd name="connsiteX11101" fmla="*/ 5403256 w 7803300"/>
              <a:gd name="connsiteY11101" fmla="*/ 1649825 h 4983967"/>
              <a:gd name="connsiteX11102" fmla="*/ 5382504 w 7803300"/>
              <a:gd name="connsiteY11102" fmla="*/ 1670416 h 4983967"/>
              <a:gd name="connsiteX11103" fmla="*/ 5361743 w 7803300"/>
              <a:gd name="connsiteY11103" fmla="*/ 1649825 h 4983967"/>
              <a:gd name="connsiteX11104" fmla="*/ 5382504 w 7803300"/>
              <a:gd name="connsiteY11104" fmla="*/ 1629235 h 4983967"/>
              <a:gd name="connsiteX11105" fmla="*/ 5319630 w 7803300"/>
              <a:gd name="connsiteY11105" fmla="*/ 1629235 h 4983967"/>
              <a:gd name="connsiteX11106" fmla="*/ 5340382 w 7803300"/>
              <a:gd name="connsiteY11106" fmla="*/ 1649825 h 4983967"/>
              <a:gd name="connsiteX11107" fmla="*/ 5319630 w 7803300"/>
              <a:gd name="connsiteY11107" fmla="*/ 1670416 h 4983967"/>
              <a:gd name="connsiteX11108" fmla="*/ 5298869 w 7803300"/>
              <a:gd name="connsiteY11108" fmla="*/ 1649825 h 4983967"/>
              <a:gd name="connsiteX11109" fmla="*/ 5319630 w 7803300"/>
              <a:gd name="connsiteY11109" fmla="*/ 1629235 h 4983967"/>
              <a:gd name="connsiteX11110" fmla="*/ 5255822 w 7803300"/>
              <a:gd name="connsiteY11110" fmla="*/ 1629235 h 4983967"/>
              <a:gd name="connsiteX11111" fmla="*/ 5276574 w 7803300"/>
              <a:gd name="connsiteY11111" fmla="*/ 1649825 h 4983967"/>
              <a:gd name="connsiteX11112" fmla="*/ 5255822 w 7803300"/>
              <a:gd name="connsiteY11112" fmla="*/ 1670416 h 4983967"/>
              <a:gd name="connsiteX11113" fmla="*/ 5235061 w 7803300"/>
              <a:gd name="connsiteY11113" fmla="*/ 1649825 h 4983967"/>
              <a:gd name="connsiteX11114" fmla="*/ 5255822 w 7803300"/>
              <a:gd name="connsiteY11114" fmla="*/ 1629235 h 4983967"/>
              <a:gd name="connsiteX11115" fmla="*/ 5192957 w 7803300"/>
              <a:gd name="connsiteY11115" fmla="*/ 1629235 h 4983967"/>
              <a:gd name="connsiteX11116" fmla="*/ 5213709 w 7803300"/>
              <a:gd name="connsiteY11116" fmla="*/ 1649825 h 4983967"/>
              <a:gd name="connsiteX11117" fmla="*/ 5192957 w 7803300"/>
              <a:gd name="connsiteY11117" fmla="*/ 1670416 h 4983967"/>
              <a:gd name="connsiteX11118" fmla="*/ 5172196 w 7803300"/>
              <a:gd name="connsiteY11118" fmla="*/ 1649825 h 4983967"/>
              <a:gd name="connsiteX11119" fmla="*/ 5192957 w 7803300"/>
              <a:gd name="connsiteY11119" fmla="*/ 1629235 h 4983967"/>
              <a:gd name="connsiteX11120" fmla="*/ 5129912 w 7803300"/>
              <a:gd name="connsiteY11120" fmla="*/ 1629235 h 4983967"/>
              <a:gd name="connsiteX11121" fmla="*/ 5150664 w 7803300"/>
              <a:gd name="connsiteY11121" fmla="*/ 1649825 h 4983967"/>
              <a:gd name="connsiteX11122" fmla="*/ 5129912 w 7803300"/>
              <a:gd name="connsiteY11122" fmla="*/ 1670416 h 4983967"/>
              <a:gd name="connsiteX11123" fmla="*/ 5109151 w 7803300"/>
              <a:gd name="connsiteY11123" fmla="*/ 1649825 h 4983967"/>
              <a:gd name="connsiteX11124" fmla="*/ 5129912 w 7803300"/>
              <a:gd name="connsiteY11124" fmla="*/ 1629235 h 4983967"/>
              <a:gd name="connsiteX11125" fmla="*/ 5067046 w 7803300"/>
              <a:gd name="connsiteY11125" fmla="*/ 1629235 h 4983967"/>
              <a:gd name="connsiteX11126" fmla="*/ 5087798 w 7803300"/>
              <a:gd name="connsiteY11126" fmla="*/ 1649825 h 4983967"/>
              <a:gd name="connsiteX11127" fmla="*/ 5067046 w 7803300"/>
              <a:gd name="connsiteY11127" fmla="*/ 1670416 h 4983967"/>
              <a:gd name="connsiteX11128" fmla="*/ 5046285 w 7803300"/>
              <a:gd name="connsiteY11128" fmla="*/ 1649825 h 4983967"/>
              <a:gd name="connsiteX11129" fmla="*/ 5067046 w 7803300"/>
              <a:gd name="connsiteY11129" fmla="*/ 1629235 h 4983967"/>
              <a:gd name="connsiteX11130" fmla="*/ 5003319 w 7803300"/>
              <a:gd name="connsiteY11130" fmla="*/ 1629235 h 4983967"/>
              <a:gd name="connsiteX11131" fmla="*/ 5024071 w 7803300"/>
              <a:gd name="connsiteY11131" fmla="*/ 1649825 h 4983967"/>
              <a:gd name="connsiteX11132" fmla="*/ 5003319 w 7803300"/>
              <a:gd name="connsiteY11132" fmla="*/ 1670416 h 4983967"/>
              <a:gd name="connsiteX11133" fmla="*/ 4982558 w 7803300"/>
              <a:gd name="connsiteY11133" fmla="*/ 1649825 h 4983967"/>
              <a:gd name="connsiteX11134" fmla="*/ 5003319 w 7803300"/>
              <a:gd name="connsiteY11134" fmla="*/ 1629235 h 4983967"/>
              <a:gd name="connsiteX11135" fmla="*/ 4940454 w 7803300"/>
              <a:gd name="connsiteY11135" fmla="*/ 1629235 h 4983967"/>
              <a:gd name="connsiteX11136" fmla="*/ 4961206 w 7803300"/>
              <a:gd name="connsiteY11136" fmla="*/ 1649825 h 4983967"/>
              <a:gd name="connsiteX11137" fmla="*/ 4940454 w 7803300"/>
              <a:gd name="connsiteY11137" fmla="*/ 1670416 h 4983967"/>
              <a:gd name="connsiteX11138" fmla="*/ 4919693 w 7803300"/>
              <a:gd name="connsiteY11138" fmla="*/ 1649825 h 4983967"/>
              <a:gd name="connsiteX11139" fmla="*/ 4940454 w 7803300"/>
              <a:gd name="connsiteY11139" fmla="*/ 1629235 h 4983967"/>
              <a:gd name="connsiteX11140" fmla="*/ 4877328 w 7803300"/>
              <a:gd name="connsiteY11140" fmla="*/ 1629235 h 4983967"/>
              <a:gd name="connsiteX11141" fmla="*/ 4898080 w 7803300"/>
              <a:gd name="connsiteY11141" fmla="*/ 1649825 h 4983967"/>
              <a:gd name="connsiteX11142" fmla="*/ 4877328 w 7803300"/>
              <a:gd name="connsiteY11142" fmla="*/ 1670416 h 4983967"/>
              <a:gd name="connsiteX11143" fmla="*/ 4856567 w 7803300"/>
              <a:gd name="connsiteY11143" fmla="*/ 1649825 h 4983967"/>
              <a:gd name="connsiteX11144" fmla="*/ 4877328 w 7803300"/>
              <a:gd name="connsiteY11144" fmla="*/ 1629235 h 4983967"/>
              <a:gd name="connsiteX11145" fmla="*/ 4814453 w 7803300"/>
              <a:gd name="connsiteY11145" fmla="*/ 1629235 h 4983967"/>
              <a:gd name="connsiteX11146" fmla="*/ 4835205 w 7803300"/>
              <a:gd name="connsiteY11146" fmla="*/ 1649825 h 4983967"/>
              <a:gd name="connsiteX11147" fmla="*/ 4814453 w 7803300"/>
              <a:gd name="connsiteY11147" fmla="*/ 1670416 h 4983967"/>
              <a:gd name="connsiteX11148" fmla="*/ 4793692 w 7803300"/>
              <a:gd name="connsiteY11148" fmla="*/ 1649825 h 4983967"/>
              <a:gd name="connsiteX11149" fmla="*/ 4814453 w 7803300"/>
              <a:gd name="connsiteY11149" fmla="*/ 1629235 h 4983967"/>
              <a:gd name="connsiteX11150" fmla="*/ 4750816 w 7803300"/>
              <a:gd name="connsiteY11150" fmla="*/ 1629235 h 4983967"/>
              <a:gd name="connsiteX11151" fmla="*/ 4771568 w 7803300"/>
              <a:gd name="connsiteY11151" fmla="*/ 1649825 h 4983967"/>
              <a:gd name="connsiteX11152" fmla="*/ 4750816 w 7803300"/>
              <a:gd name="connsiteY11152" fmla="*/ 1670416 h 4983967"/>
              <a:gd name="connsiteX11153" fmla="*/ 4730055 w 7803300"/>
              <a:gd name="connsiteY11153" fmla="*/ 1649825 h 4983967"/>
              <a:gd name="connsiteX11154" fmla="*/ 4750816 w 7803300"/>
              <a:gd name="connsiteY11154" fmla="*/ 1629235 h 4983967"/>
              <a:gd name="connsiteX11155" fmla="*/ 4687861 w 7803300"/>
              <a:gd name="connsiteY11155" fmla="*/ 1629235 h 4983967"/>
              <a:gd name="connsiteX11156" fmla="*/ 4708613 w 7803300"/>
              <a:gd name="connsiteY11156" fmla="*/ 1649825 h 4983967"/>
              <a:gd name="connsiteX11157" fmla="*/ 4687861 w 7803300"/>
              <a:gd name="connsiteY11157" fmla="*/ 1670416 h 4983967"/>
              <a:gd name="connsiteX11158" fmla="*/ 4667100 w 7803300"/>
              <a:gd name="connsiteY11158" fmla="*/ 1649825 h 4983967"/>
              <a:gd name="connsiteX11159" fmla="*/ 4687861 w 7803300"/>
              <a:gd name="connsiteY11159" fmla="*/ 1629235 h 4983967"/>
              <a:gd name="connsiteX11160" fmla="*/ 4624735 w 7803300"/>
              <a:gd name="connsiteY11160" fmla="*/ 1629235 h 4983967"/>
              <a:gd name="connsiteX11161" fmla="*/ 4645487 w 7803300"/>
              <a:gd name="connsiteY11161" fmla="*/ 1649825 h 4983967"/>
              <a:gd name="connsiteX11162" fmla="*/ 4624735 w 7803300"/>
              <a:gd name="connsiteY11162" fmla="*/ 1670416 h 4983967"/>
              <a:gd name="connsiteX11163" fmla="*/ 4603974 w 7803300"/>
              <a:gd name="connsiteY11163" fmla="*/ 1649825 h 4983967"/>
              <a:gd name="connsiteX11164" fmla="*/ 4624735 w 7803300"/>
              <a:gd name="connsiteY11164" fmla="*/ 1629235 h 4983967"/>
              <a:gd name="connsiteX11165" fmla="*/ 4371891 w 7803300"/>
              <a:gd name="connsiteY11165" fmla="*/ 1629235 h 4983967"/>
              <a:gd name="connsiteX11166" fmla="*/ 4392643 w 7803300"/>
              <a:gd name="connsiteY11166" fmla="*/ 1649825 h 4983967"/>
              <a:gd name="connsiteX11167" fmla="*/ 4371891 w 7803300"/>
              <a:gd name="connsiteY11167" fmla="*/ 1670416 h 4983967"/>
              <a:gd name="connsiteX11168" fmla="*/ 4351130 w 7803300"/>
              <a:gd name="connsiteY11168" fmla="*/ 1649825 h 4983967"/>
              <a:gd name="connsiteX11169" fmla="*/ 4371891 w 7803300"/>
              <a:gd name="connsiteY11169" fmla="*/ 1629235 h 4983967"/>
              <a:gd name="connsiteX11170" fmla="*/ 4309026 w 7803300"/>
              <a:gd name="connsiteY11170" fmla="*/ 1629235 h 4983967"/>
              <a:gd name="connsiteX11171" fmla="*/ 4329778 w 7803300"/>
              <a:gd name="connsiteY11171" fmla="*/ 1649825 h 4983967"/>
              <a:gd name="connsiteX11172" fmla="*/ 4309026 w 7803300"/>
              <a:gd name="connsiteY11172" fmla="*/ 1670416 h 4983967"/>
              <a:gd name="connsiteX11173" fmla="*/ 4288265 w 7803300"/>
              <a:gd name="connsiteY11173" fmla="*/ 1649825 h 4983967"/>
              <a:gd name="connsiteX11174" fmla="*/ 4309026 w 7803300"/>
              <a:gd name="connsiteY11174" fmla="*/ 1629235 h 4983967"/>
              <a:gd name="connsiteX11175" fmla="*/ 4245299 w 7803300"/>
              <a:gd name="connsiteY11175" fmla="*/ 1629235 h 4983967"/>
              <a:gd name="connsiteX11176" fmla="*/ 4266051 w 7803300"/>
              <a:gd name="connsiteY11176" fmla="*/ 1649825 h 4983967"/>
              <a:gd name="connsiteX11177" fmla="*/ 4245299 w 7803300"/>
              <a:gd name="connsiteY11177" fmla="*/ 1670416 h 4983967"/>
              <a:gd name="connsiteX11178" fmla="*/ 4224538 w 7803300"/>
              <a:gd name="connsiteY11178" fmla="*/ 1649825 h 4983967"/>
              <a:gd name="connsiteX11179" fmla="*/ 4245299 w 7803300"/>
              <a:gd name="connsiteY11179" fmla="*/ 1629235 h 4983967"/>
              <a:gd name="connsiteX11180" fmla="*/ 4119307 w 7803300"/>
              <a:gd name="connsiteY11180" fmla="*/ 1629235 h 4983967"/>
              <a:gd name="connsiteX11181" fmla="*/ 4140059 w 7803300"/>
              <a:gd name="connsiteY11181" fmla="*/ 1649825 h 4983967"/>
              <a:gd name="connsiteX11182" fmla="*/ 4119307 w 7803300"/>
              <a:gd name="connsiteY11182" fmla="*/ 1670416 h 4983967"/>
              <a:gd name="connsiteX11183" fmla="*/ 4098546 w 7803300"/>
              <a:gd name="connsiteY11183" fmla="*/ 1649825 h 4983967"/>
              <a:gd name="connsiteX11184" fmla="*/ 4119307 w 7803300"/>
              <a:gd name="connsiteY11184" fmla="*/ 1629235 h 4983967"/>
              <a:gd name="connsiteX11185" fmla="*/ 4056522 w 7803300"/>
              <a:gd name="connsiteY11185" fmla="*/ 1629235 h 4983967"/>
              <a:gd name="connsiteX11186" fmla="*/ 4077274 w 7803300"/>
              <a:gd name="connsiteY11186" fmla="*/ 1649825 h 4983967"/>
              <a:gd name="connsiteX11187" fmla="*/ 4056522 w 7803300"/>
              <a:gd name="connsiteY11187" fmla="*/ 1670416 h 4983967"/>
              <a:gd name="connsiteX11188" fmla="*/ 4035761 w 7803300"/>
              <a:gd name="connsiteY11188" fmla="*/ 1649825 h 4983967"/>
              <a:gd name="connsiteX11189" fmla="*/ 4056522 w 7803300"/>
              <a:gd name="connsiteY11189" fmla="*/ 1629235 h 4983967"/>
              <a:gd name="connsiteX11190" fmla="*/ 3992715 w 7803300"/>
              <a:gd name="connsiteY11190" fmla="*/ 1629235 h 4983967"/>
              <a:gd name="connsiteX11191" fmla="*/ 4013467 w 7803300"/>
              <a:gd name="connsiteY11191" fmla="*/ 1649825 h 4983967"/>
              <a:gd name="connsiteX11192" fmla="*/ 3992715 w 7803300"/>
              <a:gd name="connsiteY11192" fmla="*/ 1670416 h 4983967"/>
              <a:gd name="connsiteX11193" fmla="*/ 3971954 w 7803300"/>
              <a:gd name="connsiteY11193" fmla="*/ 1649825 h 4983967"/>
              <a:gd name="connsiteX11194" fmla="*/ 3992715 w 7803300"/>
              <a:gd name="connsiteY11194" fmla="*/ 1629235 h 4983967"/>
              <a:gd name="connsiteX11195" fmla="*/ 3305085 w 7803300"/>
              <a:gd name="connsiteY11195" fmla="*/ 1628894 h 4983967"/>
              <a:gd name="connsiteX11196" fmla="*/ 3325837 w 7803300"/>
              <a:gd name="connsiteY11196" fmla="*/ 1649484 h 4983967"/>
              <a:gd name="connsiteX11197" fmla="*/ 3305085 w 7803300"/>
              <a:gd name="connsiteY11197" fmla="*/ 1670075 h 4983967"/>
              <a:gd name="connsiteX11198" fmla="*/ 3284324 w 7803300"/>
              <a:gd name="connsiteY11198" fmla="*/ 1649484 h 4983967"/>
              <a:gd name="connsiteX11199" fmla="*/ 3305085 w 7803300"/>
              <a:gd name="connsiteY11199" fmla="*/ 1628894 h 4983967"/>
              <a:gd name="connsiteX11200" fmla="*/ 3241358 w 7803300"/>
              <a:gd name="connsiteY11200" fmla="*/ 1628894 h 4983967"/>
              <a:gd name="connsiteX11201" fmla="*/ 3262110 w 7803300"/>
              <a:gd name="connsiteY11201" fmla="*/ 1649484 h 4983967"/>
              <a:gd name="connsiteX11202" fmla="*/ 3241358 w 7803300"/>
              <a:gd name="connsiteY11202" fmla="*/ 1670075 h 4983967"/>
              <a:gd name="connsiteX11203" fmla="*/ 3220597 w 7803300"/>
              <a:gd name="connsiteY11203" fmla="*/ 1649484 h 4983967"/>
              <a:gd name="connsiteX11204" fmla="*/ 3241358 w 7803300"/>
              <a:gd name="connsiteY11204" fmla="*/ 1628894 h 4983967"/>
              <a:gd name="connsiteX11205" fmla="*/ 3178573 w 7803300"/>
              <a:gd name="connsiteY11205" fmla="*/ 1628894 h 4983967"/>
              <a:gd name="connsiteX11206" fmla="*/ 3199325 w 7803300"/>
              <a:gd name="connsiteY11206" fmla="*/ 1649484 h 4983967"/>
              <a:gd name="connsiteX11207" fmla="*/ 3178573 w 7803300"/>
              <a:gd name="connsiteY11207" fmla="*/ 1670075 h 4983967"/>
              <a:gd name="connsiteX11208" fmla="*/ 3157812 w 7803300"/>
              <a:gd name="connsiteY11208" fmla="*/ 1649484 h 4983967"/>
              <a:gd name="connsiteX11209" fmla="*/ 3178573 w 7803300"/>
              <a:gd name="connsiteY11209" fmla="*/ 1628894 h 4983967"/>
              <a:gd name="connsiteX11210" fmla="*/ 2862774 w 7803300"/>
              <a:gd name="connsiteY11210" fmla="*/ 1628894 h 4983967"/>
              <a:gd name="connsiteX11211" fmla="*/ 2883526 w 7803300"/>
              <a:gd name="connsiteY11211" fmla="*/ 1649484 h 4983967"/>
              <a:gd name="connsiteX11212" fmla="*/ 2862774 w 7803300"/>
              <a:gd name="connsiteY11212" fmla="*/ 1670075 h 4983967"/>
              <a:gd name="connsiteX11213" fmla="*/ 2842013 w 7803300"/>
              <a:gd name="connsiteY11213" fmla="*/ 1649484 h 4983967"/>
              <a:gd name="connsiteX11214" fmla="*/ 2862774 w 7803300"/>
              <a:gd name="connsiteY11214" fmla="*/ 1628894 h 4983967"/>
              <a:gd name="connsiteX11215" fmla="*/ 2799989 w 7803300"/>
              <a:gd name="connsiteY11215" fmla="*/ 1628894 h 4983967"/>
              <a:gd name="connsiteX11216" fmla="*/ 2820741 w 7803300"/>
              <a:gd name="connsiteY11216" fmla="*/ 1649484 h 4983967"/>
              <a:gd name="connsiteX11217" fmla="*/ 2799989 w 7803300"/>
              <a:gd name="connsiteY11217" fmla="*/ 1670075 h 4983967"/>
              <a:gd name="connsiteX11218" fmla="*/ 2779228 w 7803300"/>
              <a:gd name="connsiteY11218" fmla="*/ 1649484 h 4983967"/>
              <a:gd name="connsiteX11219" fmla="*/ 2799989 w 7803300"/>
              <a:gd name="connsiteY11219" fmla="*/ 1628894 h 4983967"/>
              <a:gd name="connsiteX11220" fmla="*/ 2736181 w 7803300"/>
              <a:gd name="connsiteY11220" fmla="*/ 1628894 h 4983967"/>
              <a:gd name="connsiteX11221" fmla="*/ 2756933 w 7803300"/>
              <a:gd name="connsiteY11221" fmla="*/ 1649484 h 4983967"/>
              <a:gd name="connsiteX11222" fmla="*/ 2736181 w 7803300"/>
              <a:gd name="connsiteY11222" fmla="*/ 1670075 h 4983967"/>
              <a:gd name="connsiteX11223" fmla="*/ 2715420 w 7803300"/>
              <a:gd name="connsiteY11223" fmla="*/ 1649484 h 4983967"/>
              <a:gd name="connsiteX11224" fmla="*/ 2736181 w 7803300"/>
              <a:gd name="connsiteY11224" fmla="*/ 1628894 h 4983967"/>
              <a:gd name="connsiteX11225" fmla="*/ 2673396 w 7803300"/>
              <a:gd name="connsiteY11225" fmla="*/ 1628894 h 4983967"/>
              <a:gd name="connsiteX11226" fmla="*/ 2694148 w 7803300"/>
              <a:gd name="connsiteY11226" fmla="*/ 1649484 h 4983967"/>
              <a:gd name="connsiteX11227" fmla="*/ 2673396 w 7803300"/>
              <a:gd name="connsiteY11227" fmla="*/ 1670075 h 4983967"/>
              <a:gd name="connsiteX11228" fmla="*/ 2652635 w 7803300"/>
              <a:gd name="connsiteY11228" fmla="*/ 1649484 h 4983967"/>
              <a:gd name="connsiteX11229" fmla="*/ 2673396 w 7803300"/>
              <a:gd name="connsiteY11229" fmla="*/ 1628894 h 4983967"/>
              <a:gd name="connsiteX11230" fmla="*/ 2610190 w 7803300"/>
              <a:gd name="connsiteY11230" fmla="*/ 1628894 h 4983967"/>
              <a:gd name="connsiteX11231" fmla="*/ 2630942 w 7803300"/>
              <a:gd name="connsiteY11231" fmla="*/ 1649484 h 4983967"/>
              <a:gd name="connsiteX11232" fmla="*/ 2610190 w 7803300"/>
              <a:gd name="connsiteY11232" fmla="*/ 1670075 h 4983967"/>
              <a:gd name="connsiteX11233" fmla="*/ 2589429 w 7803300"/>
              <a:gd name="connsiteY11233" fmla="*/ 1649484 h 4983967"/>
              <a:gd name="connsiteX11234" fmla="*/ 2610190 w 7803300"/>
              <a:gd name="connsiteY11234" fmla="*/ 1628894 h 4983967"/>
              <a:gd name="connsiteX11235" fmla="*/ 2547405 w 7803300"/>
              <a:gd name="connsiteY11235" fmla="*/ 1628894 h 4983967"/>
              <a:gd name="connsiteX11236" fmla="*/ 2568157 w 7803300"/>
              <a:gd name="connsiteY11236" fmla="*/ 1649484 h 4983967"/>
              <a:gd name="connsiteX11237" fmla="*/ 2547405 w 7803300"/>
              <a:gd name="connsiteY11237" fmla="*/ 1670075 h 4983967"/>
              <a:gd name="connsiteX11238" fmla="*/ 2526644 w 7803300"/>
              <a:gd name="connsiteY11238" fmla="*/ 1649484 h 4983967"/>
              <a:gd name="connsiteX11239" fmla="*/ 2547405 w 7803300"/>
              <a:gd name="connsiteY11239" fmla="*/ 1628894 h 4983967"/>
              <a:gd name="connsiteX11240" fmla="*/ 2294561 w 7803300"/>
              <a:gd name="connsiteY11240" fmla="*/ 1628894 h 4983967"/>
              <a:gd name="connsiteX11241" fmla="*/ 2315313 w 7803300"/>
              <a:gd name="connsiteY11241" fmla="*/ 1649484 h 4983967"/>
              <a:gd name="connsiteX11242" fmla="*/ 2294561 w 7803300"/>
              <a:gd name="connsiteY11242" fmla="*/ 1670075 h 4983967"/>
              <a:gd name="connsiteX11243" fmla="*/ 2273800 w 7803300"/>
              <a:gd name="connsiteY11243" fmla="*/ 1649484 h 4983967"/>
              <a:gd name="connsiteX11244" fmla="*/ 2294561 w 7803300"/>
              <a:gd name="connsiteY11244" fmla="*/ 1628894 h 4983967"/>
              <a:gd name="connsiteX11245" fmla="*/ 2167879 w 7803300"/>
              <a:gd name="connsiteY11245" fmla="*/ 1628894 h 4983967"/>
              <a:gd name="connsiteX11246" fmla="*/ 2188631 w 7803300"/>
              <a:gd name="connsiteY11246" fmla="*/ 1649484 h 4983967"/>
              <a:gd name="connsiteX11247" fmla="*/ 2167879 w 7803300"/>
              <a:gd name="connsiteY11247" fmla="*/ 1670075 h 4983967"/>
              <a:gd name="connsiteX11248" fmla="*/ 2147118 w 7803300"/>
              <a:gd name="connsiteY11248" fmla="*/ 1649484 h 4983967"/>
              <a:gd name="connsiteX11249" fmla="*/ 2167879 w 7803300"/>
              <a:gd name="connsiteY11249" fmla="*/ 1628894 h 4983967"/>
              <a:gd name="connsiteX11250" fmla="*/ 2104753 w 7803300"/>
              <a:gd name="connsiteY11250" fmla="*/ 1628894 h 4983967"/>
              <a:gd name="connsiteX11251" fmla="*/ 2125505 w 7803300"/>
              <a:gd name="connsiteY11251" fmla="*/ 1649484 h 4983967"/>
              <a:gd name="connsiteX11252" fmla="*/ 2104753 w 7803300"/>
              <a:gd name="connsiteY11252" fmla="*/ 1670075 h 4983967"/>
              <a:gd name="connsiteX11253" fmla="*/ 2083992 w 7803300"/>
              <a:gd name="connsiteY11253" fmla="*/ 1649484 h 4983967"/>
              <a:gd name="connsiteX11254" fmla="*/ 2104753 w 7803300"/>
              <a:gd name="connsiteY11254" fmla="*/ 1628894 h 4983967"/>
              <a:gd name="connsiteX11255" fmla="*/ 2041968 w 7803300"/>
              <a:gd name="connsiteY11255" fmla="*/ 1628894 h 4983967"/>
              <a:gd name="connsiteX11256" fmla="*/ 2062720 w 7803300"/>
              <a:gd name="connsiteY11256" fmla="*/ 1649484 h 4983967"/>
              <a:gd name="connsiteX11257" fmla="*/ 2041968 w 7803300"/>
              <a:gd name="connsiteY11257" fmla="*/ 1670075 h 4983967"/>
              <a:gd name="connsiteX11258" fmla="*/ 2021207 w 7803300"/>
              <a:gd name="connsiteY11258" fmla="*/ 1649484 h 4983967"/>
              <a:gd name="connsiteX11259" fmla="*/ 2041968 w 7803300"/>
              <a:gd name="connsiteY11259" fmla="*/ 1628894 h 4983967"/>
              <a:gd name="connsiteX11260" fmla="*/ 1789385 w 7803300"/>
              <a:gd name="connsiteY11260" fmla="*/ 1628894 h 4983967"/>
              <a:gd name="connsiteX11261" fmla="*/ 1810137 w 7803300"/>
              <a:gd name="connsiteY11261" fmla="*/ 1649484 h 4983967"/>
              <a:gd name="connsiteX11262" fmla="*/ 1789385 w 7803300"/>
              <a:gd name="connsiteY11262" fmla="*/ 1670075 h 4983967"/>
              <a:gd name="connsiteX11263" fmla="*/ 1768624 w 7803300"/>
              <a:gd name="connsiteY11263" fmla="*/ 1649484 h 4983967"/>
              <a:gd name="connsiteX11264" fmla="*/ 1789385 w 7803300"/>
              <a:gd name="connsiteY11264" fmla="*/ 1628894 h 4983967"/>
              <a:gd name="connsiteX11265" fmla="*/ 1725577 w 7803300"/>
              <a:gd name="connsiteY11265" fmla="*/ 1628894 h 4983967"/>
              <a:gd name="connsiteX11266" fmla="*/ 1746329 w 7803300"/>
              <a:gd name="connsiteY11266" fmla="*/ 1649484 h 4983967"/>
              <a:gd name="connsiteX11267" fmla="*/ 1725577 w 7803300"/>
              <a:gd name="connsiteY11267" fmla="*/ 1670075 h 4983967"/>
              <a:gd name="connsiteX11268" fmla="*/ 1704816 w 7803300"/>
              <a:gd name="connsiteY11268" fmla="*/ 1649484 h 4983967"/>
              <a:gd name="connsiteX11269" fmla="*/ 1725577 w 7803300"/>
              <a:gd name="connsiteY11269" fmla="*/ 1628894 h 4983967"/>
              <a:gd name="connsiteX11270" fmla="*/ 1662792 w 7803300"/>
              <a:gd name="connsiteY11270" fmla="*/ 1628894 h 4983967"/>
              <a:gd name="connsiteX11271" fmla="*/ 1683544 w 7803300"/>
              <a:gd name="connsiteY11271" fmla="*/ 1649484 h 4983967"/>
              <a:gd name="connsiteX11272" fmla="*/ 1662792 w 7803300"/>
              <a:gd name="connsiteY11272" fmla="*/ 1670075 h 4983967"/>
              <a:gd name="connsiteX11273" fmla="*/ 1642031 w 7803300"/>
              <a:gd name="connsiteY11273" fmla="*/ 1649484 h 4983967"/>
              <a:gd name="connsiteX11274" fmla="*/ 1662792 w 7803300"/>
              <a:gd name="connsiteY11274" fmla="*/ 1628894 h 4983967"/>
              <a:gd name="connsiteX11275" fmla="*/ 1599577 w 7803300"/>
              <a:gd name="connsiteY11275" fmla="*/ 1628894 h 4983967"/>
              <a:gd name="connsiteX11276" fmla="*/ 1620329 w 7803300"/>
              <a:gd name="connsiteY11276" fmla="*/ 1649484 h 4983967"/>
              <a:gd name="connsiteX11277" fmla="*/ 1599577 w 7803300"/>
              <a:gd name="connsiteY11277" fmla="*/ 1670075 h 4983967"/>
              <a:gd name="connsiteX11278" fmla="*/ 1578816 w 7803300"/>
              <a:gd name="connsiteY11278" fmla="*/ 1649484 h 4983967"/>
              <a:gd name="connsiteX11279" fmla="*/ 1599577 w 7803300"/>
              <a:gd name="connsiteY11279" fmla="*/ 1628894 h 4983967"/>
              <a:gd name="connsiteX11280" fmla="*/ 1536801 w 7803300"/>
              <a:gd name="connsiteY11280" fmla="*/ 1628894 h 4983967"/>
              <a:gd name="connsiteX11281" fmla="*/ 1557553 w 7803300"/>
              <a:gd name="connsiteY11281" fmla="*/ 1649484 h 4983967"/>
              <a:gd name="connsiteX11282" fmla="*/ 1536801 w 7803300"/>
              <a:gd name="connsiteY11282" fmla="*/ 1670075 h 4983967"/>
              <a:gd name="connsiteX11283" fmla="*/ 1516040 w 7803300"/>
              <a:gd name="connsiteY11283" fmla="*/ 1649484 h 4983967"/>
              <a:gd name="connsiteX11284" fmla="*/ 1536801 w 7803300"/>
              <a:gd name="connsiteY11284" fmla="*/ 1628894 h 4983967"/>
              <a:gd name="connsiteX11285" fmla="*/ 1473074 w 7803300"/>
              <a:gd name="connsiteY11285" fmla="*/ 1628894 h 4983967"/>
              <a:gd name="connsiteX11286" fmla="*/ 1493826 w 7803300"/>
              <a:gd name="connsiteY11286" fmla="*/ 1649484 h 4983967"/>
              <a:gd name="connsiteX11287" fmla="*/ 1473074 w 7803300"/>
              <a:gd name="connsiteY11287" fmla="*/ 1670075 h 4983967"/>
              <a:gd name="connsiteX11288" fmla="*/ 1452313 w 7803300"/>
              <a:gd name="connsiteY11288" fmla="*/ 1649484 h 4983967"/>
              <a:gd name="connsiteX11289" fmla="*/ 1473074 w 7803300"/>
              <a:gd name="connsiteY11289" fmla="*/ 1628894 h 4983967"/>
              <a:gd name="connsiteX11290" fmla="*/ 1410200 w 7803300"/>
              <a:gd name="connsiteY11290" fmla="*/ 1628894 h 4983967"/>
              <a:gd name="connsiteX11291" fmla="*/ 1430952 w 7803300"/>
              <a:gd name="connsiteY11291" fmla="*/ 1649484 h 4983967"/>
              <a:gd name="connsiteX11292" fmla="*/ 1410200 w 7803300"/>
              <a:gd name="connsiteY11292" fmla="*/ 1670075 h 4983967"/>
              <a:gd name="connsiteX11293" fmla="*/ 1389439 w 7803300"/>
              <a:gd name="connsiteY11293" fmla="*/ 1649484 h 4983967"/>
              <a:gd name="connsiteX11294" fmla="*/ 1410200 w 7803300"/>
              <a:gd name="connsiteY11294" fmla="*/ 1628894 h 4983967"/>
              <a:gd name="connsiteX11295" fmla="*/ 1346733 w 7803300"/>
              <a:gd name="connsiteY11295" fmla="*/ 1628894 h 4983967"/>
              <a:gd name="connsiteX11296" fmla="*/ 1367485 w 7803300"/>
              <a:gd name="connsiteY11296" fmla="*/ 1649484 h 4983967"/>
              <a:gd name="connsiteX11297" fmla="*/ 1346733 w 7803300"/>
              <a:gd name="connsiteY11297" fmla="*/ 1670075 h 4983967"/>
              <a:gd name="connsiteX11298" fmla="*/ 1325972 w 7803300"/>
              <a:gd name="connsiteY11298" fmla="*/ 1649484 h 4983967"/>
              <a:gd name="connsiteX11299" fmla="*/ 1346733 w 7803300"/>
              <a:gd name="connsiteY11299" fmla="*/ 1628894 h 4983967"/>
              <a:gd name="connsiteX11300" fmla="*/ 1283957 w 7803300"/>
              <a:gd name="connsiteY11300" fmla="*/ 1628894 h 4983967"/>
              <a:gd name="connsiteX11301" fmla="*/ 1304709 w 7803300"/>
              <a:gd name="connsiteY11301" fmla="*/ 1649484 h 4983967"/>
              <a:gd name="connsiteX11302" fmla="*/ 1283957 w 7803300"/>
              <a:gd name="connsiteY11302" fmla="*/ 1670075 h 4983967"/>
              <a:gd name="connsiteX11303" fmla="*/ 1263196 w 7803300"/>
              <a:gd name="connsiteY11303" fmla="*/ 1649484 h 4983967"/>
              <a:gd name="connsiteX11304" fmla="*/ 1283957 w 7803300"/>
              <a:gd name="connsiteY11304" fmla="*/ 1628894 h 4983967"/>
              <a:gd name="connsiteX11305" fmla="*/ 1220230 w 7803300"/>
              <a:gd name="connsiteY11305" fmla="*/ 1628894 h 4983967"/>
              <a:gd name="connsiteX11306" fmla="*/ 1240982 w 7803300"/>
              <a:gd name="connsiteY11306" fmla="*/ 1649484 h 4983967"/>
              <a:gd name="connsiteX11307" fmla="*/ 1220230 w 7803300"/>
              <a:gd name="connsiteY11307" fmla="*/ 1670075 h 4983967"/>
              <a:gd name="connsiteX11308" fmla="*/ 1199469 w 7803300"/>
              <a:gd name="connsiteY11308" fmla="*/ 1649484 h 4983967"/>
              <a:gd name="connsiteX11309" fmla="*/ 1220230 w 7803300"/>
              <a:gd name="connsiteY11309" fmla="*/ 1628894 h 4983967"/>
              <a:gd name="connsiteX11310" fmla="*/ 1157356 w 7803300"/>
              <a:gd name="connsiteY11310" fmla="*/ 1628894 h 4983967"/>
              <a:gd name="connsiteX11311" fmla="*/ 1178108 w 7803300"/>
              <a:gd name="connsiteY11311" fmla="*/ 1649484 h 4983967"/>
              <a:gd name="connsiteX11312" fmla="*/ 1157356 w 7803300"/>
              <a:gd name="connsiteY11312" fmla="*/ 1670075 h 4983967"/>
              <a:gd name="connsiteX11313" fmla="*/ 1136595 w 7803300"/>
              <a:gd name="connsiteY11313" fmla="*/ 1649484 h 4983967"/>
              <a:gd name="connsiteX11314" fmla="*/ 1157356 w 7803300"/>
              <a:gd name="connsiteY11314" fmla="*/ 1628894 h 4983967"/>
              <a:gd name="connsiteX11315" fmla="*/ 1094149 w 7803300"/>
              <a:gd name="connsiteY11315" fmla="*/ 1628894 h 4983967"/>
              <a:gd name="connsiteX11316" fmla="*/ 1114901 w 7803300"/>
              <a:gd name="connsiteY11316" fmla="*/ 1649484 h 4983967"/>
              <a:gd name="connsiteX11317" fmla="*/ 1094149 w 7803300"/>
              <a:gd name="connsiteY11317" fmla="*/ 1670075 h 4983967"/>
              <a:gd name="connsiteX11318" fmla="*/ 1073388 w 7803300"/>
              <a:gd name="connsiteY11318" fmla="*/ 1649484 h 4983967"/>
              <a:gd name="connsiteX11319" fmla="*/ 1094149 w 7803300"/>
              <a:gd name="connsiteY11319" fmla="*/ 1628894 h 4983967"/>
              <a:gd name="connsiteX11320" fmla="*/ 1031364 w 7803300"/>
              <a:gd name="connsiteY11320" fmla="*/ 1628894 h 4983967"/>
              <a:gd name="connsiteX11321" fmla="*/ 1052116 w 7803300"/>
              <a:gd name="connsiteY11321" fmla="*/ 1649484 h 4983967"/>
              <a:gd name="connsiteX11322" fmla="*/ 1031364 w 7803300"/>
              <a:gd name="connsiteY11322" fmla="*/ 1670075 h 4983967"/>
              <a:gd name="connsiteX11323" fmla="*/ 1010603 w 7803300"/>
              <a:gd name="connsiteY11323" fmla="*/ 1649484 h 4983967"/>
              <a:gd name="connsiteX11324" fmla="*/ 1031364 w 7803300"/>
              <a:gd name="connsiteY11324" fmla="*/ 1628894 h 4983967"/>
              <a:gd name="connsiteX11325" fmla="*/ 967557 w 7803300"/>
              <a:gd name="connsiteY11325" fmla="*/ 1628894 h 4983967"/>
              <a:gd name="connsiteX11326" fmla="*/ 988309 w 7803300"/>
              <a:gd name="connsiteY11326" fmla="*/ 1649484 h 4983967"/>
              <a:gd name="connsiteX11327" fmla="*/ 967557 w 7803300"/>
              <a:gd name="connsiteY11327" fmla="*/ 1670075 h 4983967"/>
              <a:gd name="connsiteX11328" fmla="*/ 946796 w 7803300"/>
              <a:gd name="connsiteY11328" fmla="*/ 1649484 h 4983967"/>
              <a:gd name="connsiteX11329" fmla="*/ 967557 w 7803300"/>
              <a:gd name="connsiteY11329" fmla="*/ 1628894 h 4983967"/>
              <a:gd name="connsiteX11330" fmla="*/ 904772 w 7803300"/>
              <a:gd name="connsiteY11330" fmla="*/ 1628894 h 4983967"/>
              <a:gd name="connsiteX11331" fmla="*/ 925524 w 7803300"/>
              <a:gd name="connsiteY11331" fmla="*/ 1649484 h 4983967"/>
              <a:gd name="connsiteX11332" fmla="*/ 904772 w 7803300"/>
              <a:gd name="connsiteY11332" fmla="*/ 1670075 h 4983967"/>
              <a:gd name="connsiteX11333" fmla="*/ 884011 w 7803300"/>
              <a:gd name="connsiteY11333" fmla="*/ 1649484 h 4983967"/>
              <a:gd name="connsiteX11334" fmla="*/ 904772 w 7803300"/>
              <a:gd name="connsiteY11334" fmla="*/ 1628894 h 4983967"/>
              <a:gd name="connsiteX11335" fmla="*/ 841565 w 7803300"/>
              <a:gd name="connsiteY11335" fmla="*/ 1628894 h 4983967"/>
              <a:gd name="connsiteX11336" fmla="*/ 862317 w 7803300"/>
              <a:gd name="connsiteY11336" fmla="*/ 1649484 h 4983967"/>
              <a:gd name="connsiteX11337" fmla="*/ 841565 w 7803300"/>
              <a:gd name="connsiteY11337" fmla="*/ 1670075 h 4983967"/>
              <a:gd name="connsiteX11338" fmla="*/ 820804 w 7803300"/>
              <a:gd name="connsiteY11338" fmla="*/ 1649484 h 4983967"/>
              <a:gd name="connsiteX11339" fmla="*/ 841565 w 7803300"/>
              <a:gd name="connsiteY11339" fmla="*/ 1628894 h 4983967"/>
              <a:gd name="connsiteX11340" fmla="*/ 778780 w 7803300"/>
              <a:gd name="connsiteY11340" fmla="*/ 1628894 h 4983967"/>
              <a:gd name="connsiteX11341" fmla="*/ 799532 w 7803300"/>
              <a:gd name="connsiteY11341" fmla="*/ 1649484 h 4983967"/>
              <a:gd name="connsiteX11342" fmla="*/ 778780 w 7803300"/>
              <a:gd name="connsiteY11342" fmla="*/ 1670075 h 4983967"/>
              <a:gd name="connsiteX11343" fmla="*/ 758019 w 7803300"/>
              <a:gd name="connsiteY11343" fmla="*/ 1649484 h 4983967"/>
              <a:gd name="connsiteX11344" fmla="*/ 778780 w 7803300"/>
              <a:gd name="connsiteY11344" fmla="*/ 1628894 h 4983967"/>
              <a:gd name="connsiteX11345" fmla="*/ 715054 w 7803300"/>
              <a:gd name="connsiteY11345" fmla="*/ 1628894 h 4983967"/>
              <a:gd name="connsiteX11346" fmla="*/ 735806 w 7803300"/>
              <a:gd name="connsiteY11346" fmla="*/ 1649484 h 4983967"/>
              <a:gd name="connsiteX11347" fmla="*/ 715054 w 7803300"/>
              <a:gd name="connsiteY11347" fmla="*/ 1670075 h 4983967"/>
              <a:gd name="connsiteX11348" fmla="*/ 694293 w 7803300"/>
              <a:gd name="connsiteY11348" fmla="*/ 1649484 h 4983967"/>
              <a:gd name="connsiteX11349" fmla="*/ 715054 w 7803300"/>
              <a:gd name="connsiteY11349" fmla="*/ 1628894 h 4983967"/>
              <a:gd name="connsiteX11350" fmla="*/ 652188 w 7803300"/>
              <a:gd name="connsiteY11350" fmla="*/ 1628894 h 4983967"/>
              <a:gd name="connsiteX11351" fmla="*/ 672940 w 7803300"/>
              <a:gd name="connsiteY11351" fmla="*/ 1649484 h 4983967"/>
              <a:gd name="connsiteX11352" fmla="*/ 652188 w 7803300"/>
              <a:gd name="connsiteY11352" fmla="*/ 1670075 h 4983967"/>
              <a:gd name="connsiteX11353" fmla="*/ 631427 w 7803300"/>
              <a:gd name="connsiteY11353" fmla="*/ 1649484 h 4983967"/>
              <a:gd name="connsiteX11354" fmla="*/ 652188 w 7803300"/>
              <a:gd name="connsiteY11354" fmla="*/ 1628894 h 4983967"/>
              <a:gd name="connsiteX11355" fmla="*/ 589062 w 7803300"/>
              <a:gd name="connsiteY11355" fmla="*/ 1628894 h 4983967"/>
              <a:gd name="connsiteX11356" fmla="*/ 609814 w 7803300"/>
              <a:gd name="connsiteY11356" fmla="*/ 1649484 h 4983967"/>
              <a:gd name="connsiteX11357" fmla="*/ 589062 w 7803300"/>
              <a:gd name="connsiteY11357" fmla="*/ 1670075 h 4983967"/>
              <a:gd name="connsiteX11358" fmla="*/ 568301 w 7803300"/>
              <a:gd name="connsiteY11358" fmla="*/ 1649484 h 4983967"/>
              <a:gd name="connsiteX11359" fmla="*/ 589062 w 7803300"/>
              <a:gd name="connsiteY11359" fmla="*/ 1628894 h 4983967"/>
              <a:gd name="connsiteX11360" fmla="*/ 526188 w 7803300"/>
              <a:gd name="connsiteY11360" fmla="*/ 1628894 h 4983967"/>
              <a:gd name="connsiteX11361" fmla="*/ 546940 w 7803300"/>
              <a:gd name="connsiteY11361" fmla="*/ 1649484 h 4983967"/>
              <a:gd name="connsiteX11362" fmla="*/ 526188 w 7803300"/>
              <a:gd name="connsiteY11362" fmla="*/ 1670075 h 4983967"/>
              <a:gd name="connsiteX11363" fmla="*/ 505427 w 7803300"/>
              <a:gd name="connsiteY11363" fmla="*/ 1649484 h 4983967"/>
              <a:gd name="connsiteX11364" fmla="*/ 526188 w 7803300"/>
              <a:gd name="connsiteY11364" fmla="*/ 1628894 h 4983967"/>
              <a:gd name="connsiteX11365" fmla="*/ 462470 w 7803300"/>
              <a:gd name="connsiteY11365" fmla="*/ 1628894 h 4983967"/>
              <a:gd name="connsiteX11366" fmla="*/ 483222 w 7803300"/>
              <a:gd name="connsiteY11366" fmla="*/ 1649484 h 4983967"/>
              <a:gd name="connsiteX11367" fmla="*/ 462470 w 7803300"/>
              <a:gd name="connsiteY11367" fmla="*/ 1670075 h 4983967"/>
              <a:gd name="connsiteX11368" fmla="*/ 441709 w 7803300"/>
              <a:gd name="connsiteY11368" fmla="*/ 1649484 h 4983967"/>
              <a:gd name="connsiteX11369" fmla="*/ 462470 w 7803300"/>
              <a:gd name="connsiteY11369" fmla="*/ 1628894 h 4983967"/>
              <a:gd name="connsiteX11370" fmla="*/ 399595 w 7803300"/>
              <a:gd name="connsiteY11370" fmla="*/ 1628894 h 4983967"/>
              <a:gd name="connsiteX11371" fmla="*/ 420347 w 7803300"/>
              <a:gd name="connsiteY11371" fmla="*/ 1649484 h 4983967"/>
              <a:gd name="connsiteX11372" fmla="*/ 399595 w 7803300"/>
              <a:gd name="connsiteY11372" fmla="*/ 1670075 h 4983967"/>
              <a:gd name="connsiteX11373" fmla="*/ 378834 w 7803300"/>
              <a:gd name="connsiteY11373" fmla="*/ 1649484 h 4983967"/>
              <a:gd name="connsiteX11374" fmla="*/ 399595 w 7803300"/>
              <a:gd name="connsiteY11374" fmla="*/ 1628894 h 4983967"/>
              <a:gd name="connsiteX11375" fmla="*/ 336130 w 7803300"/>
              <a:gd name="connsiteY11375" fmla="*/ 1628894 h 4983967"/>
              <a:gd name="connsiteX11376" fmla="*/ 356882 w 7803300"/>
              <a:gd name="connsiteY11376" fmla="*/ 1649484 h 4983967"/>
              <a:gd name="connsiteX11377" fmla="*/ 336130 w 7803300"/>
              <a:gd name="connsiteY11377" fmla="*/ 1670075 h 4983967"/>
              <a:gd name="connsiteX11378" fmla="*/ 315369 w 7803300"/>
              <a:gd name="connsiteY11378" fmla="*/ 1649484 h 4983967"/>
              <a:gd name="connsiteX11379" fmla="*/ 336130 w 7803300"/>
              <a:gd name="connsiteY11379" fmla="*/ 1628894 h 4983967"/>
              <a:gd name="connsiteX11380" fmla="*/ 273344 w 7803300"/>
              <a:gd name="connsiteY11380" fmla="*/ 1628894 h 4983967"/>
              <a:gd name="connsiteX11381" fmla="*/ 294098 w 7803300"/>
              <a:gd name="connsiteY11381" fmla="*/ 1649484 h 4983967"/>
              <a:gd name="connsiteX11382" fmla="*/ 273344 w 7803300"/>
              <a:gd name="connsiteY11382" fmla="*/ 1670075 h 4983967"/>
              <a:gd name="connsiteX11383" fmla="*/ 252584 w 7803300"/>
              <a:gd name="connsiteY11383" fmla="*/ 1649484 h 4983967"/>
              <a:gd name="connsiteX11384" fmla="*/ 273344 w 7803300"/>
              <a:gd name="connsiteY11384" fmla="*/ 1628894 h 4983967"/>
              <a:gd name="connsiteX11385" fmla="*/ 209627 w 7803300"/>
              <a:gd name="connsiteY11385" fmla="*/ 1628894 h 4983967"/>
              <a:gd name="connsiteX11386" fmla="*/ 230380 w 7803300"/>
              <a:gd name="connsiteY11386" fmla="*/ 1649484 h 4983967"/>
              <a:gd name="connsiteX11387" fmla="*/ 209627 w 7803300"/>
              <a:gd name="connsiteY11387" fmla="*/ 1670075 h 4983967"/>
              <a:gd name="connsiteX11388" fmla="*/ 188866 w 7803300"/>
              <a:gd name="connsiteY11388" fmla="*/ 1649484 h 4983967"/>
              <a:gd name="connsiteX11389" fmla="*/ 209627 w 7803300"/>
              <a:gd name="connsiteY11389" fmla="*/ 1628894 h 4983967"/>
              <a:gd name="connsiteX11390" fmla="*/ 146752 w 7803300"/>
              <a:gd name="connsiteY11390" fmla="*/ 1628894 h 4983967"/>
              <a:gd name="connsiteX11391" fmla="*/ 167504 w 7803300"/>
              <a:gd name="connsiteY11391" fmla="*/ 1649484 h 4983967"/>
              <a:gd name="connsiteX11392" fmla="*/ 146752 w 7803300"/>
              <a:gd name="connsiteY11392" fmla="*/ 1670075 h 4983967"/>
              <a:gd name="connsiteX11393" fmla="*/ 125991 w 7803300"/>
              <a:gd name="connsiteY11393" fmla="*/ 1649484 h 4983967"/>
              <a:gd name="connsiteX11394" fmla="*/ 146752 w 7803300"/>
              <a:gd name="connsiteY11394" fmla="*/ 1628894 h 4983967"/>
              <a:gd name="connsiteX11395" fmla="*/ 83547 w 7803300"/>
              <a:gd name="connsiteY11395" fmla="*/ 1628894 h 4983967"/>
              <a:gd name="connsiteX11396" fmla="*/ 104299 w 7803300"/>
              <a:gd name="connsiteY11396" fmla="*/ 1649484 h 4983967"/>
              <a:gd name="connsiteX11397" fmla="*/ 83547 w 7803300"/>
              <a:gd name="connsiteY11397" fmla="*/ 1670075 h 4983967"/>
              <a:gd name="connsiteX11398" fmla="*/ 62784 w 7803300"/>
              <a:gd name="connsiteY11398" fmla="*/ 1649484 h 4983967"/>
              <a:gd name="connsiteX11399" fmla="*/ 83547 w 7803300"/>
              <a:gd name="connsiteY11399" fmla="*/ 1628894 h 4983967"/>
              <a:gd name="connsiteX11400" fmla="*/ 20760 w 7803300"/>
              <a:gd name="connsiteY11400" fmla="*/ 1628894 h 4983967"/>
              <a:gd name="connsiteX11401" fmla="*/ 41513 w 7803300"/>
              <a:gd name="connsiteY11401" fmla="*/ 1649484 h 4983967"/>
              <a:gd name="connsiteX11402" fmla="*/ 20760 w 7803300"/>
              <a:gd name="connsiteY11402" fmla="*/ 1670075 h 4983967"/>
              <a:gd name="connsiteX11403" fmla="*/ 0 w 7803300"/>
              <a:gd name="connsiteY11403" fmla="*/ 1649484 h 4983967"/>
              <a:gd name="connsiteX11404" fmla="*/ 20760 w 7803300"/>
              <a:gd name="connsiteY11404" fmla="*/ 1628894 h 4983967"/>
              <a:gd name="connsiteX11405" fmla="*/ 7782548 w 7803300"/>
              <a:gd name="connsiteY11405" fmla="*/ 1566360 h 4983967"/>
              <a:gd name="connsiteX11406" fmla="*/ 7803300 w 7803300"/>
              <a:gd name="connsiteY11406" fmla="*/ 1586950 h 4983967"/>
              <a:gd name="connsiteX11407" fmla="*/ 7782548 w 7803300"/>
              <a:gd name="connsiteY11407" fmla="*/ 1607541 h 4983967"/>
              <a:gd name="connsiteX11408" fmla="*/ 7761787 w 7803300"/>
              <a:gd name="connsiteY11408" fmla="*/ 1586950 h 4983967"/>
              <a:gd name="connsiteX11409" fmla="*/ 7782548 w 7803300"/>
              <a:gd name="connsiteY11409" fmla="*/ 1566360 h 4983967"/>
              <a:gd name="connsiteX11410" fmla="*/ 7719602 w 7803300"/>
              <a:gd name="connsiteY11410" fmla="*/ 1566360 h 4983967"/>
              <a:gd name="connsiteX11411" fmla="*/ 7740354 w 7803300"/>
              <a:gd name="connsiteY11411" fmla="*/ 1586950 h 4983967"/>
              <a:gd name="connsiteX11412" fmla="*/ 7719602 w 7803300"/>
              <a:gd name="connsiteY11412" fmla="*/ 1607541 h 4983967"/>
              <a:gd name="connsiteX11413" fmla="*/ 7698841 w 7803300"/>
              <a:gd name="connsiteY11413" fmla="*/ 1586950 h 4983967"/>
              <a:gd name="connsiteX11414" fmla="*/ 7719602 w 7803300"/>
              <a:gd name="connsiteY11414" fmla="*/ 1566360 h 4983967"/>
              <a:gd name="connsiteX11415" fmla="*/ 7656476 w 7803300"/>
              <a:gd name="connsiteY11415" fmla="*/ 1566360 h 4983967"/>
              <a:gd name="connsiteX11416" fmla="*/ 7677228 w 7803300"/>
              <a:gd name="connsiteY11416" fmla="*/ 1586950 h 4983967"/>
              <a:gd name="connsiteX11417" fmla="*/ 7656476 w 7803300"/>
              <a:gd name="connsiteY11417" fmla="*/ 1607541 h 4983967"/>
              <a:gd name="connsiteX11418" fmla="*/ 7635715 w 7803300"/>
              <a:gd name="connsiteY11418" fmla="*/ 1586950 h 4983967"/>
              <a:gd name="connsiteX11419" fmla="*/ 7656476 w 7803300"/>
              <a:gd name="connsiteY11419" fmla="*/ 1566360 h 4983967"/>
              <a:gd name="connsiteX11420" fmla="*/ 7593601 w 7803300"/>
              <a:gd name="connsiteY11420" fmla="*/ 1566360 h 4983967"/>
              <a:gd name="connsiteX11421" fmla="*/ 7614353 w 7803300"/>
              <a:gd name="connsiteY11421" fmla="*/ 1586950 h 4983967"/>
              <a:gd name="connsiteX11422" fmla="*/ 7593601 w 7803300"/>
              <a:gd name="connsiteY11422" fmla="*/ 1607541 h 4983967"/>
              <a:gd name="connsiteX11423" fmla="*/ 7572840 w 7803300"/>
              <a:gd name="connsiteY11423" fmla="*/ 1586950 h 4983967"/>
              <a:gd name="connsiteX11424" fmla="*/ 7593601 w 7803300"/>
              <a:gd name="connsiteY11424" fmla="*/ 1566360 h 4983967"/>
              <a:gd name="connsiteX11425" fmla="*/ 7529964 w 7803300"/>
              <a:gd name="connsiteY11425" fmla="*/ 1566360 h 4983967"/>
              <a:gd name="connsiteX11426" fmla="*/ 7550716 w 7803300"/>
              <a:gd name="connsiteY11426" fmla="*/ 1586950 h 4983967"/>
              <a:gd name="connsiteX11427" fmla="*/ 7529964 w 7803300"/>
              <a:gd name="connsiteY11427" fmla="*/ 1607541 h 4983967"/>
              <a:gd name="connsiteX11428" fmla="*/ 7509203 w 7803300"/>
              <a:gd name="connsiteY11428" fmla="*/ 1586950 h 4983967"/>
              <a:gd name="connsiteX11429" fmla="*/ 7529964 w 7803300"/>
              <a:gd name="connsiteY11429" fmla="*/ 1566360 h 4983967"/>
              <a:gd name="connsiteX11430" fmla="*/ 7467009 w 7803300"/>
              <a:gd name="connsiteY11430" fmla="*/ 1566360 h 4983967"/>
              <a:gd name="connsiteX11431" fmla="*/ 7487761 w 7803300"/>
              <a:gd name="connsiteY11431" fmla="*/ 1586950 h 4983967"/>
              <a:gd name="connsiteX11432" fmla="*/ 7467009 w 7803300"/>
              <a:gd name="connsiteY11432" fmla="*/ 1607541 h 4983967"/>
              <a:gd name="connsiteX11433" fmla="*/ 7446248 w 7803300"/>
              <a:gd name="connsiteY11433" fmla="*/ 1586950 h 4983967"/>
              <a:gd name="connsiteX11434" fmla="*/ 7467009 w 7803300"/>
              <a:gd name="connsiteY11434" fmla="*/ 1566360 h 4983967"/>
              <a:gd name="connsiteX11435" fmla="*/ 7403632 w 7803300"/>
              <a:gd name="connsiteY11435" fmla="*/ 1566360 h 4983967"/>
              <a:gd name="connsiteX11436" fmla="*/ 7424384 w 7803300"/>
              <a:gd name="connsiteY11436" fmla="*/ 1586950 h 4983967"/>
              <a:gd name="connsiteX11437" fmla="*/ 7403632 w 7803300"/>
              <a:gd name="connsiteY11437" fmla="*/ 1607541 h 4983967"/>
              <a:gd name="connsiteX11438" fmla="*/ 7382871 w 7803300"/>
              <a:gd name="connsiteY11438" fmla="*/ 1586950 h 4983967"/>
              <a:gd name="connsiteX11439" fmla="*/ 7403632 w 7803300"/>
              <a:gd name="connsiteY11439" fmla="*/ 1566360 h 4983967"/>
              <a:gd name="connsiteX11440" fmla="*/ 7340757 w 7803300"/>
              <a:gd name="connsiteY11440" fmla="*/ 1566360 h 4983967"/>
              <a:gd name="connsiteX11441" fmla="*/ 7361509 w 7803300"/>
              <a:gd name="connsiteY11441" fmla="*/ 1586950 h 4983967"/>
              <a:gd name="connsiteX11442" fmla="*/ 7340757 w 7803300"/>
              <a:gd name="connsiteY11442" fmla="*/ 1607541 h 4983967"/>
              <a:gd name="connsiteX11443" fmla="*/ 7319996 w 7803300"/>
              <a:gd name="connsiteY11443" fmla="*/ 1586950 h 4983967"/>
              <a:gd name="connsiteX11444" fmla="*/ 7340757 w 7803300"/>
              <a:gd name="connsiteY11444" fmla="*/ 1566360 h 4983967"/>
              <a:gd name="connsiteX11445" fmla="*/ 7277040 w 7803300"/>
              <a:gd name="connsiteY11445" fmla="*/ 1566360 h 4983967"/>
              <a:gd name="connsiteX11446" fmla="*/ 7297792 w 7803300"/>
              <a:gd name="connsiteY11446" fmla="*/ 1586950 h 4983967"/>
              <a:gd name="connsiteX11447" fmla="*/ 7277040 w 7803300"/>
              <a:gd name="connsiteY11447" fmla="*/ 1607541 h 4983967"/>
              <a:gd name="connsiteX11448" fmla="*/ 7256279 w 7803300"/>
              <a:gd name="connsiteY11448" fmla="*/ 1586950 h 4983967"/>
              <a:gd name="connsiteX11449" fmla="*/ 7277040 w 7803300"/>
              <a:gd name="connsiteY11449" fmla="*/ 1566360 h 4983967"/>
              <a:gd name="connsiteX11450" fmla="*/ 7214165 w 7803300"/>
              <a:gd name="connsiteY11450" fmla="*/ 1566360 h 4983967"/>
              <a:gd name="connsiteX11451" fmla="*/ 7234917 w 7803300"/>
              <a:gd name="connsiteY11451" fmla="*/ 1586950 h 4983967"/>
              <a:gd name="connsiteX11452" fmla="*/ 7214165 w 7803300"/>
              <a:gd name="connsiteY11452" fmla="*/ 1607541 h 4983967"/>
              <a:gd name="connsiteX11453" fmla="*/ 7193404 w 7803300"/>
              <a:gd name="connsiteY11453" fmla="*/ 1586950 h 4983967"/>
              <a:gd name="connsiteX11454" fmla="*/ 7214165 w 7803300"/>
              <a:gd name="connsiteY11454" fmla="*/ 1566360 h 4983967"/>
              <a:gd name="connsiteX11455" fmla="*/ 7151039 w 7803300"/>
              <a:gd name="connsiteY11455" fmla="*/ 1566360 h 4983967"/>
              <a:gd name="connsiteX11456" fmla="*/ 7171791 w 7803300"/>
              <a:gd name="connsiteY11456" fmla="*/ 1586950 h 4983967"/>
              <a:gd name="connsiteX11457" fmla="*/ 7151039 w 7803300"/>
              <a:gd name="connsiteY11457" fmla="*/ 1607541 h 4983967"/>
              <a:gd name="connsiteX11458" fmla="*/ 7130278 w 7803300"/>
              <a:gd name="connsiteY11458" fmla="*/ 1586950 h 4983967"/>
              <a:gd name="connsiteX11459" fmla="*/ 7151039 w 7803300"/>
              <a:gd name="connsiteY11459" fmla="*/ 1566360 h 4983967"/>
              <a:gd name="connsiteX11460" fmla="*/ 7088254 w 7803300"/>
              <a:gd name="connsiteY11460" fmla="*/ 1566360 h 4983967"/>
              <a:gd name="connsiteX11461" fmla="*/ 7109006 w 7803300"/>
              <a:gd name="connsiteY11461" fmla="*/ 1586950 h 4983967"/>
              <a:gd name="connsiteX11462" fmla="*/ 7088254 w 7803300"/>
              <a:gd name="connsiteY11462" fmla="*/ 1607541 h 4983967"/>
              <a:gd name="connsiteX11463" fmla="*/ 7067493 w 7803300"/>
              <a:gd name="connsiteY11463" fmla="*/ 1586950 h 4983967"/>
              <a:gd name="connsiteX11464" fmla="*/ 7088254 w 7803300"/>
              <a:gd name="connsiteY11464" fmla="*/ 1566360 h 4983967"/>
              <a:gd name="connsiteX11465" fmla="*/ 7024537 w 7803300"/>
              <a:gd name="connsiteY11465" fmla="*/ 1566360 h 4983967"/>
              <a:gd name="connsiteX11466" fmla="*/ 7045289 w 7803300"/>
              <a:gd name="connsiteY11466" fmla="*/ 1586950 h 4983967"/>
              <a:gd name="connsiteX11467" fmla="*/ 7024537 w 7803300"/>
              <a:gd name="connsiteY11467" fmla="*/ 1607541 h 4983967"/>
              <a:gd name="connsiteX11468" fmla="*/ 7003776 w 7803300"/>
              <a:gd name="connsiteY11468" fmla="*/ 1586950 h 4983967"/>
              <a:gd name="connsiteX11469" fmla="*/ 7024537 w 7803300"/>
              <a:gd name="connsiteY11469" fmla="*/ 1566360 h 4983967"/>
              <a:gd name="connsiteX11470" fmla="*/ 6961662 w 7803300"/>
              <a:gd name="connsiteY11470" fmla="*/ 1566360 h 4983967"/>
              <a:gd name="connsiteX11471" fmla="*/ 6982414 w 7803300"/>
              <a:gd name="connsiteY11471" fmla="*/ 1586950 h 4983967"/>
              <a:gd name="connsiteX11472" fmla="*/ 6961662 w 7803300"/>
              <a:gd name="connsiteY11472" fmla="*/ 1607541 h 4983967"/>
              <a:gd name="connsiteX11473" fmla="*/ 6940901 w 7803300"/>
              <a:gd name="connsiteY11473" fmla="*/ 1586950 h 4983967"/>
              <a:gd name="connsiteX11474" fmla="*/ 6961662 w 7803300"/>
              <a:gd name="connsiteY11474" fmla="*/ 1566360 h 4983967"/>
              <a:gd name="connsiteX11475" fmla="*/ 6898456 w 7803300"/>
              <a:gd name="connsiteY11475" fmla="*/ 1566360 h 4983967"/>
              <a:gd name="connsiteX11476" fmla="*/ 6919208 w 7803300"/>
              <a:gd name="connsiteY11476" fmla="*/ 1586950 h 4983967"/>
              <a:gd name="connsiteX11477" fmla="*/ 6898456 w 7803300"/>
              <a:gd name="connsiteY11477" fmla="*/ 1607541 h 4983967"/>
              <a:gd name="connsiteX11478" fmla="*/ 6877695 w 7803300"/>
              <a:gd name="connsiteY11478" fmla="*/ 1586950 h 4983967"/>
              <a:gd name="connsiteX11479" fmla="*/ 6898456 w 7803300"/>
              <a:gd name="connsiteY11479" fmla="*/ 1566360 h 4983967"/>
              <a:gd name="connsiteX11480" fmla="*/ 6835671 w 7803300"/>
              <a:gd name="connsiteY11480" fmla="*/ 1566360 h 4983967"/>
              <a:gd name="connsiteX11481" fmla="*/ 6856423 w 7803300"/>
              <a:gd name="connsiteY11481" fmla="*/ 1586950 h 4983967"/>
              <a:gd name="connsiteX11482" fmla="*/ 6835671 w 7803300"/>
              <a:gd name="connsiteY11482" fmla="*/ 1607541 h 4983967"/>
              <a:gd name="connsiteX11483" fmla="*/ 6814910 w 7803300"/>
              <a:gd name="connsiteY11483" fmla="*/ 1586950 h 4983967"/>
              <a:gd name="connsiteX11484" fmla="*/ 6835671 w 7803300"/>
              <a:gd name="connsiteY11484" fmla="*/ 1566360 h 4983967"/>
              <a:gd name="connsiteX11485" fmla="*/ 6771944 w 7803300"/>
              <a:gd name="connsiteY11485" fmla="*/ 1566360 h 4983967"/>
              <a:gd name="connsiteX11486" fmla="*/ 6792696 w 7803300"/>
              <a:gd name="connsiteY11486" fmla="*/ 1586950 h 4983967"/>
              <a:gd name="connsiteX11487" fmla="*/ 6771944 w 7803300"/>
              <a:gd name="connsiteY11487" fmla="*/ 1607541 h 4983967"/>
              <a:gd name="connsiteX11488" fmla="*/ 6751183 w 7803300"/>
              <a:gd name="connsiteY11488" fmla="*/ 1586950 h 4983967"/>
              <a:gd name="connsiteX11489" fmla="*/ 6771944 w 7803300"/>
              <a:gd name="connsiteY11489" fmla="*/ 1566360 h 4983967"/>
              <a:gd name="connsiteX11490" fmla="*/ 6708989 w 7803300"/>
              <a:gd name="connsiteY11490" fmla="*/ 1566360 h 4983967"/>
              <a:gd name="connsiteX11491" fmla="*/ 6729741 w 7803300"/>
              <a:gd name="connsiteY11491" fmla="*/ 1586950 h 4983967"/>
              <a:gd name="connsiteX11492" fmla="*/ 6708989 w 7803300"/>
              <a:gd name="connsiteY11492" fmla="*/ 1607541 h 4983967"/>
              <a:gd name="connsiteX11493" fmla="*/ 6688228 w 7803300"/>
              <a:gd name="connsiteY11493" fmla="*/ 1586950 h 4983967"/>
              <a:gd name="connsiteX11494" fmla="*/ 6708989 w 7803300"/>
              <a:gd name="connsiteY11494" fmla="*/ 1566360 h 4983967"/>
              <a:gd name="connsiteX11495" fmla="*/ 6645863 w 7803300"/>
              <a:gd name="connsiteY11495" fmla="*/ 1566360 h 4983967"/>
              <a:gd name="connsiteX11496" fmla="*/ 6666615 w 7803300"/>
              <a:gd name="connsiteY11496" fmla="*/ 1586950 h 4983967"/>
              <a:gd name="connsiteX11497" fmla="*/ 6645863 w 7803300"/>
              <a:gd name="connsiteY11497" fmla="*/ 1607541 h 4983967"/>
              <a:gd name="connsiteX11498" fmla="*/ 6625102 w 7803300"/>
              <a:gd name="connsiteY11498" fmla="*/ 1586950 h 4983967"/>
              <a:gd name="connsiteX11499" fmla="*/ 6645863 w 7803300"/>
              <a:gd name="connsiteY11499" fmla="*/ 1566360 h 4983967"/>
              <a:gd name="connsiteX11500" fmla="*/ 6583078 w 7803300"/>
              <a:gd name="connsiteY11500" fmla="*/ 1566360 h 4983967"/>
              <a:gd name="connsiteX11501" fmla="*/ 6603830 w 7803300"/>
              <a:gd name="connsiteY11501" fmla="*/ 1586950 h 4983967"/>
              <a:gd name="connsiteX11502" fmla="*/ 6583078 w 7803300"/>
              <a:gd name="connsiteY11502" fmla="*/ 1607541 h 4983967"/>
              <a:gd name="connsiteX11503" fmla="*/ 6562317 w 7803300"/>
              <a:gd name="connsiteY11503" fmla="*/ 1586950 h 4983967"/>
              <a:gd name="connsiteX11504" fmla="*/ 6583078 w 7803300"/>
              <a:gd name="connsiteY11504" fmla="*/ 1566360 h 4983967"/>
              <a:gd name="connsiteX11505" fmla="*/ 6519360 w 7803300"/>
              <a:gd name="connsiteY11505" fmla="*/ 1566360 h 4983967"/>
              <a:gd name="connsiteX11506" fmla="*/ 6540112 w 7803300"/>
              <a:gd name="connsiteY11506" fmla="*/ 1586950 h 4983967"/>
              <a:gd name="connsiteX11507" fmla="*/ 6519360 w 7803300"/>
              <a:gd name="connsiteY11507" fmla="*/ 1607541 h 4983967"/>
              <a:gd name="connsiteX11508" fmla="*/ 6498599 w 7803300"/>
              <a:gd name="connsiteY11508" fmla="*/ 1586950 h 4983967"/>
              <a:gd name="connsiteX11509" fmla="*/ 6519360 w 7803300"/>
              <a:gd name="connsiteY11509" fmla="*/ 1566360 h 4983967"/>
              <a:gd name="connsiteX11510" fmla="*/ 6456405 w 7803300"/>
              <a:gd name="connsiteY11510" fmla="*/ 1566360 h 4983967"/>
              <a:gd name="connsiteX11511" fmla="*/ 6477157 w 7803300"/>
              <a:gd name="connsiteY11511" fmla="*/ 1586950 h 4983967"/>
              <a:gd name="connsiteX11512" fmla="*/ 6456405 w 7803300"/>
              <a:gd name="connsiteY11512" fmla="*/ 1607541 h 4983967"/>
              <a:gd name="connsiteX11513" fmla="*/ 6435644 w 7803300"/>
              <a:gd name="connsiteY11513" fmla="*/ 1586950 h 4983967"/>
              <a:gd name="connsiteX11514" fmla="*/ 6456405 w 7803300"/>
              <a:gd name="connsiteY11514" fmla="*/ 1566360 h 4983967"/>
              <a:gd name="connsiteX11515" fmla="*/ 6393019 w 7803300"/>
              <a:gd name="connsiteY11515" fmla="*/ 1566360 h 4983967"/>
              <a:gd name="connsiteX11516" fmla="*/ 6413771 w 7803300"/>
              <a:gd name="connsiteY11516" fmla="*/ 1586950 h 4983967"/>
              <a:gd name="connsiteX11517" fmla="*/ 6393019 w 7803300"/>
              <a:gd name="connsiteY11517" fmla="*/ 1607541 h 4983967"/>
              <a:gd name="connsiteX11518" fmla="*/ 6372258 w 7803300"/>
              <a:gd name="connsiteY11518" fmla="*/ 1586950 h 4983967"/>
              <a:gd name="connsiteX11519" fmla="*/ 6393019 w 7803300"/>
              <a:gd name="connsiteY11519" fmla="*/ 1566360 h 4983967"/>
              <a:gd name="connsiteX11520" fmla="*/ 6330153 w 7803300"/>
              <a:gd name="connsiteY11520" fmla="*/ 1566360 h 4983967"/>
              <a:gd name="connsiteX11521" fmla="*/ 6350905 w 7803300"/>
              <a:gd name="connsiteY11521" fmla="*/ 1586950 h 4983967"/>
              <a:gd name="connsiteX11522" fmla="*/ 6330153 w 7803300"/>
              <a:gd name="connsiteY11522" fmla="*/ 1607541 h 4983967"/>
              <a:gd name="connsiteX11523" fmla="*/ 6309392 w 7803300"/>
              <a:gd name="connsiteY11523" fmla="*/ 1586950 h 4983967"/>
              <a:gd name="connsiteX11524" fmla="*/ 6330153 w 7803300"/>
              <a:gd name="connsiteY11524" fmla="*/ 1566360 h 4983967"/>
              <a:gd name="connsiteX11525" fmla="*/ 6266427 w 7803300"/>
              <a:gd name="connsiteY11525" fmla="*/ 1566360 h 4983967"/>
              <a:gd name="connsiteX11526" fmla="*/ 6287179 w 7803300"/>
              <a:gd name="connsiteY11526" fmla="*/ 1586950 h 4983967"/>
              <a:gd name="connsiteX11527" fmla="*/ 6266427 w 7803300"/>
              <a:gd name="connsiteY11527" fmla="*/ 1607541 h 4983967"/>
              <a:gd name="connsiteX11528" fmla="*/ 6245666 w 7803300"/>
              <a:gd name="connsiteY11528" fmla="*/ 1586950 h 4983967"/>
              <a:gd name="connsiteX11529" fmla="*/ 6266427 w 7803300"/>
              <a:gd name="connsiteY11529" fmla="*/ 1566360 h 4983967"/>
              <a:gd name="connsiteX11530" fmla="*/ 6203561 w 7803300"/>
              <a:gd name="connsiteY11530" fmla="*/ 1566360 h 4983967"/>
              <a:gd name="connsiteX11531" fmla="*/ 6224313 w 7803300"/>
              <a:gd name="connsiteY11531" fmla="*/ 1586950 h 4983967"/>
              <a:gd name="connsiteX11532" fmla="*/ 6203561 w 7803300"/>
              <a:gd name="connsiteY11532" fmla="*/ 1607541 h 4983967"/>
              <a:gd name="connsiteX11533" fmla="*/ 6182800 w 7803300"/>
              <a:gd name="connsiteY11533" fmla="*/ 1586950 h 4983967"/>
              <a:gd name="connsiteX11534" fmla="*/ 6203561 w 7803300"/>
              <a:gd name="connsiteY11534" fmla="*/ 1566360 h 4983967"/>
              <a:gd name="connsiteX11535" fmla="*/ 6140435 w 7803300"/>
              <a:gd name="connsiteY11535" fmla="*/ 1566360 h 4983967"/>
              <a:gd name="connsiteX11536" fmla="*/ 6161187 w 7803300"/>
              <a:gd name="connsiteY11536" fmla="*/ 1586950 h 4983967"/>
              <a:gd name="connsiteX11537" fmla="*/ 6140435 w 7803300"/>
              <a:gd name="connsiteY11537" fmla="*/ 1607541 h 4983967"/>
              <a:gd name="connsiteX11538" fmla="*/ 6119674 w 7803300"/>
              <a:gd name="connsiteY11538" fmla="*/ 1586950 h 4983967"/>
              <a:gd name="connsiteX11539" fmla="*/ 6140435 w 7803300"/>
              <a:gd name="connsiteY11539" fmla="*/ 1566360 h 4983967"/>
              <a:gd name="connsiteX11540" fmla="*/ 6077650 w 7803300"/>
              <a:gd name="connsiteY11540" fmla="*/ 1566360 h 4983967"/>
              <a:gd name="connsiteX11541" fmla="*/ 6098402 w 7803300"/>
              <a:gd name="connsiteY11541" fmla="*/ 1586950 h 4983967"/>
              <a:gd name="connsiteX11542" fmla="*/ 6077650 w 7803300"/>
              <a:gd name="connsiteY11542" fmla="*/ 1607541 h 4983967"/>
              <a:gd name="connsiteX11543" fmla="*/ 6056889 w 7803300"/>
              <a:gd name="connsiteY11543" fmla="*/ 1586950 h 4983967"/>
              <a:gd name="connsiteX11544" fmla="*/ 6077650 w 7803300"/>
              <a:gd name="connsiteY11544" fmla="*/ 1566360 h 4983967"/>
              <a:gd name="connsiteX11545" fmla="*/ 6013924 w 7803300"/>
              <a:gd name="connsiteY11545" fmla="*/ 1566360 h 4983967"/>
              <a:gd name="connsiteX11546" fmla="*/ 6034676 w 7803300"/>
              <a:gd name="connsiteY11546" fmla="*/ 1586950 h 4983967"/>
              <a:gd name="connsiteX11547" fmla="*/ 6013924 w 7803300"/>
              <a:gd name="connsiteY11547" fmla="*/ 1607541 h 4983967"/>
              <a:gd name="connsiteX11548" fmla="*/ 5993163 w 7803300"/>
              <a:gd name="connsiteY11548" fmla="*/ 1586950 h 4983967"/>
              <a:gd name="connsiteX11549" fmla="*/ 6013924 w 7803300"/>
              <a:gd name="connsiteY11549" fmla="*/ 1566360 h 4983967"/>
              <a:gd name="connsiteX11550" fmla="*/ 5951058 w 7803300"/>
              <a:gd name="connsiteY11550" fmla="*/ 1566360 h 4983967"/>
              <a:gd name="connsiteX11551" fmla="*/ 5971810 w 7803300"/>
              <a:gd name="connsiteY11551" fmla="*/ 1586950 h 4983967"/>
              <a:gd name="connsiteX11552" fmla="*/ 5951058 w 7803300"/>
              <a:gd name="connsiteY11552" fmla="*/ 1607541 h 4983967"/>
              <a:gd name="connsiteX11553" fmla="*/ 5930297 w 7803300"/>
              <a:gd name="connsiteY11553" fmla="*/ 1586950 h 4983967"/>
              <a:gd name="connsiteX11554" fmla="*/ 5951058 w 7803300"/>
              <a:gd name="connsiteY11554" fmla="*/ 1566360 h 4983967"/>
              <a:gd name="connsiteX11555" fmla="*/ 5887932 w 7803300"/>
              <a:gd name="connsiteY11555" fmla="*/ 1566360 h 4983967"/>
              <a:gd name="connsiteX11556" fmla="*/ 5908684 w 7803300"/>
              <a:gd name="connsiteY11556" fmla="*/ 1586950 h 4983967"/>
              <a:gd name="connsiteX11557" fmla="*/ 5887932 w 7803300"/>
              <a:gd name="connsiteY11557" fmla="*/ 1607541 h 4983967"/>
              <a:gd name="connsiteX11558" fmla="*/ 5867171 w 7803300"/>
              <a:gd name="connsiteY11558" fmla="*/ 1586950 h 4983967"/>
              <a:gd name="connsiteX11559" fmla="*/ 5887932 w 7803300"/>
              <a:gd name="connsiteY11559" fmla="*/ 1566360 h 4983967"/>
              <a:gd name="connsiteX11560" fmla="*/ 5825066 w 7803300"/>
              <a:gd name="connsiteY11560" fmla="*/ 1566360 h 4983967"/>
              <a:gd name="connsiteX11561" fmla="*/ 5845818 w 7803300"/>
              <a:gd name="connsiteY11561" fmla="*/ 1586950 h 4983967"/>
              <a:gd name="connsiteX11562" fmla="*/ 5825066 w 7803300"/>
              <a:gd name="connsiteY11562" fmla="*/ 1607541 h 4983967"/>
              <a:gd name="connsiteX11563" fmla="*/ 5804305 w 7803300"/>
              <a:gd name="connsiteY11563" fmla="*/ 1586950 h 4983967"/>
              <a:gd name="connsiteX11564" fmla="*/ 5825066 w 7803300"/>
              <a:gd name="connsiteY11564" fmla="*/ 1566360 h 4983967"/>
              <a:gd name="connsiteX11565" fmla="*/ 5761340 w 7803300"/>
              <a:gd name="connsiteY11565" fmla="*/ 1566360 h 4983967"/>
              <a:gd name="connsiteX11566" fmla="*/ 5782092 w 7803300"/>
              <a:gd name="connsiteY11566" fmla="*/ 1586950 h 4983967"/>
              <a:gd name="connsiteX11567" fmla="*/ 5761340 w 7803300"/>
              <a:gd name="connsiteY11567" fmla="*/ 1607541 h 4983967"/>
              <a:gd name="connsiteX11568" fmla="*/ 5740579 w 7803300"/>
              <a:gd name="connsiteY11568" fmla="*/ 1586950 h 4983967"/>
              <a:gd name="connsiteX11569" fmla="*/ 5761340 w 7803300"/>
              <a:gd name="connsiteY11569" fmla="*/ 1566360 h 4983967"/>
              <a:gd name="connsiteX11570" fmla="*/ 5698384 w 7803300"/>
              <a:gd name="connsiteY11570" fmla="*/ 1566360 h 4983967"/>
              <a:gd name="connsiteX11571" fmla="*/ 5719136 w 7803300"/>
              <a:gd name="connsiteY11571" fmla="*/ 1586950 h 4983967"/>
              <a:gd name="connsiteX11572" fmla="*/ 5698384 w 7803300"/>
              <a:gd name="connsiteY11572" fmla="*/ 1607541 h 4983967"/>
              <a:gd name="connsiteX11573" fmla="*/ 5677623 w 7803300"/>
              <a:gd name="connsiteY11573" fmla="*/ 1586950 h 4983967"/>
              <a:gd name="connsiteX11574" fmla="*/ 5698384 w 7803300"/>
              <a:gd name="connsiteY11574" fmla="*/ 1566360 h 4983967"/>
              <a:gd name="connsiteX11575" fmla="*/ 5635348 w 7803300"/>
              <a:gd name="connsiteY11575" fmla="*/ 1566360 h 4983967"/>
              <a:gd name="connsiteX11576" fmla="*/ 5656100 w 7803300"/>
              <a:gd name="connsiteY11576" fmla="*/ 1586950 h 4983967"/>
              <a:gd name="connsiteX11577" fmla="*/ 5635348 w 7803300"/>
              <a:gd name="connsiteY11577" fmla="*/ 1607541 h 4983967"/>
              <a:gd name="connsiteX11578" fmla="*/ 5614587 w 7803300"/>
              <a:gd name="connsiteY11578" fmla="*/ 1586950 h 4983967"/>
              <a:gd name="connsiteX11579" fmla="*/ 5635348 w 7803300"/>
              <a:gd name="connsiteY11579" fmla="*/ 1566360 h 4983967"/>
              <a:gd name="connsiteX11580" fmla="*/ 5572474 w 7803300"/>
              <a:gd name="connsiteY11580" fmla="*/ 1566360 h 4983967"/>
              <a:gd name="connsiteX11581" fmla="*/ 5593226 w 7803300"/>
              <a:gd name="connsiteY11581" fmla="*/ 1586950 h 4983967"/>
              <a:gd name="connsiteX11582" fmla="*/ 5572474 w 7803300"/>
              <a:gd name="connsiteY11582" fmla="*/ 1607541 h 4983967"/>
              <a:gd name="connsiteX11583" fmla="*/ 5551713 w 7803300"/>
              <a:gd name="connsiteY11583" fmla="*/ 1586950 h 4983967"/>
              <a:gd name="connsiteX11584" fmla="*/ 5572474 w 7803300"/>
              <a:gd name="connsiteY11584" fmla="*/ 1566360 h 4983967"/>
              <a:gd name="connsiteX11585" fmla="*/ 5508756 w 7803300"/>
              <a:gd name="connsiteY11585" fmla="*/ 1566360 h 4983967"/>
              <a:gd name="connsiteX11586" fmla="*/ 5529508 w 7803300"/>
              <a:gd name="connsiteY11586" fmla="*/ 1586950 h 4983967"/>
              <a:gd name="connsiteX11587" fmla="*/ 5508756 w 7803300"/>
              <a:gd name="connsiteY11587" fmla="*/ 1607541 h 4983967"/>
              <a:gd name="connsiteX11588" fmla="*/ 5487995 w 7803300"/>
              <a:gd name="connsiteY11588" fmla="*/ 1586950 h 4983967"/>
              <a:gd name="connsiteX11589" fmla="*/ 5508756 w 7803300"/>
              <a:gd name="connsiteY11589" fmla="*/ 1566360 h 4983967"/>
              <a:gd name="connsiteX11590" fmla="*/ 5445881 w 7803300"/>
              <a:gd name="connsiteY11590" fmla="*/ 1566360 h 4983967"/>
              <a:gd name="connsiteX11591" fmla="*/ 5466633 w 7803300"/>
              <a:gd name="connsiteY11591" fmla="*/ 1586950 h 4983967"/>
              <a:gd name="connsiteX11592" fmla="*/ 5445881 w 7803300"/>
              <a:gd name="connsiteY11592" fmla="*/ 1607541 h 4983967"/>
              <a:gd name="connsiteX11593" fmla="*/ 5425120 w 7803300"/>
              <a:gd name="connsiteY11593" fmla="*/ 1586950 h 4983967"/>
              <a:gd name="connsiteX11594" fmla="*/ 5445881 w 7803300"/>
              <a:gd name="connsiteY11594" fmla="*/ 1566360 h 4983967"/>
              <a:gd name="connsiteX11595" fmla="*/ 5382504 w 7803300"/>
              <a:gd name="connsiteY11595" fmla="*/ 1566360 h 4983967"/>
              <a:gd name="connsiteX11596" fmla="*/ 5403256 w 7803300"/>
              <a:gd name="connsiteY11596" fmla="*/ 1586950 h 4983967"/>
              <a:gd name="connsiteX11597" fmla="*/ 5382504 w 7803300"/>
              <a:gd name="connsiteY11597" fmla="*/ 1607541 h 4983967"/>
              <a:gd name="connsiteX11598" fmla="*/ 5361743 w 7803300"/>
              <a:gd name="connsiteY11598" fmla="*/ 1586950 h 4983967"/>
              <a:gd name="connsiteX11599" fmla="*/ 5382504 w 7803300"/>
              <a:gd name="connsiteY11599" fmla="*/ 1566360 h 4983967"/>
              <a:gd name="connsiteX11600" fmla="*/ 5319630 w 7803300"/>
              <a:gd name="connsiteY11600" fmla="*/ 1566360 h 4983967"/>
              <a:gd name="connsiteX11601" fmla="*/ 5340382 w 7803300"/>
              <a:gd name="connsiteY11601" fmla="*/ 1586950 h 4983967"/>
              <a:gd name="connsiteX11602" fmla="*/ 5319630 w 7803300"/>
              <a:gd name="connsiteY11602" fmla="*/ 1607541 h 4983967"/>
              <a:gd name="connsiteX11603" fmla="*/ 5298869 w 7803300"/>
              <a:gd name="connsiteY11603" fmla="*/ 1586950 h 4983967"/>
              <a:gd name="connsiteX11604" fmla="*/ 5319630 w 7803300"/>
              <a:gd name="connsiteY11604" fmla="*/ 1566360 h 4983967"/>
              <a:gd name="connsiteX11605" fmla="*/ 5255822 w 7803300"/>
              <a:gd name="connsiteY11605" fmla="*/ 1566360 h 4983967"/>
              <a:gd name="connsiteX11606" fmla="*/ 5276574 w 7803300"/>
              <a:gd name="connsiteY11606" fmla="*/ 1586950 h 4983967"/>
              <a:gd name="connsiteX11607" fmla="*/ 5255822 w 7803300"/>
              <a:gd name="connsiteY11607" fmla="*/ 1607541 h 4983967"/>
              <a:gd name="connsiteX11608" fmla="*/ 5235061 w 7803300"/>
              <a:gd name="connsiteY11608" fmla="*/ 1586950 h 4983967"/>
              <a:gd name="connsiteX11609" fmla="*/ 5255822 w 7803300"/>
              <a:gd name="connsiteY11609" fmla="*/ 1566360 h 4983967"/>
              <a:gd name="connsiteX11610" fmla="*/ 5192957 w 7803300"/>
              <a:gd name="connsiteY11610" fmla="*/ 1566360 h 4983967"/>
              <a:gd name="connsiteX11611" fmla="*/ 5213709 w 7803300"/>
              <a:gd name="connsiteY11611" fmla="*/ 1586950 h 4983967"/>
              <a:gd name="connsiteX11612" fmla="*/ 5192957 w 7803300"/>
              <a:gd name="connsiteY11612" fmla="*/ 1607541 h 4983967"/>
              <a:gd name="connsiteX11613" fmla="*/ 5172196 w 7803300"/>
              <a:gd name="connsiteY11613" fmla="*/ 1586950 h 4983967"/>
              <a:gd name="connsiteX11614" fmla="*/ 5192957 w 7803300"/>
              <a:gd name="connsiteY11614" fmla="*/ 1566360 h 4983967"/>
              <a:gd name="connsiteX11615" fmla="*/ 5129912 w 7803300"/>
              <a:gd name="connsiteY11615" fmla="*/ 1566360 h 4983967"/>
              <a:gd name="connsiteX11616" fmla="*/ 5150664 w 7803300"/>
              <a:gd name="connsiteY11616" fmla="*/ 1586950 h 4983967"/>
              <a:gd name="connsiteX11617" fmla="*/ 5129912 w 7803300"/>
              <a:gd name="connsiteY11617" fmla="*/ 1607541 h 4983967"/>
              <a:gd name="connsiteX11618" fmla="*/ 5109151 w 7803300"/>
              <a:gd name="connsiteY11618" fmla="*/ 1586950 h 4983967"/>
              <a:gd name="connsiteX11619" fmla="*/ 5129912 w 7803300"/>
              <a:gd name="connsiteY11619" fmla="*/ 1566360 h 4983967"/>
              <a:gd name="connsiteX11620" fmla="*/ 5067046 w 7803300"/>
              <a:gd name="connsiteY11620" fmla="*/ 1566360 h 4983967"/>
              <a:gd name="connsiteX11621" fmla="*/ 5087798 w 7803300"/>
              <a:gd name="connsiteY11621" fmla="*/ 1586950 h 4983967"/>
              <a:gd name="connsiteX11622" fmla="*/ 5067046 w 7803300"/>
              <a:gd name="connsiteY11622" fmla="*/ 1607541 h 4983967"/>
              <a:gd name="connsiteX11623" fmla="*/ 5046285 w 7803300"/>
              <a:gd name="connsiteY11623" fmla="*/ 1586950 h 4983967"/>
              <a:gd name="connsiteX11624" fmla="*/ 5067046 w 7803300"/>
              <a:gd name="connsiteY11624" fmla="*/ 1566360 h 4983967"/>
              <a:gd name="connsiteX11625" fmla="*/ 5003319 w 7803300"/>
              <a:gd name="connsiteY11625" fmla="*/ 1566360 h 4983967"/>
              <a:gd name="connsiteX11626" fmla="*/ 5024071 w 7803300"/>
              <a:gd name="connsiteY11626" fmla="*/ 1586950 h 4983967"/>
              <a:gd name="connsiteX11627" fmla="*/ 5003319 w 7803300"/>
              <a:gd name="connsiteY11627" fmla="*/ 1607541 h 4983967"/>
              <a:gd name="connsiteX11628" fmla="*/ 4982558 w 7803300"/>
              <a:gd name="connsiteY11628" fmla="*/ 1586950 h 4983967"/>
              <a:gd name="connsiteX11629" fmla="*/ 5003319 w 7803300"/>
              <a:gd name="connsiteY11629" fmla="*/ 1566360 h 4983967"/>
              <a:gd name="connsiteX11630" fmla="*/ 4940454 w 7803300"/>
              <a:gd name="connsiteY11630" fmla="*/ 1566360 h 4983967"/>
              <a:gd name="connsiteX11631" fmla="*/ 4961206 w 7803300"/>
              <a:gd name="connsiteY11631" fmla="*/ 1586950 h 4983967"/>
              <a:gd name="connsiteX11632" fmla="*/ 4940454 w 7803300"/>
              <a:gd name="connsiteY11632" fmla="*/ 1607541 h 4983967"/>
              <a:gd name="connsiteX11633" fmla="*/ 4919693 w 7803300"/>
              <a:gd name="connsiteY11633" fmla="*/ 1586950 h 4983967"/>
              <a:gd name="connsiteX11634" fmla="*/ 4940454 w 7803300"/>
              <a:gd name="connsiteY11634" fmla="*/ 1566360 h 4983967"/>
              <a:gd name="connsiteX11635" fmla="*/ 4877328 w 7803300"/>
              <a:gd name="connsiteY11635" fmla="*/ 1566360 h 4983967"/>
              <a:gd name="connsiteX11636" fmla="*/ 4898080 w 7803300"/>
              <a:gd name="connsiteY11636" fmla="*/ 1586950 h 4983967"/>
              <a:gd name="connsiteX11637" fmla="*/ 4877328 w 7803300"/>
              <a:gd name="connsiteY11637" fmla="*/ 1607541 h 4983967"/>
              <a:gd name="connsiteX11638" fmla="*/ 4856567 w 7803300"/>
              <a:gd name="connsiteY11638" fmla="*/ 1586950 h 4983967"/>
              <a:gd name="connsiteX11639" fmla="*/ 4877328 w 7803300"/>
              <a:gd name="connsiteY11639" fmla="*/ 1566360 h 4983967"/>
              <a:gd name="connsiteX11640" fmla="*/ 4814453 w 7803300"/>
              <a:gd name="connsiteY11640" fmla="*/ 1566360 h 4983967"/>
              <a:gd name="connsiteX11641" fmla="*/ 4835205 w 7803300"/>
              <a:gd name="connsiteY11641" fmla="*/ 1586950 h 4983967"/>
              <a:gd name="connsiteX11642" fmla="*/ 4814453 w 7803300"/>
              <a:gd name="connsiteY11642" fmla="*/ 1607541 h 4983967"/>
              <a:gd name="connsiteX11643" fmla="*/ 4793692 w 7803300"/>
              <a:gd name="connsiteY11643" fmla="*/ 1586950 h 4983967"/>
              <a:gd name="connsiteX11644" fmla="*/ 4814453 w 7803300"/>
              <a:gd name="connsiteY11644" fmla="*/ 1566360 h 4983967"/>
              <a:gd name="connsiteX11645" fmla="*/ 4750816 w 7803300"/>
              <a:gd name="connsiteY11645" fmla="*/ 1566360 h 4983967"/>
              <a:gd name="connsiteX11646" fmla="*/ 4771568 w 7803300"/>
              <a:gd name="connsiteY11646" fmla="*/ 1586950 h 4983967"/>
              <a:gd name="connsiteX11647" fmla="*/ 4750816 w 7803300"/>
              <a:gd name="connsiteY11647" fmla="*/ 1607541 h 4983967"/>
              <a:gd name="connsiteX11648" fmla="*/ 4730055 w 7803300"/>
              <a:gd name="connsiteY11648" fmla="*/ 1586950 h 4983967"/>
              <a:gd name="connsiteX11649" fmla="*/ 4750816 w 7803300"/>
              <a:gd name="connsiteY11649" fmla="*/ 1566360 h 4983967"/>
              <a:gd name="connsiteX11650" fmla="*/ 4561869 w 7803300"/>
              <a:gd name="connsiteY11650" fmla="*/ 1566360 h 4983967"/>
              <a:gd name="connsiteX11651" fmla="*/ 4582621 w 7803300"/>
              <a:gd name="connsiteY11651" fmla="*/ 1586950 h 4983967"/>
              <a:gd name="connsiteX11652" fmla="*/ 4561869 w 7803300"/>
              <a:gd name="connsiteY11652" fmla="*/ 1607541 h 4983967"/>
              <a:gd name="connsiteX11653" fmla="*/ 4541108 w 7803300"/>
              <a:gd name="connsiteY11653" fmla="*/ 1586950 h 4983967"/>
              <a:gd name="connsiteX11654" fmla="*/ 4561869 w 7803300"/>
              <a:gd name="connsiteY11654" fmla="*/ 1566360 h 4983967"/>
              <a:gd name="connsiteX11655" fmla="*/ 4498143 w 7803300"/>
              <a:gd name="connsiteY11655" fmla="*/ 1566360 h 4983967"/>
              <a:gd name="connsiteX11656" fmla="*/ 4518895 w 7803300"/>
              <a:gd name="connsiteY11656" fmla="*/ 1586950 h 4983967"/>
              <a:gd name="connsiteX11657" fmla="*/ 4498143 w 7803300"/>
              <a:gd name="connsiteY11657" fmla="*/ 1607541 h 4983967"/>
              <a:gd name="connsiteX11658" fmla="*/ 4477382 w 7803300"/>
              <a:gd name="connsiteY11658" fmla="*/ 1586950 h 4983967"/>
              <a:gd name="connsiteX11659" fmla="*/ 4498143 w 7803300"/>
              <a:gd name="connsiteY11659" fmla="*/ 1566360 h 4983967"/>
              <a:gd name="connsiteX11660" fmla="*/ 4435277 w 7803300"/>
              <a:gd name="connsiteY11660" fmla="*/ 1566360 h 4983967"/>
              <a:gd name="connsiteX11661" fmla="*/ 4456029 w 7803300"/>
              <a:gd name="connsiteY11661" fmla="*/ 1586950 h 4983967"/>
              <a:gd name="connsiteX11662" fmla="*/ 4435277 w 7803300"/>
              <a:gd name="connsiteY11662" fmla="*/ 1607541 h 4983967"/>
              <a:gd name="connsiteX11663" fmla="*/ 4414516 w 7803300"/>
              <a:gd name="connsiteY11663" fmla="*/ 1586950 h 4983967"/>
              <a:gd name="connsiteX11664" fmla="*/ 4435277 w 7803300"/>
              <a:gd name="connsiteY11664" fmla="*/ 1566360 h 4983967"/>
              <a:gd name="connsiteX11665" fmla="*/ 4371811 w 7803300"/>
              <a:gd name="connsiteY11665" fmla="*/ 1566360 h 4983967"/>
              <a:gd name="connsiteX11666" fmla="*/ 4392563 w 7803300"/>
              <a:gd name="connsiteY11666" fmla="*/ 1586950 h 4983967"/>
              <a:gd name="connsiteX11667" fmla="*/ 4371811 w 7803300"/>
              <a:gd name="connsiteY11667" fmla="*/ 1607541 h 4983967"/>
              <a:gd name="connsiteX11668" fmla="*/ 4351050 w 7803300"/>
              <a:gd name="connsiteY11668" fmla="*/ 1586950 h 4983967"/>
              <a:gd name="connsiteX11669" fmla="*/ 4371811 w 7803300"/>
              <a:gd name="connsiteY11669" fmla="*/ 1566360 h 4983967"/>
              <a:gd name="connsiteX11670" fmla="*/ 4309026 w 7803300"/>
              <a:gd name="connsiteY11670" fmla="*/ 1566360 h 4983967"/>
              <a:gd name="connsiteX11671" fmla="*/ 4329778 w 7803300"/>
              <a:gd name="connsiteY11671" fmla="*/ 1586950 h 4983967"/>
              <a:gd name="connsiteX11672" fmla="*/ 4309026 w 7803300"/>
              <a:gd name="connsiteY11672" fmla="*/ 1607541 h 4983967"/>
              <a:gd name="connsiteX11673" fmla="*/ 4288265 w 7803300"/>
              <a:gd name="connsiteY11673" fmla="*/ 1586950 h 4983967"/>
              <a:gd name="connsiteX11674" fmla="*/ 4309026 w 7803300"/>
              <a:gd name="connsiteY11674" fmla="*/ 1566360 h 4983967"/>
              <a:gd name="connsiteX11675" fmla="*/ 4245299 w 7803300"/>
              <a:gd name="connsiteY11675" fmla="*/ 1566360 h 4983967"/>
              <a:gd name="connsiteX11676" fmla="*/ 4266051 w 7803300"/>
              <a:gd name="connsiteY11676" fmla="*/ 1586950 h 4983967"/>
              <a:gd name="connsiteX11677" fmla="*/ 4245299 w 7803300"/>
              <a:gd name="connsiteY11677" fmla="*/ 1607541 h 4983967"/>
              <a:gd name="connsiteX11678" fmla="*/ 4224538 w 7803300"/>
              <a:gd name="connsiteY11678" fmla="*/ 1586950 h 4983967"/>
              <a:gd name="connsiteX11679" fmla="*/ 4245299 w 7803300"/>
              <a:gd name="connsiteY11679" fmla="*/ 1566360 h 4983967"/>
              <a:gd name="connsiteX11680" fmla="*/ 4182344 w 7803300"/>
              <a:gd name="connsiteY11680" fmla="*/ 1566360 h 4983967"/>
              <a:gd name="connsiteX11681" fmla="*/ 4203096 w 7803300"/>
              <a:gd name="connsiteY11681" fmla="*/ 1586950 h 4983967"/>
              <a:gd name="connsiteX11682" fmla="*/ 4182344 w 7803300"/>
              <a:gd name="connsiteY11682" fmla="*/ 1607541 h 4983967"/>
              <a:gd name="connsiteX11683" fmla="*/ 4161583 w 7803300"/>
              <a:gd name="connsiteY11683" fmla="*/ 1586950 h 4983967"/>
              <a:gd name="connsiteX11684" fmla="*/ 4182344 w 7803300"/>
              <a:gd name="connsiteY11684" fmla="*/ 1566360 h 4983967"/>
              <a:gd name="connsiteX11685" fmla="*/ 4119307 w 7803300"/>
              <a:gd name="connsiteY11685" fmla="*/ 1566360 h 4983967"/>
              <a:gd name="connsiteX11686" fmla="*/ 4140059 w 7803300"/>
              <a:gd name="connsiteY11686" fmla="*/ 1586950 h 4983967"/>
              <a:gd name="connsiteX11687" fmla="*/ 4119307 w 7803300"/>
              <a:gd name="connsiteY11687" fmla="*/ 1607541 h 4983967"/>
              <a:gd name="connsiteX11688" fmla="*/ 4098546 w 7803300"/>
              <a:gd name="connsiteY11688" fmla="*/ 1586950 h 4983967"/>
              <a:gd name="connsiteX11689" fmla="*/ 4119307 w 7803300"/>
              <a:gd name="connsiteY11689" fmla="*/ 1566360 h 4983967"/>
              <a:gd name="connsiteX11690" fmla="*/ 4056433 w 7803300"/>
              <a:gd name="connsiteY11690" fmla="*/ 1566360 h 4983967"/>
              <a:gd name="connsiteX11691" fmla="*/ 4077185 w 7803300"/>
              <a:gd name="connsiteY11691" fmla="*/ 1586950 h 4983967"/>
              <a:gd name="connsiteX11692" fmla="*/ 4056433 w 7803300"/>
              <a:gd name="connsiteY11692" fmla="*/ 1607541 h 4983967"/>
              <a:gd name="connsiteX11693" fmla="*/ 4035672 w 7803300"/>
              <a:gd name="connsiteY11693" fmla="*/ 1586950 h 4983967"/>
              <a:gd name="connsiteX11694" fmla="*/ 4056433 w 7803300"/>
              <a:gd name="connsiteY11694" fmla="*/ 1566360 h 4983967"/>
              <a:gd name="connsiteX11695" fmla="*/ 3992715 w 7803300"/>
              <a:gd name="connsiteY11695" fmla="*/ 1566360 h 4983967"/>
              <a:gd name="connsiteX11696" fmla="*/ 4013467 w 7803300"/>
              <a:gd name="connsiteY11696" fmla="*/ 1586950 h 4983967"/>
              <a:gd name="connsiteX11697" fmla="*/ 3992715 w 7803300"/>
              <a:gd name="connsiteY11697" fmla="*/ 1607541 h 4983967"/>
              <a:gd name="connsiteX11698" fmla="*/ 3971954 w 7803300"/>
              <a:gd name="connsiteY11698" fmla="*/ 1586950 h 4983967"/>
              <a:gd name="connsiteX11699" fmla="*/ 3992715 w 7803300"/>
              <a:gd name="connsiteY11699" fmla="*/ 1566360 h 4983967"/>
              <a:gd name="connsiteX11700" fmla="*/ 2925989 w 7803300"/>
              <a:gd name="connsiteY11700" fmla="*/ 1565939 h 4983967"/>
              <a:gd name="connsiteX11701" fmla="*/ 2946741 w 7803300"/>
              <a:gd name="connsiteY11701" fmla="*/ 1586529 h 4983967"/>
              <a:gd name="connsiteX11702" fmla="*/ 2925989 w 7803300"/>
              <a:gd name="connsiteY11702" fmla="*/ 1607120 h 4983967"/>
              <a:gd name="connsiteX11703" fmla="*/ 2905228 w 7803300"/>
              <a:gd name="connsiteY11703" fmla="*/ 1586529 h 4983967"/>
              <a:gd name="connsiteX11704" fmla="*/ 2925989 w 7803300"/>
              <a:gd name="connsiteY11704" fmla="*/ 1565939 h 4983967"/>
              <a:gd name="connsiteX11705" fmla="*/ 2862774 w 7803300"/>
              <a:gd name="connsiteY11705" fmla="*/ 1565939 h 4983967"/>
              <a:gd name="connsiteX11706" fmla="*/ 2883526 w 7803300"/>
              <a:gd name="connsiteY11706" fmla="*/ 1586529 h 4983967"/>
              <a:gd name="connsiteX11707" fmla="*/ 2862774 w 7803300"/>
              <a:gd name="connsiteY11707" fmla="*/ 1607120 h 4983967"/>
              <a:gd name="connsiteX11708" fmla="*/ 2842013 w 7803300"/>
              <a:gd name="connsiteY11708" fmla="*/ 1586529 h 4983967"/>
              <a:gd name="connsiteX11709" fmla="*/ 2862774 w 7803300"/>
              <a:gd name="connsiteY11709" fmla="*/ 1565939 h 4983967"/>
              <a:gd name="connsiteX11710" fmla="*/ 2799989 w 7803300"/>
              <a:gd name="connsiteY11710" fmla="*/ 1565939 h 4983967"/>
              <a:gd name="connsiteX11711" fmla="*/ 2820741 w 7803300"/>
              <a:gd name="connsiteY11711" fmla="*/ 1586529 h 4983967"/>
              <a:gd name="connsiteX11712" fmla="*/ 2799989 w 7803300"/>
              <a:gd name="connsiteY11712" fmla="*/ 1607120 h 4983967"/>
              <a:gd name="connsiteX11713" fmla="*/ 2779228 w 7803300"/>
              <a:gd name="connsiteY11713" fmla="*/ 1586529 h 4983967"/>
              <a:gd name="connsiteX11714" fmla="*/ 2799989 w 7803300"/>
              <a:gd name="connsiteY11714" fmla="*/ 1565939 h 4983967"/>
              <a:gd name="connsiteX11715" fmla="*/ 2736181 w 7803300"/>
              <a:gd name="connsiteY11715" fmla="*/ 1565939 h 4983967"/>
              <a:gd name="connsiteX11716" fmla="*/ 2756933 w 7803300"/>
              <a:gd name="connsiteY11716" fmla="*/ 1586529 h 4983967"/>
              <a:gd name="connsiteX11717" fmla="*/ 2736181 w 7803300"/>
              <a:gd name="connsiteY11717" fmla="*/ 1607120 h 4983967"/>
              <a:gd name="connsiteX11718" fmla="*/ 2715420 w 7803300"/>
              <a:gd name="connsiteY11718" fmla="*/ 1586529 h 4983967"/>
              <a:gd name="connsiteX11719" fmla="*/ 2736181 w 7803300"/>
              <a:gd name="connsiteY11719" fmla="*/ 1565939 h 4983967"/>
              <a:gd name="connsiteX11720" fmla="*/ 2673396 w 7803300"/>
              <a:gd name="connsiteY11720" fmla="*/ 1565939 h 4983967"/>
              <a:gd name="connsiteX11721" fmla="*/ 2694148 w 7803300"/>
              <a:gd name="connsiteY11721" fmla="*/ 1586529 h 4983967"/>
              <a:gd name="connsiteX11722" fmla="*/ 2673396 w 7803300"/>
              <a:gd name="connsiteY11722" fmla="*/ 1607120 h 4983967"/>
              <a:gd name="connsiteX11723" fmla="*/ 2652635 w 7803300"/>
              <a:gd name="connsiteY11723" fmla="*/ 1586529 h 4983967"/>
              <a:gd name="connsiteX11724" fmla="*/ 2673396 w 7803300"/>
              <a:gd name="connsiteY11724" fmla="*/ 1565939 h 4983967"/>
              <a:gd name="connsiteX11725" fmla="*/ 2610190 w 7803300"/>
              <a:gd name="connsiteY11725" fmla="*/ 1565939 h 4983967"/>
              <a:gd name="connsiteX11726" fmla="*/ 2630942 w 7803300"/>
              <a:gd name="connsiteY11726" fmla="*/ 1586529 h 4983967"/>
              <a:gd name="connsiteX11727" fmla="*/ 2610190 w 7803300"/>
              <a:gd name="connsiteY11727" fmla="*/ 1607120 h 4983967"/>
              <a:gd name="connsiteX11728" fmla="*/ 2589429 w 7803300"/>
              <a:gd name="connsiteY11728" fmla="*/ 1586529 h 4983967"/>
              <a:gd name="connsiteX11729" fmla="*/ 2610190 w 7803300"/>
              <a:gd name="connsiteY11729" fmla="*/ 1565939 h 4983967"/>
              <a:gd name="connsiteX11730" fmla="*/ 2547405 w 7803300"/>
              <a:gd name="connsiteY11730" fmla="*/ 1565939 h 4983967"/>
              <a:gd name="connsiteX11731" fmla="*/ 2568157 w 7803300"/>
              <a:gd name="connsiteY11731" fmla="*/ 1586529 h 4983967"/>
              <a:gd name="connsiteX11732" fmla="*/ 2547405 w 7803300"/>
              <a:gd name="connsiteY11732" fmla="*/ 1607120 h 4983967"/>
              <a:gd name="connsiteX11733" fmla="*/ 2526644 w 7803300"/>
              <a:gd name="connsiteY11733" fmla="*/ 1586529 h 4983967"/>
              <a:gd name="connsiteX11734" fmla="*/ 2547405 w 7803300"/>
              <a:gd name="connsiteY11734" fmla="*/ 1565939 h 4983967"/>
              <a:gd name="connsiteX11735" fmla="*/ 2294561 w 7803300"/>
              <a:gd name="connsiteY11735" fmla="*/ 1565939 h 4983967"/>
              <a:gd name="connsiteX11736" fmla="*/ 2315313 w 7803300"/>
              <a:gd name="connsiteY11736" fmla="*/ 1586529 h 4983967"/>
              <a:gd name="connsiteX11737" fmla="*/ 2294561 w 7803300"/>
              <a:gd name="connsiteY11737" fmla="*/ 1607120 h 4983967"/>
              <a:gd name="connsiteX11738" fmla="*/ 2273800 w 7803300"/>
              <a:gd name="connsiteY11738" fmla="*/ 1586529 h 4983967"/>
              <a:gd name="connsiteX11739" fmla="*/ 2294561 w 7803300"/>
              <a:gd name="connsiteY11739" fmla="*/ 1565939 h 4983967"/>
              <a:gd name="connsiteX11740" fmla="*/ 2230835 w 7803300"/>
              <a:gd name="connsiteY11740" fmla="*/ 1565939 h 4983967"/>
              <a:gd name="connsiteX11741" fmla="*/ 2251587 w 7803300"/>
              <a:gd name="connsiteY11741" fmla="*/ 1586529 h 4983967"/>
              <a:gd name="connsiteX11742" fmla="*/ 2230835 w 7803300"/>
              <a:gd name="connsiteY11742" fmla="*/ 1607120 h 4983967"/>
              <a:gd name="connsiteX11743" fmla="*/ 2210074 w 7803300"/>
              <a:gd name="connsiteY11743" fmla="*/ 1586529 h 4983967"/>
              <a:gd name="connsiteX11744" fmla="*/ 2230835 w 7803300"/>
              <a:gd name="connsiteY11744" fmla="*/ 1565939 h 4983967"/>
              <a:gd name="connsiteX11745" fmla="*/ 2167879 w 7803300"/>
              <a:gd name="connsiteY11745" fmla="*/ 1565939 h 4983967"/>
              <a:gd name="connsiteX11746" fmla="*/ 2188631 w 7803300"/>
              <a:gd name="connsiteY11746" fmla="*/ 1586529 h 4983967"/>
              <a:gd name="connsiteX11747" fmla="*/ 2167879 w 7803300"/>
              <a:gd name="connsiteY11747" fmla="*/ 1607120 h 4983967"/>
              <a:gd name="connsiteX11748" fmla="*/ 2147118 w 7803300"/>
              <a:gd name="connsiteY11748" fmla="*/ 1586529 h 4983967"/>
              <a:gd name="connsiteX11749" fmla="*/ 2167879 w 7803300"/>
              <a:gd name="connsiteY11749" fmla="*/ 1565939 h 4983967"/>
              <a:gd name="connsiteX11750" fmla="*/ 2104753 w 7803300"/>
              <a:gd name="connsiteY11750" fmla="*/ 1565939 h 4983967"/>
              <a:gd name="connsiteX11751" fmla="*/ 2125505 w 7803300"/>
              <a:gd name="connsiteY11751" fmla="*/ 1586529 h 4983967"/>
              <a:gd name="connsiteX11752" fmla="*/ 2104753 w 7803300"/>
              <a:gd name="connsiteY11752" fmla="*/ 1607120 h 4983967"/>
              <a:gd name="connsiteX11753" fmla="*/ 2083992 w 7803300"/>
              <a:gd name="connsiteY11753" fmla="*/ 1586529 h 4983967"/>
              <a:gd name="connsiteX11754" fmla="*/ 2104753 w 7803300"/>
              <a:gd name="connsiteY11754" fmla="*/ 1565939 h 4983967"/>
              <a:gd name="connsiteX11755" fmla="*/ 1852170 w 7803300"/>
              <a:gd name="connsiteY11755" fmla="*/ 1565939 h 4983967"/>
              <a:gd name="connsiteX11756" fmla="*/ 1872922 w 7803300"/>
              <a:gd name="connsiteY11756" fmla="*/ 1586529 h 4983967"/>
              <a:gd name="connsiteX11757" fmla="*/ 1852170 w 7803300"/>
              <a:gd name="connsiteY11757" fmla="*/ 1607120 h 4983967"/>
              <a:gd name="connsiteX11758" fmla="*/ 1831409 w 7803300"/>
              <a:gd name="connsiteY11758" fmla="*/ 1586529 h 4983967"/>
              <a:gd name="connsiteX11759" fmla="*/ 1852170 w 7803300"/>
              <a:gd name="connsiteY11759" fmla="*/ 1565939 h 4983967"/>
              <a:gd name="connsiteX11760" fmla="*/ 1789385 w 7803300"/>
              <a:gd name="connsiteY11760" fmla="*/ 1565939 h 4983967"/>
              <a:gd name="connsiteX11761" fmla="*/ 1810137 w 7803300"/>
              <a:gd name="connsiteY11761" fmla="*/ 1586529 h 4983967"/>
              <a:gd name="connsiteX11762" fmla="*/ 1789385 w 7803300"/>
              <a:gd name="connsiteY11762" fmla="*/ 1607120 h 4983967"/>
              <a:gd name="connsiteX11763" fmla="*/ 1768624 w 7803300"/>
              <a:gd name="connsiteY11763" fmla="*/ 1586529 h 4983967"/>
              <a:gd name="connsiteX11764" fmla="*/ 1789385 w 7803300"/>
              <a:gd name="connsiteY11764" fmla="*/ 1565939 h 4983967"/>
              <a:gd name="connsiteX11765" fmla="*/ 1725577 w 7803300"/>
              <a:gd name="connsiteY11765" fmla="*/ 1565939 h 4983967"/>
              <a:gd name="connsiteX11766" fmla="*/ 1746329 w 7803300"/>
              <a:gd name="connsiteY11766" fmla="*/ 1586529 h 4983967"/>
              <a:gd name="connsiteX11767" fmla="*/ 1725577 w 7803300"/>
              <a:gd name="connsiteY11767" fmla="*/ 1607120 h 4983967"/>
              <a:gd name="connsiteX11768" fmla="*/ 1704816 w 7803300"/>
              <a:gd name="connsiteY11768" fmla="*/ 1586529 h 4983967"/>
              <a:gd name="connsiteX11769" fmla="*/ 1725577 w 7803300"/>
              <a:gd name="connsiteY11769" fmla="*/ 1565939 h 4983967"/>
              <a:gd name="connsiteX11770" fmla="*/ 1662792 w 7803300"/>
              <a:gd name="connsiteY11770" fmla="*/ 1565939 h 4983967"/>
              <a:gd name="connsiteX11771" fmla="*/ 1683544 w 7803300"/>
              <a:gd name="connsiteY11771" fmla="*/ 1586529 h 4983967"/>
              <a:gd name="connsiteX11772" fmla="*/ 1662792 w 7803300"/>
              <a:gd name="connsiteY11772" fmla="*/ 1607120 h 4983967"/>
              <a:gd name="connsiteX11773" fmla="*/ 1642031 w 7803300"/>
              <a:gd name="connsiteY11773" fmla="*/ 1586529 h 4983967"/>
              <a:gd name="connsiteX11774" fmla="*/ 1662792 w 7803300"/>
              <a:gd name="connsiteY11774" fmla="*/ 1565939 h 4983967"/>
              <a:gd name="connsiteX11775" fmla="*/ 1599577 w 7803300"/>
              <a:gd name="connsiteY11775" fmla="*/ 1565939 h 4983967"/>
              <a:gd name="connsiteX11776" fmla="*/ 1620329 w 7803300"/>
              <a:gd name="connsiteY11776" fmla="*/ 1586529 h 4983967"/>
              <a:gd name="connsiteX11777" fmla="*/ 1599577 w 7803300"/>
              <a:gd name="connsiteY11777" fmla="*/ 1607120 h 4983967"/>
              <a:gd name="connsiteX11778" fmla="*/ 1578816 w 7803300"/>
              <a:gd name="connsiteY11778" fmla="*/ 1586529 h 4983967"/>
              <a:gd name="connsiteX11779" fmla="*/ 1599577 w 7803300"/>
              <a:gd name="connsiteY11779" fmla="*/ 1565939 h 4983967"/>
              <a:gd name="connsiteX11780" fmla="*/ 1536801 w 7803300"/>
              <a:gd name="connsiteY11780" fmla="*/ 1565939 h 4983967"/>
              <a:gd name="connsiteX11781" fmla="*/ 1557553 w 7803300"/>
              <a:gd name="connsiteY11781" fmla="*/ 1586529 h 4983967"/>
              <a:gd name="connsiteX11782" fmla="*/ 1536801 w 7803300"/>
              <a:gd name="connsiteY11782" fmla="*/ 1607120 h 4983967"/>
              <a:gd name="connsiteX11783" fmla="*/ 1516040 w 7803300"/>
              <a:gd name="connsiteY11783" fmla="*/ 1586529 h 4983967"/>
              <a:gd name="connsiteX11784" fmla="*/ 1536801 w 7803300"/>
              <a:gd name="connsiteY11784" fmla="*/ 1565939 h 4983967"/>
              <a:gd name="connsiteX11785" fmla="*/ 1473074 w 7803300"/>
              <a:gd name="connsiteY11785" fmla="*/ 1565939 h 4983967"/>
              <a:gd name="connsiteX11786" fmla="*/ 1493826 w 7803300"/>
              <a:gd name="connsiteY11786" fmla="*/ 1586529 h 4983967"/>
              <a:gd name="connsiteX11787" fmla="*/ 1473074 w 7803300"/>
              <a:gd name="connsiteY11787" fmla="*/ 1607120 h 4983967"/>
              <a:gd name="connsiteX11788" fmla="*/ 1452313 w 7803300"/>
              <a:gd name="connsiteY11788" fmla="*/ 1586529 h 4983967"/>
              <a:gd name="connsiteX11789" fmla="*/ 1473074 w 7803300"/>
              <a:gd name="connsiteY11789" fmla="*/ 1565939 h 4983967"/>
              <a:gd name="connsiteX11790" fmla="*/ 1410200 w 7803300"/>
              <a:gd name="connsiteY11790" fmla="*/ 1565939 h 4983967"/>
              <a:gd name="connsiteX11791" fmla="*/ 1430952 w 7803300"/>
              <a:gd name="connsiteY11791" fmla="*/ 1586529 h 4983967"/>
              <a:gd name="connsiteX11792" fmla="*/ 1410200 w 7803300"/>
              <a:gd name="connsiteY11792" fmla="*/ 1607120 h 4983967"/>
              <a:gd name="connsiteX11793" fmla="*/ 1389439 w 7803300"/>
              <a:gd name="connsiteY11793" fmla="*/ 1586529 h 4983967"/>
              <a:gd name="connsiteX11794" fmla="*/ 1410200 w 7803300"/>
              <a:gd name="connsiteY11794" fmla="*/ 1565939 h 4983967"/>
              <a:gd name="connsiteX11795" fmla="*/ 1346733 w 7803300"/>
              <a:gd name="connsiteY11795" fmla="*/ 1565939 h 4983967"/>
              <a:gd name="connsiteX11796" fmla="*/ 1367485 w 7803300"/>
              <a:gd name="connsiteY11796" fmla="*/ 1586529 h 4983967"/>
              <a:gd name="connsiteX11797" fmla="*/ 1346733 w 7803300"/>
              <a:gd name="connsiteY11797" fmla="*/ 1607120 h 4983967"/>
              <a:gd name="connsiteX11798" fmla="*/ 1325972 w 7803300"/>
              <a:gd name="connsiteY11798" fmla="*/ 1586529 h 4983967"/>
              <a:gd name="connsiteX11799" fmla="*/ 1346733 w 7803300"/>
              <a:gd name="connsiteY11799" fmla="*/ 1565939 h 4983967"/>
              <a:gd name="connsiteX11800" fmla="*/ 1283957 w 7803300"/>
              <a:gd name="connsiteY11800" fmla="*/ 1565939 h 4983967"/>
              <a:gd name="connsiteX11801" fmla="*/ 1304709 w 7803300"/>
              <a:gd name="connsiteY11801" fmla="*/ 1586529 h 4983967"/>
              <a:gd name="connsiteX11802" fmla="*/ 1283957 w 7803300"/>
              <a:gd name="connsiteY11802" fmla="*/ 1607120 h 4983967"/>
              <a:gd name="connsiteX11803" fmla="*/ 1263196 w 7803300"/>
              <a:gd name="connsiteY11803" fmla="*/ 1586529 h 4983967"/>
              <a:gd name="connsiteX11804" fmla="*/ 1283957 w 7803300"/>
              <a:gd name="connsiteY11804" fmla="*/ 1565939 h 4983967"/>
              <a:gd name="connsiteX11805" fmla="*/ 1220230 w 7803300"/>
              <a:gd name="connsiteY11805" fmla="*/ 1565939 h 4983967"/>
              <a:gd name="connsiteX11806" fmla="*/ 1240982 w 7803300"/>
              <a:gd name="connsiteY11806" fmla="*/ 1586529 h 4983967"/>
              <a:gd name="connsiteX11807" fmla="*/ 1220230 w 7803300"/>
              <a:gd name="connsiteY11807" fmla="*/ 1607120 h 4983967"/>
              <a:gd name="connsiteX11808" fmla="*/ 1199469 w 7803300"/>
              <a:gd name="connsiteY11808" fmla="*/ 1586529 h 4983967"/>
              <a:gd name="connsiteX11809" fmla="*/ 1220230 w 7803300"/>
              <a:gd name="connsiteY11809" fmla="*/ 1565939 h 4983967"/>
              <a:gd name="connsiteX11810" fmla="*/ 1157356 w 7803300"/>
              <a:gd name="connsiteY11810" fmla="*/ 1565939 h 4983967"/>
              <a:gd name="connsiteX11811" fmla="*/ 1178108 w 7803300"/>
              <a:gd name="connsiteY11811" fmla="*/ 1586529 h 4983967"/>
              <a:gd name="connsiteX11812" fmla="*/ 1157356 w 7803300"/>
              <a:gd name="connsiteY11812" fmla="*/ 1607120 h 4983967"/>
              <a:gd name="connsiteX11813" fmla="*/ 1136595 w 7803300"/>
              <a:gd name="connsiteY11813" fmla="*/ 1586529 h 4983967"/>
              <a:gd name="connsiteX11814" fmla="*/ 1157356 w 7803300"/>
              <a:gd name="connsiteY11814" fmla="*/ 1565939 h 4983967"/>
              <a:gd name="connsiteX11815" fmla="*/ 1094149 w 7803300"/>
              <a:gd name="connsiteY11815" fmla="*/ 1565939 h 4983967"/>
              <a:gd name="connsiteX11816" fmla="*/ 1114901 w 7803300"/>
              <a:gd name="connsiteY11816" fmla="*/ 1586529 h 4983967"/>
              <a:gd name="connsiteX11817" fmla="*/ 1094149 w 7803300"/>
              <a:gd name="connsiteY11817" fmla="*/ 1607120 h 4983967"/>
              <a:gd name="connsiteX11818" fmla="*/ 1073388 w 7803300"/>
              <a:gd name="connsiteY11818" fmla="*/ 1586529 h 4983967"/>
              <a:gd name="connsiteX11819" fmla="*/ 1094149 w 7803300"/>
              <a:gd name="connsiteY11819" fmla="*/ 1565939 h 4983967"/>
              <a:gd name="connsiteX11820" fmla="*/ 1031364 w 7803300"/>
              <a:gd name="connsiteY11820" fmla="*/ 1565939 h 4983967"/>
              <a:gd name="connsiteX11821" fmla="*/ 1052116 w 7803300"/>
              <a:gd name="connsiteY11821" fmla="*/ 1586529 h 4983967"/>
              <a:gd name="connsiteX11822" fmla="*/ 1031364 w 7803300"/>
              <a:gd name="connsiteY11822" fmla="*/ 1607120 h 4983967"/>
              <a:gd name="connsiteX11823" fmla="*/ 1010603 w 7803300"/>
              <a:gd name="connsiteY11823" fmla="*/ 1586529 h 4983967"/>
              <a:gd name="connsiteX11824" fmla="*/ 1031364 w 7803300"/>
              <a:gd name="connsiteY11824" fmla="*/ 1565939 h 4983967"/>
              <a:gd name="connsiteX11825" fmla="*/ 967557 w 7803300"/>
              <a:gd name="connsiteY11825" fmla="*/ 1565939 h 4983967"/>
              <a:gd name="connsiteX11826" fmla="*/ 988309 w 7803300"/>
              <a:gd name="connsiteY11826" fmla="*/ 1586529 h 4983967"/>
              <a:gd name="connsiteX11827" fmla="*/ 967557 w 7803300"/>
              <a:gd name="connsiteY11827" fmla="*/ 1607120 h 4983967"/>
              <a:gd name="connsiteX11828" fmla="*/ 946796 w 7803300"/>
              <a:gd name="connsiteY11828" fmla="*/ 1586529 h 4983967"/>
              <a:gd name="connsiteX11829" fmla="*/ 967557 w 7803300"/>
              <a:gd name="connsiteY11829" fmla="*/ 1565939 h 4983967"/>
              <a:gd name="connsiteX11830" fmla="*/ 904772 w 7803300"/>
              <a:gd name="connsiteY11830" fmla="*/ 1565939 h 4983967"/>
              <a:gd name="connsiteX11831" fmla="*/ 925524 w 7803300"/>
              <a:gd name="connsiteY11831" fmla="*/ 1586529 h 4983967"/>
              <a:gd name="connsiteX11832" fmla="*/ 904772 w 7803300"/>
              <a:gd name="connsiteY11832" fmla="*/ 1607120 h 4983967"/>
              <a:gd name="connsiteX11833" fmla="*/ 884011 w 7803300"/>
              <a:gd name="connsiteY11833" fmla="*/ 1586529 h 4983967"/>
              <a:gd name="connsiteX11834" fmla="*/ 904772 w 7803300"/>
              <a:gd name="connsiteY11834" fmla="*/ 1565939 h 4983967"/>
              <a:gd name="connsiteX11835" fmla="*/ 841565 w 7803300"/>
              <a:gd name="connsiteY11835" fmla="*/ 1565939 h 4983967"/>
              <a:gd name="connsiteX11836" fmla="*/ 862317 w 7803300"/>
              <a:gd name="connsiteY11836" fmla="*/ 1586529 h 4983967"/>
              <a:gd name="connsiteX11837" fmla="*/ 841565 w 7803300"/>
              <a:gd name="connsiteY11837" fmla="*/ 1607120 h 4983967"/>
              <a:gd name="connsiteX11838" fmla="*/ 820804 w 7803300"/>
              <a:gd name="connsiteY11838" fmla="*/ 1586529 h 4983967"/>
              <a:gd name="connsiteX11839" fmla="*/ 841565 w 7803300"/>
              <a:gd name="connsiteY11839" fmla="*/ 1565939 h 4983967"/>
              <a:gd name="connsiteX11840" fmla="*/ 778780 w 7803300"/>
              <a:gd name="connsiteY11840" fmla="*/ 1565939 h 4983967"/>
              <a:gd name="connsiteX11841" fmla="*/ 799532 w 7803300"/>
              <a:gd name="connsiteY11841" fmla="*/ 1586529 h 4983967"/>
              <a:gd name="connsiteX11842" fmla="*/ 778780 w 7803300"/>
              <a:gd name="connsiteY11842" fmla="*/ 1607120 h 4983967"/>
              <a:gd name="connsiteX11843" fmla="*/ 758019 w 7803300"/>
              <a:gd name="connsiteY11843" fmla="*/ 1586529 h 4983967"/>
              <a:gd name="connsiteX11844" fmla="*/ 778780 w 7803300"/>
              <a:gd name="connsiteY11844" fmla="*/ 1565939 h 4983967"/>
              <a:gd name="connsiteX11845" fmla="*/ 715054 w 7803300"/>
              <a:gd name="connsiteY11845" fmla="*/ 1565939 h 4983967"/>
              <a:gd name="connsiteX11846" fmla="*/ 735806 w 7803300"/>
              <a:gd name="connsiteY11846" fmla="*/ 1586529 h 4983967"/>
              <a:gd name="connsiteX11847" fmla="*/ 715054 w 7803300"/>
              <a:gd name="connsiteY11847" fmla="*/ 1607120 h 4983967"/>
              <a:gd name="connsiteX11848" fmla="*/ 694293 w 7803300"/>
              <a:gd name="connsiteY11848" fmla="*/ 1586529 h 4983967"/>
              <a:gd name="connsiteX11849" fmla="*/ 715054 w 7803300"/>
              <a:gd name="connsiteY11849" fmla="*/ 1565939 h 4983967"/>
              <a:gd name="connsiteX11850" fmla="*/ 652188 w 7803300"/>
              <a:gd name="connsiteY11850" fmla="*/ 1565939 h 4983967"/>
              <a:gd name="connsiteX11851" fmla="*/ 672940 w 7803300"/>
              <a:gd name="connsiteY11851" fmla="*/ 1586529 h 4983967"/>
              <a:gd name="connsiteX11852" fmla="*/ 652188 w 7803300"/>
              <a:gd name="connsiteY11852" fmla="*/ 1607120 h 4983967"/>
              <a:gd name="connsiteX11853" fmla="*/ 631427 w 7803300"/>
              <a:gd name="connsiteY11853" fmla="*/ 1586529 h 4983967"/>
              <a:gd name="connsiteX11854" fmla="*/ 652188 w 7803300"/>
              <a:gd name="connsiteY11854" fmla="*/ 1565939 h 4983967"/>
              <a:gd name="connsiteX11855" fmla="*/ 589062 w 7803300"/>
              <a:gd name="connsiteY11855" fmla="*/ 1565939 h 4983967"/>
              <a:gd name="connsiteX11856" fmla="*/ 609814 w 7803300"/>
              <a:gd name="connsiteY11856" fmla="*/ 1586529 h 4983967"/>
              <a:gd name="connsiteX11857" fmla="*/ 589062 w 7803300"/>
              <a:gd name="connsiteY11857" fmla="*/ 1607120 h 4983967"/>
              <a:gd name="connsiteX11858" fmla="*/ 568301 w 7803300"/>
              <a:gd name="connsiteY11858" fmla="*/ 1586529 h 4983967"/>
              <a:gd name="connsiteX11859" fmla="*/ 589062 w 7803300"/>
              <a:gd name="connsiteY11859" fmla="*/ 1565939 h 4983967"/>
              <a:gd name="connsiteX11860" fmla="*/ 526107 w 7803300"/>
              <a:gd name="connsiteY11860" fmla="*/ 1565939 h 4983967"/>
              <a:gd name="connsiteX11861" fmla="*/ 546859 w 7803300"/>
              <a:gd name="connsiteY11861" fmla="*/ 1586529 h 4983967"/>
              <a:gd name="connsiteX11862" fmla="*/ 526107 w 7803300"/>
              <a:gd name="connsiteY11862" fmla="*/ 1607120 h 4983967"/>
              <a:gd name="connsiteX11863" fmla="*/ 505346 w 7803300"/>
              <a:gd name="connsiteY11863" fmla="*/ 1586529 h 4983967"/>
              <a:gd name="connsiteX11864" fmla="*/ 526107 w 7803300"/>
              <a:gd name="connsiteY11864" fmla="*/ 1565939 h 4983967"/>
              <a:gd name="connsiteX11865" fmla="*/ 462470 w 7803300"/>
              <a:gd name="connsiteY11865" fmla="*/ 1565939 h 4983967"/>
              <a:gd name="connsiteX11866" fmla="*/ 483222 w 7803300"/>
              <a:gd name="connsiteY11866" fmla="*/ 1586529 h 4983967"/>
              <a:gd name="connsiteX11867" fmla="*/ 462470 w 7803300"/>
              <a:gd name="connsiteY11867" fmla="*/ 1607120 h 4983967"/>
              <a:gd name="connsiteX11868" fmla="*/ 441709 w 7803300"/>
              <a:gd name="connsiteY11868" fmla="*/ 1586529 h 4983967"/>
              <a:gd name="connsiteX11869" fmla="*/ 462470 w 7803300"/>
              <a:gd name="connsiteY11869" fmla="*/ 1565939 h 4983967"/>
              <a:gd name="connsiteX11870" fmla="*/ 399595 w 7803300"/>
              <a:gd name="connsiteY11870" fmla="*/ 1565939 h 4983967"/>
              <a:gd name="connsiteX11871" fmla="*/ 420347 w 7803300"/>
              <a:gd name="connsiteY11871" fmla="*/ 1586529 h 4983967"/>
              <a:gd name="connsiteX11872" fmla="*/ 399595 w 7803300"/>
              <a:gd name="connsiteY11872" fmla="*/ 1607120 h 4983967"/>
              <a:gd name="connsiteX11873" fmla="*/ 378834 w 7803300"/>
              <a:gd name="connsiteY11873" fmla="*/ 1586529 h 4983967"/>
              <a:gd name="connsiteX11874" fmla="*/ 399595 w 7803300"/>
              <a:gd name="connsiteY11874" fmla="*/ 1565939 h 4983967"/>
              <a:gd name="connsiteX11875" fmla="*/ 336130 w 7803300"/>
              <a:gd name="connsiteY11875" fmla="*/ 1565939 h 4983967"/>
              <a:gd name="connsiteX11876" fmla="*/ 356882 w 7803300"/>
              <a:gd name="connsiteY11876" fmla="*/ 1586529 h 4983967"/>
              <a:gd name="connsiteX11877" fmla="*/ 336130 w 7803300"/>
              <a:gd name="connsiteY11877" fmla="*/ 1607120 h 4983967"/>
              <a:gd name="connsiteX11878" fmla="*/ 315369 w 7803300"/>
              <a:gd name="connsiteY11878" fmla="*/ 1586529 h 4983967"/>
              <a:gd name="connsiteX11879" fmla="*/ 336130 w 7803300"/>
              <a:gd name="connsiteY11879" fmla="*/ 1565939 h 4983967"/>
              <a:gd name="connsiteX11880" fmla="*/ 273344 w 7803300"/>
              <a:gd name="connsiteY11880" fmla="*/ 1565939 h 4983967"/>
              <a:gd name="connsiteX11881" fmla="*/ 294098 w 7803300"/>
              <a:gd name="connsiteY11881" fmla="*/ 1586529 h 4983967"/>
              <a:gd name="connsiteX11882" fmla="*/ 273344 w 7803300"/>
              <a:gd name="connsiteY11882" fmla="*/ 1607120 h 4983967"/>
              <a:gd name="connsiteX11883" fmla="*/ 252584 w 7803300"/>
              <a:gd name="connsiteY11883" fmla="*/ 1586529 h 4983967"/>
              <a:gd name="connsiteX11884" fmla="*/ 273344 w 7803300"/>
              <a:gd name="connsiteY11884" fmla="*/ 1565939 h 4983967"/>
              <a:gd name="connsiteX11885" fmla="*/ 209539 w 7803300"/>
              <a:gd name="connsiteY11885" fmla="*/ 1565939 h 4983967"/>
              <a:gd name="connsiteX11886" fmla="*/ 230288 w 7803300"/>
              <a:gd name="connsiteY11886" fmla="*/ 1586529 h 4983967"/>
              <a:gd name="connsiteX11887" fmla="*/ 209539 w 7803300"/>
              <a:gd name="connsiteY11887" fmla="*/ 1607120 h 4983967"/>
              <a:gd name="connsiteX11888" fmla="*/ 188777 w 7803300"/>
              <a:gd name="connsiteY11888" fmla="*/ 1586529 h 4983967"/>
              <a:gd name="connsiteX11889" fmla="*/ 209539 w 7803300"/>
              <a:gd name="connsiteY11889" fmla="*/ 1565939 h 4983967"/>
              <a:gd name="connsiteX11890" fmla="*/ 146752 w 7803300"/>
              <a:gd name="connsiteY11890" fmla="*/ 1565939 h 4983967"/>
              <a:gd name="connsiteX11891" fmla="*/ 167504 w 7803300"/>
              <a:gd name="connsiteY11891" fmla="*/ 1586529 h 4983967"/>
              <a:gd name="connsiteX11892" fmla="*/ 146752 w 7803300"/>
              <a:gd name="connsiteY11892" fmla="*/ 1607120 h 4983967"/>
              <a:gd name="connsiteX11893" fmla="*/ 125991 w 7803300"/>
              <a:gd name="connsiteY11893" fmla="*/ 1586529 h 4983967"/>
              <a:gd name="connsiteX11894" fmla="*/ 146752 w 7803300"/>
              <a:gd name="connsiteY11894" fmla="*/ 1565939 h 4983967"/>
              <a:gd name="connsiteX11895" fmla="*/ 7656476 w 7803300"/>
              <a:gd name="connsiteY11895" fmla="*/ 1503746 h 4983967"/>
              <a:gd name="connsiteX11896" fmla="*/ 7677228 w 7803300"/>
              <a:gd name="connsiteY11896" fmla="*/ 1524336 h 4983967"/>
              <a:gd name="connsiteX11897" fmla="*/ 7656476 w 7803300"/>
              <a:gd name="connsiteY11897" fmla="*/ 1544927 h 4983967"/>
              <a:gd name="connsiteX11898" fmla="*/ 7635715 w 7803300"/>
              <a:gd name="connsiteY11898" fmla="*/ 1524336 h 4983967"/>
              <a:gd name="connsiteX11899" fmla="*/ 7656476 w 7803300"/>
              <a:gd name="connsiteY11899" fmla="*/ 1503746 h 4983967"/>
              <a:gd name="connsiteX11900" fmla="*/ 7593601 w 7803300"/>
              <a:gd name="connsiteY11900" fmla="*/ 1503746 h 4983967"/>
              <a:gd name="connsiteX11901" fmla="*/ 7614353 w 7803300"/>
              <a:gd name="connsiteY11901" fmla="*/ 1524336 h 4983967"/>
              <a:gd name="connsiteX11902" fmla="*/ 7593601 w 7803300"/>
              <a:gd name="connsiteY11902" fmla="*/ 1544927 h 4983967"/>
              <a:gd name="connsiteX11903" fmla="*/ 7572840 w 7803300"/>
              <a:gd name="connsiteY11903" fmla="*/ 1524336 h 4983967"/>
              <a:gd name="connsiteX11904" fmla="*/ 7593601 w 7803300"/>
              <a:gd name="connsiteY11904" fmla="*/ 1503746 h 4983967"/>
              <a:gd name="connsiteX11905" fmla="*/ 7529964 w 7803300"/>
              <a:gd name="connsiteY11905" fmla="*/ 1503746 h 4983967"/>
              <a:gd name="connsiteX11906" fmla="*/ 7550716 w 7803300"/>
              <a:gd name="connsiteY11906" fmla="*/ 1524336 h 4983967"/>
              <a:gd name="connsiteX11907" fmla="*/ 7529964 w 7803300"/>
              <a:gd name="connsiteY11907" fmla="*/ 1544927 h 4983967"/>
              <a:gd name="connsiteX11908" fmla="*/ 7509203 w 7803300"/>
              <a:gd name="connsiteY11908" fmla="*/ 1524336 h 4983967"/>
              <a:gd name="connsiteX11909" fmla="*/ 7529964 w 7803300"/>
              <a:gd name="connsiteY11909" fmla="*/ 1503746 h 4983967"/>
              <a:gd name="connsiteX11910" fmla="*/ 7467009 w 7803300"/>
              <a:gd name="connsiteY11910" fmla="*/ 1503746 h 4983967"/>
              <a:gd name="connsiteX11911" fmla="*/ 7487761 w 7803300"/>
              <a:gd name="connsiteY11911" fmla="*/ 1524336 h 4983967"/>
              <a:gd name="connsiteX11912" fmla="*/ 7467009 w 7803300"/>
              <a:gd name="connsiteY11912" fmla="*/ 1544927 h 4983967"/>
              <a:gd name="connsiteX11913" fmla="*/ 7446248 w 7803300"/>
              <a:gd name="connsiteY11913" fmla="*/ 1524336 h 4983967"/>
              <a:gd name="connsiteX11914" fmla="*/ 7467009 w 7803300"/>
              <a:gd name="connsiteY11914" fmla="*/ 1503746 h 4983967"/>
              <a:gd name="connsiteX11915" fmla="*/ 7403632 w 7803300"/>
              <a:gd name="connsiteY11915" fmla="*/ 1503746 h 4983967"/>
              <a:gd name="connsiteX11916" fmla="*/ 7424384 w 7803300"/>
              <a:gd name="connsiteY11916" fmla="*/ 1524336 h 4983967"/>
              <a:gd name="connsiteX11917" fmla="*/ 7403632 w 7803300"/>
              <a:gd name="connsiteY11917" fmla="*/ 1544927 h 4983967"/>
              <a:gd name="connsiteX11918" fmla="*/ 7382871 w 7803300"/>
              <a:gd name="connsiteY11918" fmla="*/ 1524336 h 4983967"/>
              <a:gd name="connsiteX11919" fmla="*/ 7403632 w 7803300"/>
              <a:gd name="connsiteY11919" fmla="*/ 1503746 h 4983967"/>
              <a:gd name="connsiteX11920" fmla="*/ 7340757 w 7803300"/>
              <a:gd name="connsiteY11920" fmla="*/ 1503746 h 4983967"/>
              <a:gd name="connsiteX11921" fmla="*/ 7361509 w 7803300"/>
              <a:gd name="connsiteY11921" fmla="*/ 1524336 h 4983967"/>
              <a:gd name="connsiteX11922" fmla="*/ 7340757 w 7803300"/>
              <a:gd name="connsiteY11922" fmla="*/ 1544927 h 4983967"/>
              <a:gd name="connsiteX11923" fmla="*/ 7319996 w 7803300"/>
              <a:gd name="connsiteY11923" fmla="*/ 1524336 h 4983967"/>
              <a:gd name="connsiteX11924" fmla="*/ 7340757 w 7803300"/>
              <a:gd name="connsiteY11924" fmla="*/ 1503746 h 4983967"/>
              <a:gd name="connsiteX11925" fmla="*/ 7277040 w 7803300"/>
              <a:gd name="connsiteY11925" fmla="*/ 1503746 h 4983967"/>
              <a:gd name="connsiteX11926" fmla="*/ 7297792 w 7803300"/>
              <a:gd name="connsiteY11926" fmla="*/ 1524336 h 4983967"/>
              <a:gd name="connsiteX11927" fmla="*/ 7277040 w 7803300"/>
              <a:gd name="connsiteY11927" fmla="*/ 1544927 h 4983967"/>
              <a:gd name="connsiteX11928" fmla="*/ 7256279 w 7803300"/>
              <a:gd name="connsiteY11928" fmla="*/ 1524336 h 4983967"/>
              <a:gd name="connsiteX11929" fmla="*/ 7277040 w 7803300"/>
              <a:gd name="connsiteY11929" fmla="*/ 1503746 h 4983967"/>
              <a:gd name="connsiteX11930" fmla="*/ 7214165 w 7803300"/>
              <a:gd name="connsiteY11930" fmla="*/ 1503746 h 4983967"/>
              <a:gd name="connsiteX11931" fmla="*/ 7234917 w 7803300"/>
              <a:gd name="connsiteY11931" fmla="*/ 1524336 h 4983967"/>
              <a:gd name="connsiteX11932" fmla="*/ 7214165 w 7803300"/>
              <a:gd name="connsiteY11932" fmla="*/ 1544927 h 4983967"/>
              <a:gd name="connsiteX11933" fmla="*/ 7193404 w 7803300"/>
              <a:gd name="connsiteY11933" fmla="*/ 1524336 h 4983967"/>
              <a:gd name="connsiteX11934" fmla="*/ 7214165 w 7803300"/>
              <a:gd name="connsiteY11934" fmla="*/ 1503746 h 4983967"/>
              <a:gd name="connsiteX11935" fmla="*/ 7151039 w 7803300"/>
              <a:gd name="connsiteY11935" fmla="*/ 1503746 h 4983967"/>
              <a:gd name="connsiteX11936" fmla="*/ 7171791 w 7803300"/>
              <a:gd name="connsiteY11936" fmla="*/ 1524336 h 4983967"/>
              <a:gd name="connsiteX11937" fmla="*/ 7151039 w 7803300"/>
              <a:gd name="connsiteY11937" fmla="*/ 1544927 h 4983967"/>
              <a:gd name="connsiteX11938" fmla="*/ 7130278 w 7803300"/>
              <a:gd name="connsiteY11938" fmla="*/ 1524336 h 4983967"/>
              <a:gd name="connsiteX11939" fmla="*/ 7151039 w 7803300"/>
              <a:gd name="connsiteY11939" fmla="*/ 1503746 h 4983967"/>
              <a:gd name="connsiteX11940" fmla="*/ 7088254 w 7803300"/>
              <a:gd name="connsiteY11940" fmla="*/ 1503746 h 4983967"/>
              <a:gd name="connsiteX11941" fmla="*/ 7109006 w 7803300"/>
              <a:gd name="connsiteY11941" fmla="*/ 1524336 h 4983967"/>
              <a:gd name="connsiteX11942" fmla="*/ 7088254 w 7803300"/>
              <a:gd name="connsiteY11942" fmla="*/ 1544927 h 4983967"/>
              <a:gd name="connsiteX11943" fmla="*/ 7067493 w 7803300"/>
              <a:gd name="connsiteY11943" fmla="*/ 1524336 h 4983967"/>
              <a:gd name="connsiteX11944" fmla="*/ 7088254 w 7803300"/>
              <a:gd name="connsiteY11944" fmla="*/ 1503746 h 4983967"/>
              <a:gd name="connsiteX11945" fmla="*/ 7024537 w 7803300"/>
              <a:gd name="connsiteY11945" fmla="*/ 1503746 h 4983967"/>
              <a:gd name="connsiteX11946" fmla="*/ 7045289 w 7803300"/>
              <a:gd name="connsiteY11946" fmla="*/ 1524336 h 4983967"/>
              <a:gd name="connsiteX11947" fmla="*/ 7024537 w 7803300"/>
              <a:gd name="connsiteY11947" fmla="*/ 1544927 h 4983967"/>
              <a:gd name="connsiteX11948" fmla="*/ 7003776 w 7803300"/>
              <a:gd name="connsiteY11948" fmla="*/ 1524336 h 4983967"/>
              <a:gd name="connsiteX11949" fmla="*/ 7024537 w 7803300"/>
              <a:gd name="connsiteY11949" fmla="*/ 1503746 h 4983967"/>
              <a:gd name="connsiteX11950" fmla="*/ 6961662 w 7803300"/>
              <a:gd name="connsiteY11950" fmla="*/ 1503746 h 4983967"/>
              <a:gd name="connsiteX11951" fmla="*/ 6982414 w 7803300"/>
              <a:gd name="connsiteY11951" fmla="*/ 1524336 h 4983967"/>
              <a:gd name="connsiteX11952" fmla="*/ 6961662 w 7803300"/>
              <a:gd name="connsiteY11952" fmla="*/ 1544927 h 4983967"/>
              <a:gd name="connsiteX11953" fmla="*/ 6940901 w 7803300"/>
              <a:gd name="connsiteY11953" fmla="*/ 1524336 h 4983967"/>
              <a:gd name="connsiteX11954" fmla="*/ 6961662 w 7803300"/>
              <a:gd name="connsiteY11954" fmla="*/ 1503746 h 4983967"/>
              <a:gd name="connsiteX11955" fmla="*/ 6898456 w 7803300"/>
              <a:gd name="connsiteY11955" fmla="*/ 1503746 h 4983967"/>
              <a:gd name="connsiteX11956" fmla="*/ 6919208 w 7803300"/>
              <a:gd name="connsiteY11956" fmla="*/ 1524336 h 4983967"/>
              <a:gd name="connsiteX11957" fmla="*/ 6898456 w 7803300"/>
              <a:gd name="connsiteY11957" fmla="*/ 1544927 h 4983967"/>
              <a:gd name="connsiteX11958" fmla="*/ 6877695 w 7803300"/>
              <a:gd name="connsiteY11958" fmla="*/ 1524336 h 4983967"/>
              <a:gd name="connsiteX11959" fmla="*/ 6898456 w 7803300"/>
              <a:gd name="connsiteY11959" fmla="*/ 1503746 h 4983967"/>
              <a:gd name="connsiteX11960" fmla="*/ 6835671 w 7803300"/>
              <a:gd name="connsiteY11960" fmla="*/ 1503746 h 4983967"/>
              <a:gd name="connsiteX11961" fmla="*/ 6856423 w 7803300"/>
              <a:gd name="connsiteY11961" fmla="*/ 1524336 h 4983967"/>
              <a:gd name="connsiteX11962" fmla="*/ 6835671 w 7803300"/>
              <a:gd name="connsiteY11962" fmla="*/ 1544927 h 4983967"/>
              <a:gd name="connsiteX11963" fmla="*/ 6814910 w 7803300"/>
              <a:gd name="connsiteY11963" fmla="*/ 1524336 h 4983967"/>
              <a:gd name="connsiteX11964" fmla="*/ 6835671 w 7803300"/>
              <a:gd name="connsiteY11964" fmla="*/ 1503746 h 4983967"/>
              <a:gd name="connsiteX11965" fmla="*/ 6771944 w 7803300"/>
              <a:gd name="connsiteY11965" fmla="*/ 1503746 h 4983967"/>
              <a:gd name="connsiteX11966" fmla="*/ 6792696 w 7803300"/>
              <a:gd name="connsiteY11966" fmla="*/ 1524336 h 4983967"/>
              <a:gd name="connsiteX11967" fmla="*/ 6771944 w 7803300"/>
              <a:gd name="connsiteY11967" fmla="*/ 1544927 h 4983967"/>
              <a:gd name="connsiteX11968" fmla="*/ 6751183 w 7803300"/>
              <a:gd name="connsiteY11968" fmla="*/ 1524336 h 4983967"/>
              <a:gd name="connsiteX11969" fmla="*/ 6771944 w 7803300"/>
              <a:gd name="connsiteY11969" fmla="*/ 1503746 h 4983967"/>
              <a:gd name="connsiteX11970" fmla="*/ 6708989 w 7803300"/>
              <a:gd name="connsiteY11970" fmla="*/ 1503746 h 4983967"/>
              <a:gd name="connsiteX11971" fmla="*/ 6729741 w 7803300"/>
              <a:gd name="connsiteY11971" fmla="*/ 1524336 h 4983967"/>
              <a:gd name="connsiteX11972" fmla="*/ 6708989 w 7803300"/>
              <a:gd name="connsiteY11972" fmla="*/ 1544927 h 4983967"/>
              <a:gd name="connsiteX11973" fmla="*/ 6688228 w 7803300"/>
              <a:gd name="connsiteY11973" fmla="*/ 1524336 h 4983967"/>
              <a:gd name="connsiteX11974" fmla="*/ 6708989 w 7803300"/>
              <a:gd name="connsiteY11974" fmla="*/ 1503746 h 4983967"/>
              <a:gd name="connsiteX11975" fmla="*/ 6645863 w 7803300"/>
              <a:gd name="connsiteY11975" fmla="*/ 1503746 h 4983967"/>
              <a:gd name="connsiteX11976" fmla="*/ 6666615 w 7803300"/>
              <a:gd name="connsiteY11976" fmla="*/ 1524336 h 4983967"/>
              <a:gd name="connsiteX11977" fmla="*/ 6645863 w 7803300"/>
              <a:gd name="connsiteY11977" fmla="*/ 1544927 h 4983967"/>
              <a:gd name="connsiteX11978" fmla="*/ 6625102 w 7803300"/>
              <a:gd name="connsiteY11978" fmla="*/ 1524336 h 4983967"/>
              <a:gd name="connsiteX11979" fmla="*/ 6645863 w 7803300"/>
              <a:gd name="connsiteY11979" fmla="*/ 1503746 h 4983967"/>
              <a:gd name="connsiteX11980" fmla="*/ 6583078 w 7803300"/>
              <a:gd name="connsiteY11980" fmla="*/ 1503746 h 4983967"/>
              <a:gd name="connsiteX11981" fmla="*/ 6603830 w 7803300"/>
              <a:gd name="connsiteY11981" fmla="*/ 1524336 h 4983967"/>
              <a:gd name="connsiteX11982" fmla="*/ 6583078 w 7803300"/>
              <a:gd name="connsiteY11982" fmla="*/ 1544927 h 4983967"/>
              <a:gd name="connsiteX11983" fmla="*/ 6562317 w 7803300"/>
              <a:gd name="connsiteY11983" fmla="*/ 1524336 h 4983967"/>
              <a:gd name="connsiteX11984" fmla="*/ 6583078 w 7803300"/>
              <a:gd name="connsiteY11984" fmla="*/ 1503746 h 4983967"/>
              <a:gd name="connsiteX11985" fmla="*/ 6519360 w 7803300"/>
              <a:gd name="connsiteY11985" fmla="*/ 1503746 h 4983967"/>
              <a:gd name="connsiteX11986" fmla="*/ 6540112 w 7803300"/>
              <a:gd name="connsiteY11986" fmla="*/ 1524336 h 4983967"/>
              <a:gd name="connsiteX11987" fmla="*/ 6519360 w 7803300"/>
              <a:gd name="connsiteY11987" fmla="*/ 1544927 h 4983967"/>
              <a:gd name="connsiteX11988" fmla="*/ 6498599 w 7803300"/>
              <a:gd name="connsiteY11988" fmla="*/ 1524336 h 4983967"/>
              <a:gd name="connsiteX11989" fmla="*/ 6519360 w 7803300"/>
              <a:gd name="connsiteY11989" fmla="*/ 1503746 h 4983967"/>
              <a:gd name="connsiteX11990" fmla="*/ 6456405 w 7803300"/>
              <a:gd name="connsiteY11990" fmla="*/ 1503746 h 4983967"/>
              <a:gd name="connsiteX11991" fmla="*/ 6477157 w 7803300"/>
              <a:gd name="connsiteY11991" fmla="*/ 1524336 h 4983967"/>
              <a:gd name="connsiteX11992" fmla="*/ 6456405 w 7803300"/>
              <a:gd name="connsiteY11992" fmla="*/ 1544927 h 4983967"/>
              <a:gd name="connsiteX11993" fmla="*/ 6435644 w 7803300"/>
              <a:gd name="connsiteY11993" fmla="*/ 1524336 h 4983967"/>
              <a:gd name="connsiteX11994" fmla="*/ 6456405 w 7803300"/>
              <a:gd name="connsiteY11994" fmla="*/ 1503746 h 4983967"/>
              <a:gd name="connsiteX11995" fmla="*/ 6393019 w 7803300"/>
              <a:gd name="connsiteY11995" fmla="*/ 1503746 h 4983967"/>
              <a:gd name="connsiteX11996" fmla="*/ 6413771 w 7803300"/>
              <a:gd name="connsiteY11996" fmla="*/ 1524336 h 4983967"/>
              <a:gd name="connsiteX11997" fmla="*/ 6393019 w 7803300"/>
              <a:gd name="connsiteY11997" fmla="*/ 1544927 h 4983967"/>
              <a:gd name="connsiteX11998" fmla="*/ 6372258 w 7803300"/>
              <a:gd name="connsiteY11998" fmla="*/ 1524336 h 4983967"/>
              <a:gd name="connsiteX11999" fmla="*/ 6393019 w 7803300"/>
              <a:gd name="connsiteY11999" fmla="*/ 1503746 h 4983967"/>
              <a:gd name="connsiteX12000" fmla="*/ 6330153 w 7803300"/>
              <a:gd name="connsiteY12000" fmla="*/ 1503746 h 4983967"/>
              <a:gd name="connsiteX12001" fmla="*/ 6350905 w 7803300"/>
              <a:gd name="connsiteY12001" fmla="*/ 1524336 h 4983967"/>
              <a:gd name="connsiteX12002" fmla="*/ 6330153 w 7803300"/>
              <a:gd name="connsiteY12002" fmla="*/ 1544927 h 4983967"/>
              <a:gd name="connsiteX12003" fmla="*/ 6309392 w 7803300"/>
              <a:gd name="connsiteY12003" fmla="*/ 1524336 h 4983967"/>
              <a:gd name="connsiteX12004" fmla="*/ 6330153 w 7803300"/>
              <a:gd name="connsiteY12004" fmla="*/ 1503746 h 4983967"/>
              <a:gd name="connsiteX12005" fmla="*/ 6266427 w 7803300"/>
              <a:gd name="connsiteY12005" fmla="*/ 1503746 h 4983967"/>
              <a:gd name="connsiteX12006" fmla="*/ 6287179 w 7803300"/>
              <a:gd name="connsiteY12006" fmla="*/ 1524336 h 4983967"/>
              <a:gd name="connsiteX12007" fmla="*/ 6266427 w 7803300"/>
              <a:gd name="connsiteY12007" fmla="*/ 1544927 h 4983967"/>
              <a:gd name="connsiteX12008" fmla="*/ 6245666 w 7803300"/>
              <a:gd name="connsiteY12008" fmla="*/ 1524336 h 4983967"/>
              <a:gd name="connsiteX12009" fmla="*/ 6266427 w 7803300"/>
              <a:gd name="connsiteY12009" fmla="*/ 1503746 h 4983967"/>
              <a:gd name="connsiteX12010" fmla="*/ 6203561 w 7803300"/>
              <a:gd name="connsiteY12010" fmla="*/ 1503746 h 4983967"/>
              <a:gd name="connsiteX12011" fmla="*/ 6224313 w 7803300"/>
              <a:gd name="connsiteY12011" fmla="*/ 1524336 h 4983967"/>
              <a:gd name="connsiteX12012" fmla="*/ 6203561 w 7803300"/>
              <a:gd name="connsiteY12012" fmla="*/ 1544927 h 4983967"/>
              <a:gd name="connsiteX12013" fmla="*/ 6182800 w 7803300"/>
              <a:gd name="connsiteY12013" fmla="*/ 1524336 h 4983967"/>
              <a:gd name="connsiteX12014" fmla="*/ 6203561 w 7803300"/>
              <a:gd name="connsiteY12014" fmla="*/ 1503746 h 4983967"/>
              <a:gd name="connsiteX12015" fmla="*/ 6140435 w 7803300"/>
              <a:gd name="connsiteY12015" fmla="*/ 1503746 h 4983967"/>
              <a:gd name="connsiteX12016" fmla="*/ 6161187 w 7803300"/>
              <a:gd name="connsiteY12016" fmla="*/ 1524336 h 4983967"/>
              <a:gd name="connsiteX12017" fmla="*/ 6140435 w 7803300"/>
              <a:gd name="connsiteY12017" fmla="*/ 1544927 h 4983967"/>
              <a:gd name="connsiteX12018" fmla="*/ 6119674 w 7803300"/>
              <a:gd name="connsiteY12018" fmla="*/ 1524336 h 4983967"/>
              <a:gd name="connsiteX12019" fmla="*/ 6140435 w 7803300"/>
              <a:gd name="connsiteY12019" fmla="*/ 1503746 h 4983967"/>
              <a:gd name="connsiteX12020" fmla="*/ 6077650 w 7803300"/>
              <a:gd name="connsiteY12020" fmla="*/ 1503746 h 4983967"/>
              <a:gd name="connsiteX12021" fmla="*/ 6098402 w 7803300"/>
              <a:gd name="connsiteY12021" fmla="*/ 1524336 h 4983967"/>
              <a:gd name="connsiteX12022" fmla="*/ 6077650 w 7803300"/>
              <a:gd name="connsiteY12022" fmla="*/ 1544927 h 4983967"/>
              <a:gd name="connsiteX12023" fmla="*/ 6056889 w 7803300"/>
              <a:gd name="connsiteY12023" fmla="*/ 1524336 h 4983967"/>
              <a:gd name="connsiteX12024" fmla="*/ 6077650 w 7803300"/>
              <a:gd name="connsiteY12024" fmla="*/ 1503746 h 4983967"/>
              <a:gd name="connsiteX12025" fmla="*/ 6013924 w 7803300"/>
              <a:gd name="connsiteY12025" fmla="*/ 1503746 h 4983967"/>
              <a:gd name="connsiteX12026" fmla="*/ 6034676 w 7803300"/>
              <a:gd name="connsiteY12026" fmla="*/ 1524336 h 4983967"/>
              <a:gd name="connsiteX12027" fmla="*/ 6013924 w 7803300"/>
              <a:gd name="connsiteY12027" fmla="*/ 1544927 h 4983967"/>
              <a:gd name="connsiteX12028" fmla="*/ 5993163 w 7803300"/>
              <a:gd name="connsiteY12028" fmla="*/ 1524336 h 4983967"/>
              <a:gd name="connsiteX12029" fmla="*/ 6013924 w 7803300"/>
              <a:gd name="connsiteY12029" fmla="*/ 1503746 h 4983967"/>
              <a:gd name="connsiteX12030" fmla="*/ 5951058 w 7803300"/>
              <a:gd name="connsiteY12030" fmla="*/ 1503746 h 4983967"/>
              <a:gd name="connsiteX12031" fmla="*/ 5971810 w 7803300"/>
              <a:gd name="connsiteY12031" fmla="*/ 1524336 h 4983967"/>
              <a:gd name="connsiteX12032" fmla="*/ 5951058 w 7803300"/>
              <a:gd name="connsiteY12032" fmla="*/ 1544927 h 4983967"/>
              <a:gd name="connsiteX12033" fmla="*/ 5930297 w 7803300"/>
              <a:gd name="connsiteY12033" fmla="*/ 1524336 h 4983967"/>
              <a:gd name="connsiteX12034" fmla="*/ 5951058 w 7803300"/>
              <a:gd name="connsiteY12034" fmla="*/ 1503746 h 4983967"/>
              <a:gd name="connsiteX12035" fmla="*/ 5887932 w 7803300"/>
              <a:gd name="connsiteY12035" fmla="*/ 1503746 h 4983967"/>
              <a:gd name="connsiteX12036" fmla="*/ 5908684 w 7803300"/>
              <a:gd name="connsiteY12036" fmla="*/ 1524336 h 4983967"/>
              <a:gd name="connsiteX12037" fmla="*/ 5887932 w 7803300"/>
              <a:gd name="connsiteY12037" fmla="*/ 1544927 h 4983967"/>
              <a:gd name="connsiteX12038" fmla="*/ 5867171 w 7803300"/>
              <a:gd name="connsiteY12038" fmla="*/ 1524336 h 4983967"/>
              <a:gd name="connsiteX12039" fmla="*/ 5887932 w 7803300"/>
              <a:gd name="connsiteY12039" fmla="*/ 1503746 h 4983967"/>
              <a:gd name="connsiteX12040" fmla="*/ 5825066 w 7803300"/>
              <a:gd name="connsiteY12040" fmla="*/ 1503746 h 4983967"/>
              <a:gd name="connsiteX12041" fmla="*/ 5845818 w 7803300"/>
              <a:gd name="connsiteY12041" fmla="*/ 1524336 h 4983967"/>
              <a:gd name="connsiteX12042" fmla="*/ 5825066 w 7803300"/>
              <a:gd name="connsiteY12042" fmla="*/ 1544927 h 4983967"/>
              <a:gd name="connsiteX12043" fmla="*/ 5804305 w 7803300"/>
              <a:gd name="connsiteY12043" fmla="*/ 1524336 h 4983967"/>
              <a:gd name="connsiteX12044" fmla="*/ 5825066 w 7803300"/>
              <a:gd name="connsiteY12044" fmla="*/ 1503746 h 4983967"/>
              <a:gd name="connsiteX12045" fmla="*/ 5761340 w 7803300"/>
              <a:gd name="connsiteY12045" fmla="*/ 1503746 h 4983967"/>
              <a:gd name="connsiteX12046" fmla="*/ 5782092 w 7803300"/>
              <a:gd name="connsiteY12046" fmla="*/ 1524336 h 4983967"/>
              <a:gd name="connsiteX12047" fmla="*/ 5761340 w 7803300"/>
              <a:gd name="connsiteY12047" fmla="*/ 1544927 h 4983967"/>
              <a:gd name="connsiteX12048" fmla="*/ 5740579 w 7803300"/>
              <a:gd name="connsiteY12048" fmla="*/ 1524336 h 4983967"/>
              <a:gd name="connsiteX12049" fmla="*/ 5761340 w 7803300"/>
              <a:gd name="connsiteY12049" fmla="*/ 1503746 h 4983967"/>
              <a:gd name="connsiteX12050" fmla="*/ 5698384 w 7803300"/>
              <a:gd name="connsiteY12050" fmla="*/ 1503746 h 4983967"/>
              <a:gd name="connsiteX12051" fmla="*/ 5719136 w 7803300"/>
              <a:gd name="connsiteY12051" fmla="*/ 1524336 h 4983967"/>
              <a:gd name="connsiteX12052" fmla="*/ 5698384 w 7803300"/>
              <a:gd name="connsiteY12052" fmla="*/ 1544927 h 4983967"/>
              <a:gd name="connsiteX12053" fmla="*/ 5677623 w 7803300"/>
              <a:gd name="connsiteY12053" fmla="*/ 1524336 h 4983967"/>
              <a:gd name="connsiteX12054" fmla="*/ 5698384 w 7803300"/>
              <a:gd name="connsiteY12054" fmla="*/ 1503746 h 4983967"/>
              <a:gd name="connsiteX12055" fmla="*/ 5635348 w 7803300"/>
              <a:gd name="connsiteY12055" fmla="*/ 1503746 h 4983967"/>
              <a:gd name="connsiteX12056" fmla="*/ 5656100 w 7803300"/>
              <a:gd name="connsiteY12056" fmla="*/ 1524336 h 4983967"/>
              <a:gd name="connsiteX12057" fmla="*/ 5635348 w 7803300"/>
              <a:gd name="connsiteY12057" fmla="*/ 1544927 h 4983967"/>
              <a:gd name="connsiteX12058" fmla="*/ 5614587 w 7803300"/>
              <a:gd name="connsiteY12058" fmla="*/ 1524336 h 4983967"/>
              <a:gd name="connsiteX12059" fmla="*/ 5635348 w 7803300"/>
              <a:gd name="connsiteY12059" fmla="*/ 1503746 h 4983967"/>
              <a:gd name="connsiteX12060" fmla="*/ 5572474 w 7803300"/>
              <a:gd name="connsiteY12060" fmla="*/ 1503746 h 4983967"/>
              <a:gd name="connsiteX12061" fmla="*/ 5593226 w 7803300"/>
              <a:gd name="connsiteY12061" fmla="*/ 1524336 h 4983967"/>
              <a:gd name="connsiteX12062" fmla="*/ 5572474 w 7803300"/>
              <a:gd name="connsiteY12062" fmla="*/ 1544927 h 4983967"/>
              <a:gd name="connsiteX12063" fmla="*/ 5551713 w 7803300"/>
              <a:gd name="connsiteY12063" fmla="*/ 1524336 h 4983967"/>
              <a:gd name="connsiteX12064" fmla="*/ 5572474 w 7803300"/>
              <a:gd name="connsiteY12064" fmla="*/ 1503746 h 4983967"/>
              <a:gd name="connsiteX12065" fmla="*/ 5508756 w 7803300"/>
              <a:gd name="connsiteY12065" fmla="*/ 1503746 h 4983967"/>
              <a:gd name="connsiteX12066" fmla="*/ 5529508 w 7803300"/>
              <a:gd name="connsiteY12066" fmla="*/ 1524336 h 4983967"/>
              <a:gd name="connsiteX12067" fmla="*/ 5508756 w 7803300"/>
              <a:gd name="connsiteY12067" fmla="*/ 1544927 h 4983967"/>
              <a:gd name="connsiteX12068" fmla="*/ 5487995 w 7803300"/>
              <a:gd name="connsiteY12068" fmla="*/ 1524336 h 4983967"/>
              <a:gd name="connsiteX12069" fmla="*/ 5508756 w 7803300"/>
              <a:gd name="connsiteY12069" fmla="*/ 1503746 h 4983967"/>
              <a:gd name="connsiteX12070" fmla="*/ 5445881 w 7803300"/>
              <a:gd name="connsiteY12070" fmla="*/ 1503746 h 4983967"/>
              <a:gd name="connsiteX12071" fmla="*/ 5466633 w 7803300"/>
              <a:gd name="connsiteY12071" fmla="*/ 1524336 h 4983967"/>
              <a:gd name="connsiteX12072" fmla="*/ 5445881 w 7803300"/>
              <a:gd name="connsiteY12072" fmla="*/ 1544927 h 4983967"/>
              <a:gd name="connsiteX12073" fmla="*/ 5425120 w 7803300"/>
              <a:gd name="connsiteY12073" fmla="*/ 1524336 h 4983967"/>
              <a:gd name="connsiteX12074" fmla="*/ 5445881 w 7803300"/>
              <a:gd name="connsiteY12074" fmla="*/ 1503746 h 4983967"/>
              <a:gd name="connsiteX12075" fmla="*/ 5382504 w 7803300"/>
              <a:gd name="connsiteY12075" fmla="*/ 1503746 h 4983967"/>
              <a:gd name="connsiteX12076" fmla="*/ 5403256 w 7803300"/>
              <a:gd name="connsiteY12076" fmla="*/ 1524336 h 4983967"/>
              <a:gd name="connsiteX12077" fmla="*/ 5382504 w 7803300"/>
              <a:gd name="connsiteY12077" fmla="*/ 1544927 h 4983967"/>
              <a:gd name="connsiteX12078" fmla="*/ 5361743 w 7803300"/>
              <a:gd name="connsiteY12078" fmla="*/ 1524336 h 4983967"/>
              <a:gd name="connsiteX12079" fmla="*/ 5382504 w 7803300"/>
              <a:gd name="connsiteY12079" fmla="*/ 1503746 h 4983967"/>
              <a:gd name="connsiteX12080" fmla="*/ 5319630 w 7803300"/>
              <a:gd name="connsiteY12080" fmla="*/ 1503746 h 4983967"/>
              <a:gd name="connsiteX12081" fmla="*/ 5340382 w 7803300"/>
              <a:gd name="connsiteY12081" fmla="*/ 1524336 h 4983967"/>
              <a:gd name="connsiteX12082" fmla="*/ 5319630 w 7803300"/>
              <a:gd name="connsiteY12082" fmla="*/ 1544927 h 4983967"/>
              <a:gd name="connsiteX12083" fmla="*/ 5298869 w 7803300"/>
              <a:gd name="connsiteY12083" fmla="*/ 1524336 h 4983967"/>
              <a:gd name="connsiteX12084" fmla="*/ 5319630 w 7803300"/>
              <a:gd name="connsiteY12084" fmla="*/ 1503746 h 4983967"/>
              <a:gd name="connsiteX12085" fmla="*/ 5255822 w 7803300"/>
              <a:gd name="connsiteY12085" fmla="*/ 1503746 h 4983967"/>
              <a:gd name="connsiteX12086" fmla="*/ 5276574 w 7803300"/>
              <a:gd name="connsiteY12086" fmla="*/ 1524336 h 4983967"/>
              <a:gd name="connsiteX12087" fmla="*/ 5255822 w 7803300"/>
              <a:gd name="connsiteY12087" fmla="*/ 1544927 h 4983967"/>
              <a:gd name="connsiteX12088" fmla="*/ 5235061 w 7803300"/>
              <a:gd name="connsiteY12088" fmla="*/ 1524336 h 4983967"/>
              <a:gd name="connsiteX12089" fmla="*/ 5255822 w 7803300"/>
              <a:gd name="connsiteY12089" fmla="*/ 1503746 h 4983967"/>
              <a:gd name="connsiteX12090" fmla="*/ 5192957 w 7803300"/>
              <a:gd name="connsiteY12090" fmla="*/ 1503746 h 4983967"/>
              <a:gd name="connsiteX12091" fmla="*/ 5213709 w 7803300"/>
              <a:gd name="connsiteY12091" fmla="*/ 1524336 h 4983967"/>
              <a:gd name="connsiteX12092" fmla="*/ 5192957 w 7803300"/>
              <a:gd name="connsiteY12092" fmla="*/ 1544927 h 4983967"/>
              <a:gd name="connsiteX12093" fmla="*/ 5172196 w 7803300"/>
              <a:gd name="connsiteY12093" fmla="*/ 1524336 h 4983967"/>
              <a:gd name="connsiteX12094" fmla="*/ 5192957 w 7803300"/>
              <a:gd name="connsiteY12094" fmla="*/ 1503746 h 4983967"/>
              <a:gd name="connsiteX12095" fmla="*/ 5129912 w 7803300"/>
              <a:gd name="connsiteY12095" fmla="*/ 1503746 h 4983967"/>
              <a:gd name="connsiteX12096" fmla="*/ 5150664 w 7803300"/>
              <a:gd name="connsiteY12096" fmla="*/ 1524336 h 4983967"/>
              <a:gd name="connsiteX12097" fmla="*/ 5129912 w 7803300"/>
              <a:gd name="connsiteY12097" fmla="*/ 1544927 h 4983967"/>
              <a:gd name="connsiteX12098" fmla="*/ 5109151 w 7803300"/>
              <a:gd name="connsiteY12098" fmla="*/ 1524336 h 4983967"/>
              <a:gd name="connsiteX12099" fmla="*/ 5129912 w 7803300"/>
              <a:gd name="connsiteY12099" fmla="*/ 1503746 h 4983967"/>
              <a:gd name="connsiteX12100" fmla="*/ 5067046 w 7803300"/>
              <a:gd name="connsiteY12100" fmla="*/ 1503746 h 4983967"/>
              <a:gd name="connsiteX12101" fmla="*/ 5087798 w 7803300"/>
              <a:gd name="connsiteY12101" fmla="*/ 1524336 h 4983967"/>
              <a:gd name="connsiteX12102" fmla="*/ 5067046 w 7803300"/>
              <a:gd name="connsiteY12102" fmla="*/ 1544927 h 4983967"/>
              <a:gd name="connsiteX12103" fmla="*/ 5046285 w 7803300"/>
              <a:gd name="connsiteY12103" fmla="*/ 1524336 h 4983967"/>
              <a:gd name="connsiteX12104" fmla="*/ 5067046 w 7803300"/>
              <a:gd name="connsiteY12104" fmla="*/ 1503746 h 4983967"/>
              <a:gd name="connsiteX12105" fmla="*/ 5003319 w 7803300"/>
              <a:gd name="connsiteY12105" fmla="*/ 1503746 h 4983967"/>
              <a:gd name="connsiteX12106" fmla="*/ 5024071 w 7803300"/>
              <a:gd name="connsiteY12106" fmla="*/ 1524336 h 4983967"/>
              <a:gd name="connsiteX12107" fmla="*/ 5003319 w 7803300"/>
              <a:gd name="connsiteY12107" fmla="*/ 1544927 h 4983967"/>
              <a:gd name="connsiteX12108" fmla="*/ 4982558 w 7803300"/>
              <a:gd name="connsiteY12108" fmla="*/ 1524336 h 4983967"/>
              <a:gd name="connsiteX12109" fmla="*/ 5003319 w 7803300"/>
              <a:gd name="connsiteY12109" fmla="*/ 1503746 h 4983967"/>
              <a:gd name="connsiteX12110" fmla="*/ 4940454 w 7803300"/>
              <a:gd name="connsiteY12110" fmla="*/ 1503746 h 4983967"/>
              <a:gd name="connsiteX12111" fmla="*/ 4961206 w 7803300"/>
              <a:gd name="connsiteY12111" fmla="*/ 1524336 h 4983967"/>
              <a:gd name="connsiteX12112" fmla="*/ 4940454 w 7803300"/>
              <a:gd name="connsiteY12112" fmla="*/ 1544927 h 4983967"/>
              <a:gd name="connsiteX12113" fmla="*/ 4919693 w 7803300"/>
              <a:gd name="connsiteY12113" fmla="*/ 1524336 h 4983967"/>
              <a:gd name="connsiteX12114" fmla="*/ 4940454 w 7803300"/>
              <a:gd name="connsiteY12114" fmla="*/ 1503746 h 4983967"/>
              <a:gd name="connsiteX12115" fmla="*/ 4877328 w 7803300"/>
              <a:gd name="connsiteY12115" fmla="*/ 1503746 h 4983967"/>
              <a:gd name="connsiteX12116" fmla="*/ 4898080 w 7803300"/>
              <a:gd name="connsiteY12116" fmla="*/ 1524336 h 4983967"/>
              <a:gd name="connsiteX12117" fmla="*/ 4877328 w 7803300"/>
              <a:gd name="connsiteY12117" fmla="*/ 1544927 h 4983967"/>
              <a:gd name="connsiteX12118" fmla="*/ 4856567 w 7803300"/>
              <a:gd name="connsiteY12118" fmla="*/ 1524336 h 4983967"/>
              <a:gd name="connsiteX12119" fmla="*/ 4877328 w 7803300"/>
              <a:gd name="connsiteY12119" fmla="*/ 1503746 h 4983967"/>
              <a:gd name="connsiteX12120" fmla="*/ 4814453 w 7803300"/>
              <a:gd name="connsiteY12120" fmla="*/ 1503746 h 4983967"/>
              <a:gd name="connsiteX12121" fmla="*/ 4835205 w 7803300"/>
              <a:gd name="connsiteY12121" fmla="*/ 1524336 h 4983967"/>
              <a:gd name="connsiteX12122" fmla="*/ 4814453 w 7803300"/>
              <a:gd name="connsiteY12122" fmla="*/ 1544927 h 4983967"/>
              <a:gd name="connsiteX12123" fmla="*/ 4793692 w 7803300"/>
              <a:gd name="connsiteY12123" fmla="*/ 1524336 h 4983967"/>
              <a:gd name="connsiteX12124" fmla="*/ 4814453 w 7803300"/>
              <a:gd name="connsiteY12124" fmla="*/ 1503746 h 4983967"/>
              <a:gd name="connsiteX12125" fmla="*/ 4687861 w 7803300"/>
              <a:gd name="connsiteY12125" fmla="*/ 1503746 h 4983967"/>
              <a:gd name="connsiteX12126" fmla="*/ 4708613 w 7803300"/>
              <a:gd name="connsiteY12126" fmla="*/ 1524336 h 4983967"/>
              <a:gd name="connsiteX12127" fmla="*/ 4687861 w 7803300"/>
              <a:gd name="connsiteY12127" fmla="*/ 1544927 h 4983967"/>
              <a:gd name="connsiteX12128" fmla="*/ 4667100 w 7803300"/>
              <a:gd name="connsiteY12128" fmla="*/ 1524336 h 4983967"/>
              <a:gd name="connsiteX12129" fmla="*/ 4687861 w 7803300"/>
              <a:gd name="connsiteY12129" fmla="*/ 1503746 h 4983967"/>
              <a:gd name="connsiteX12130" fmla="*/ 4498143 w 7803300"/>
              <a:gd name="connsiteY12130" fmla="*/ 1503746 h 4983967"/>
              <a:gd name="connsiteX12131" fmla="*/ 4518895 w 7803300"/>
              <a:gd name="connsiteY12131" fmla="*/ 1524336 h 4983967"/>
              <a:gd name="connsiteX12132" fmla="*/ 4498143 w 7803300"/>
              <a:gd name="connsiteY12132" fmla="*/ 1544927 h 4983967"/>
              <a:gd name="connsiteX12133" fmla="*/ 4477382 w 7803300"/>
              <a:gd name="connsiteY12133" fmla="*/ 1524336 h 4983967"/>
              <a:gd name="connsiteX12134" fmla="*/ 4498143 w 7803300"/>
              <a:gd name="connsiteY12134" fmla="*/ 1503746 h 4983967"/>
              <a:gd name="connsiteX12135" fmla="*/ 4435277 w 7803300"/>
              <a:gd name="connsiteY12135" fmla="*/ 1503746 h 4983967"/>
              <a:gd name="connsiteX12136" fmla="*/ 4456029 w 7803300"/>
              <a:gd name="connsiteY12136" fmla="*/ 1524336 h 4983967"/>
              <a:gd name="connsiteX12137" fmla="*/ 4435277 w 7803300"/>
              <a:gd name="connsiteY12137" fmla="*/ 1544927 h 4983967"/>
              <a:gd name="connsiteX12138" fmla="*/ 4414516 w 7803300"/>
              <a:gd name="connsiteY12138" fmla="*/ 1524336 h 4983967"/>
              <a:gd name="connsiteX12139" fmla="*/ 4435277 w 7803300"/>
              <a:gd name="connsiteY12139" fmla="*/ 1503746 h 4983967"/>
              <a:gd name="connsiteX12140" fmla="*/ 4371811 w 7803300"/>
              <a:gd name="connsiteY12140" fmla="*/ 1503746 h 4983967"/>
              <a:gd name="connsiteX12141" fmla="*/ 4392563 w 7803300"/>
              <a:gd name="connsiteY12141" fmla="*/ 1524336 h 4983967"/>
              <a:gd name="connsiteX12142" fmla="*/ 4371811 w 7803300"/>
              <a:gd name="connsiteY12142" fmla="*/ 1544927 h 4983967"/>
              <a:gd name="connsiteX12143" fmla="*/ 4351050 w 7803300"/>
              <a:gd name="connsiteY12143" fmla="*/ 1524336 h 4983967"/>
              <a:gd name="connsiteX12144" fmla="*/ 4371811 w 7803300"/>
              <a:gd name="connsiteY12144" fmla="*/ 1503746 h 4983967"/>
              <a:gd name="connsiteX12145" fmla="*/ 4309026 w 7803300"/>
              <a:gd name="connsiteY12145" fmla="*/ 1503746 h 4983967"/>
              <a:gd name="connsiteX12146" fmla="*/ 4329778 w 7803300"/>
              <a:gd name="connsiteY12146" fmla="*/ 1524336 h 4983967"/>
              <a:gd name="connsiteX12147" fmla="*/ 4309026 w 7803300"/>
              <a:gd name="connsiteY12147" fmla="*/ 1544927 h 4983967"/>
              <a:gd name="connsiteX12148" fmla="*/ 4288265 w 7803300"/>
              <a:gd name="connsiteY12148" fmla="*/ 1524336 h 4983967"/>
              <a:gd name="connsiteX12149" fmla="*/ 4309026 w 7803300"/>
              <a:gd name="connsiteY12149" fmla="*/ 1503746 h 4983967"/>
              <a:gd name="connsiteX12150" fmla="*/ 4245299 w 7803300"/>
              <a:gd name="connsiteY12150" fmla="*/ 1503746 h 4983967"/>
              <a:gd name="connsiteX12151" fmla="*/ 4266051 w 7803300"/>
              <a:gd name="connsiteY12151" fmla="*/ 1524336 h 4983967"/>
              <a:gd name="connsiteX12152" fmla="*/ 4245299 w 7803300"/>
              <a:gd name="connsiteY12152" fmla="*/ 1544927 h 4983967"/>
              <a:gd name="connsiteX12153" fmla="*/ 4224538 w 7803300"/>
              <a:gd name="connsiteY12153" fmla="*/ 1524336 h 4983967"/>
              <a:gd name="connsiteX12154" fmla="*/ 4245299 w 7803300"/>
              <a:gd name="connsiteY12154" fmla="*/ 1503746 h 4983967"/>
              <a:gd name="connsiteX12155" fmla="*/ 4182344 w 7803300"/>
              <a:gd name="connsiteY12155" fmla="*/ 1503746 h 4983967"/>
              <a:gd name="connsiteX12156" fmla="*/ 4203096 w 7803300"/>
              <a:gd name="connsiteY12156" fmla="*/ 1524336 h 4983967"/>
              <a:gd name="connsiteX12157" fmla="*/ 4182344 w 7803300"/>
              <a:gd name="connsiteY12157" fmla="*/ 1544927 h 4983967"/>
              <a:gd name="connsiteX12158" fmla="*/ 4161583 w 7803300"/>
              <a:gd name="connsiteY12158" fmla="*/ 1524336 h 4983967"/>
              <a:gd name="connsiteX12159" fmla="*/ 4182344 w 7803300"/>
              <a:gd name="connsiteY12159" fmla="*/ 1503746 h 4983967"/>
              <a:gd name="connsiteX12160" fmla="*/ 4119307 w 7803300"/>
              <a:gd name="connsiteY12160" fmla="*/ 1503746 h 4983967"/>
              <a:gd name="connsiteX12161" fmla="*/ 4140059 w 7803300"/>
              <a:gd name="connsiteY12161" fmla="*/ 1524336 h 4983967"/>
              <a:gd name="connsiteX12162" fmla="*/ 4119307 w 7803300"/>
              <a:gd name="connsiteY12162" fmla="*/ 1544927 h 4983967"/>
              <a:gd name="connsiteX12163" fmla="*/ 4098546 w 7803300"/>
              <a:gd name="connsiteY12163" fmla="*/ 1524336 h 4983967"/>
              <a:gd name="connsiteX12164" fmla="*/ 4119307 w 7803300"/>
              <a:gd name="connsiteY12164" fmla="*/ 1503746 h 4983967"/>
              <a:gd name="connsiteX12165" fmla="*/ 4056433 w 7803300"/>
              <a:gd name="connsiteY12165" fmla="*/ 1503746 h 4983967"/>
              <a:gd name="connsiteX12166" fmla="*/ 4077185 w 7803300"/>
              <a:gd name="connsiteY12166" fmla="*/ 1524336 h 4983967"/>
              <a:gd name="connsiteX12167" fmla="*/ 4056433 w 7803300"/>
              <a:gd name="connsiteY12167" fmla="*/ 1544927 h 4983967"/>
              <a:gd name="connsiteX12168" fmla="*/ 4035672 w 7803300"/>
              <a:gd name="connsiteY12168" fmla="*/ 1524336 h 4983967"/>
              <a:gd name="connsiteX12169" fmla="*/ 4056433 w 7803300"/>
              <a:gd name="connsiteY12169" fmla="*/ 1503746 h 4983967"/>
              <a:gd name="connsiteX12170" fmla="*/ 2988765 w 7803300"/>
              <a:gd name="connsiteY12170" fmla="*/ 1503315 h 4983967"/>
              <a:gd name="connsiteX12171" fmla="*/ 3009517 w 7803300"/>
              <a:gd name="connsiteY12171" fmla="*/ 1523905 h 4983967"/>
              <a:gd name="connsiteX12172" fmla="*/ 2988765 w 7803300"/>
              <a:gd name="connsiteY12172" fmla="*/ 1544496 h 4983967"/>
              <a:gd name="connsiteX12173" fmla="*/ 2968004 w 7803300"/>
              <a:gd name="connsiteY12173" fmla="*/ 1523905 h 4983967"/>
              <a:gd name="connsiteX12174" fmla="*/ 2988765 w 7803300"/>
              <a:gd name="connsiteY12174" fmla="*/ 1503315 h 4983967"/>
              <a:gd name="connsiteX12175" fmla="*/ 2925989 w 7803300"/>
              <a:gd name="connsiteY12175" fmla="*/ 1503315 h 4983967"/>
              <a:gd name="connsiteX12176" fmla="*/ 2946741 w 7803300"/>
              <a:gd name="connsiteY12176" fmla="*/ 1523905 h 4983967"/>
              <a:gd name="connsiteX12177" fmla="*/ 2925989 w 7803300"/>
              <a:gd name="connsiteY12177" fmla="*/ 1544496 h 4983967"/>
              <a:gd name="connsiteX12178" fmla="*/ 2905228 w 7803300"/>
              <a:gd name="connsiteY12178" fmla="*/ 1523905 h 4983967"/>
              <a:gd name="connsiteX12179" fmla="*/ 2925989 w 7803300"/>
              <a:gd name="connsiteY12179" fmla="*/ 1503315 h 4983967"/>
              <a:gd name="connsiteX12180" fmla="*/ 2862774 w 7803300"/>
              <a:gd name="connsiteY12180" fmla="*/ 1503315 h 4983967"/>
              <a:gd name="connsiteX12181" fmla="*/ 2883526 w 7803300"/>
              <a:gd name="connsiteY12181" fmla="*/ 1523905 h 4983967"/>
              <a:gd name="connsiteX12182" fmla="*/ 2862774 w 7803300"/>
              <a:gd name="connsiteY12182" fmla="*/ 1544496 h 4983967"/>
              <a:gd name="connsiteX12183" fmla="*/ 2842013 w 7803300"/>
              <a:gd name="connsiteY12183" fmla="*/ 1523905 h 4983967"/>
              <a:gd name="connsiteX12184" fmla="*/ 2862774 w 7803300"/>
              <a:gd name="connsiteY12184" fmla="*/ 1503315 h 4983967"/>
              <a:gd name="connsiteX12185" fmla="*/ 2799989 w 7803300"/>
              <a:gd name="connsiteY12185" fmla="*/ 1503315 h 4983967"/>
              <a:gd name="connsiteX12186" fmla="*/ 2820741 w 7803300"/>
              <a:gd name="connsiteY12186" fmla="*/ 1523905 h 4983967"/>
              <a:gd name="connsiteX12187" fmla="*/ 2799989 w 7803300"/>
              <a:gd name="connsiteY12187" fmla="*/ 1544496 h 4983967"/>
              <a:gd name="connsiteX12188" fmla="*/ 2779228 w 7803300"/>
              <a:gd name="connsiteY12188" fmla="*/ 1523905 h 4983967"/>
              <a:gd name="connsiteX12189" fmla="*/ 2799989 w 7803300"/>
              <a:gd name="connsiteY12189" fmla="*/ 1503315 h 4983967"/>
              <a:gd name="connsiteX12190" fmla="*/ 2736181 w 7803300"/>
              <a:gd name="connsiteY12190" fmla="*/ 1503315 h 4983967"/>
              <a:gd name="connsiteX12191" fmla="*/ 2756933 w 7803300"/>
              <a:gd name="connsiteY12191" fmla="*/ 1523905 h 4983967"/>
              <a:gd name="connsiteX12192" fmla="*/ 2736181 w 7803300"/>
              <a:gd name="connsiteY12192" fmla="*/ 1544496 h 4983967"/>
              <a:gd name="connsiteX12193" fmla="*/ 2715420 w 7803300"/>
              <a:gd name="connsiteY12193" fmla="*/ 1523905 h 4983967"/>
              <a:gd name="connsiteX12194" fmla="*/ 2736181 w 7803300"/>
              <a:gd name="connsiteY12194" fmla="*/ 1503315 h 4983967"/>
              <a:gd name="connsiteX12195" fmla="*/ 2673396 w 7803300"/>
              <a:gd name="connsiteY12195" fmla="*/ 1503315 h 4983967"/>
              <a:gd name="connsiteX12196" fmla="*/ 2694148 w 7803300"/>
              <a:gd name="connsiteY12196" fmla="*/ 1523905 h 4983967"/>
              <a:gd name="connsiteX12197" fmla="*/ 2673396 w 7803300"/>
              <a:gd name="connsiteY12197" fmla="*/ 1544496 h 4983967"/>
              <a:gd name="connsiteX12198" fmla="*/ 2652635 w 7803300"/>
              <a:gd name="connsiteY12198" fmla="*/ 1523905 h 4983967"/>
              <a:gd name="connsiteX12199" fmla="*/ 2673396 w 7803300"/>
              <a:gd name="connsiteY12199" fmla="*/ 1503315 h 4983967"/>
              <a:gd name="connsiteX12200" fmla="*/ 2610190 w 7803300"/>
              <a:gd name="connsiteY12200" fmla="*/ 1503315 h 4983967"/>
              <a:gd name="connsiteX12201" fmla="*/ 2630942 w 7803300"/>
              <a:gd name="connsiteY12201" fmla="*/ 1523905 h 4983967"/>
              <a:gd name="connsiteX12202" fmla="*/ 2610190 w 7803300"/>
              <a:gd name="connsiteY12202" fmla="*/ 1544496 h 4983967"/>
              <a:gd name="connsiteX12203" fmla="*/ 2589429 w 7803300"/>
              <a:gd name="connsiteY12203" fmla="*/ 1523905 h 4983967"/>
              <a:gd name="connsiteX12204" fmla="*/ 2610190 w 7803300"/>
              <a:gd name="connsiteY12204" fmla="*/ 1503315 h 4983967"/>
              <a:gd name="connsiteX12205" fmla="*/ 2547405 w 7803300"/>
              <a:gd name="connsiteY12205" fmla="*/ 1503315 h 4983967"/>
              <a:gd name="connsiteX12206" fmla="*/ 2568157 w 7803300"/>
              <a:gd name="connsiteY12206" fmla="*/ 1523905 h 4983967"/>
              <a:gd name="connsiteX12207" fmla="*/ 2547405 w 7803300"/>
              <a:gd name="connsiteY12207" fmla="*/ 1544496 h 4983967"/>
              <a:gd name="connsiteX12208" fmla="*/ 2526644 w 7803300"/>
              <a:gd name="connsiteY12208" fmla="*/ 1523905 h 4983967"/>
              <a:gd name="connsiteX12209" fmla="*/ 2547405 w 7803300"/>
              <a:gd name="connsiteY12209" fmla="*/ 1503315 h 4983967"/>
              <a:gd name="connsiteX12210" fmla="*/ 2230835 w 7803300"/>
              <a:gd name="connsiteY12210" fmla="*/ 1503315 h 4983967"/>
              <a:gd name="connsiteX12211" fmla="*/ 2251587 w 7803300"/>
              <a:gd name="connsiteY12211" fmla="*/ 1523905 h 4983967"/>
              <a:gd name="connsiteX12212" fmla="*/ 2230835 w 7803300"/>
              <a:gd name="connsiteY12212" fmla="*/ 1544496 h 4983967"/>
              <a:gd name="connsiteX12213" fmla="*/ 2210074 w 7803300"/>
              <a:gd name="connsiteY12213" fmla="*/ 1523905 h 4983967"/>
              <a:gd name="connsiteX12214" fmla="*/ 2230835 w 7803300"/>
              <a:gd name="connsiteY12214" fmla="*/ 1503315 h 4983967"/>
              <a:gd name="connsiteX12215" fmla="*/ 2167879 w 7803300"/>
              <a:gd name="connsiteY12215" fmla="*/ 1503315 h 4983967"/>
              <a:gd name="connsiteX12216" fmla="*/ 2188631 w 7803300"/>
              <a:gd name="connsiteY12216" fmla="*/ 1523905 h 4983967"/>
              <a:gd name="connsiteX12217" fmla="*/ 2167879 w 7803300"/>
              <a:gd name="connsiteY12217" fmla="*/ 1544496 h 4983967"/>
              <a:gd name="connsiteX12218" fmla="*/ 2147118 w 7803300"/>
              <a:gd name="connsiteY12218" fmla="*/ 1523905 h 4983967"/>
              <a:gd name="connsiteX12219" fmla="*/ 2167879 w 7803300"/>
              <a:gd name="connsiteY12219" fmla="*/ 1503315 h 4983967"/>
              <a:gd name="connsiteX12220" fmla="*/ 2104753 w 7803300"/>
              <a:gd name="connsiteY12220" fmla="*/ 1503315 h 4983967"/>
              <a:gd name="connsiteX12221" fmla="*/ 2125505 w 7803300"/>
              <a:gd name="connsiteY12221" fmla="*/ 1523905 h 4983967"/>
              <a:gd name="connsiteX12222" fmla="*/ 2104753 w 7803300"/>
              <a:gd name="connsiteY12222" fmla="*/ 1544496 h 4983967"/>
              <a:gd name="connsiteX12223" fmla="*/ 2083992 w 7803300"/>
              <a:gd name="connsiteY12223" fmla="*/ 1523905 h 4983967"/>
              <a:gd name="connsiteX12224" fmla="*/ 2104753 w 7803300"/>
              <a:gd name="connsiteY12224" fmla="*/ 1503315 h 4983967"/>
              <a:gd name="connsiteX12225" fmla="*/ 1978251 w 7803300"/>
              <a:gd name="connsiteY12225" fmla="*/ 1503315 h 4983967"/>
              <a:gd name="connsiteX12226" fmla="*/ 1999003 w 7803300"/>
              <a:gd name="connsiteY12226" fmla="*/ 1523905 h 4983967"/>
              <a:gd name="connsiteX12227" fmla="*/ 1978251 w 7803300"/>
              <a:gd name="connsiteY12227" fmla="*/ 1544496 h 4983967"/>
              <a:gd name="connsiteX12228" fmla="*/ 1957490 w 7803300"/>
              <a:gd name="connsiteY12228" fmla="*/ 1523905 h 4983967"/>
              <a:gd name="connsiteX12229" fmla="*/ 1978251 w 7803300"/>
              <a:gd name="connsiteY12229" fmla="*/ 1503315 h 4983967"/>
              <a:gd name="connsiteX12230" fmla="*/ 1852170 w 7803300"/>
              <a:gd name="connsiteY12230" fmla="*/ 1503315 h 4983967"/>
              <a:gd name="connsiteX12231" fmla="*/ 1872922 w 7803300"/>
              <a:gd name="connsiteY12231" fmla="*/ 1523905 h 4983967"/>
              <a:gd name="connsiteX12232" fmla="*/ 1852170 w 7803300"/>
              <a:gd name="connsiteY12232" fmla="*/ 1544496 h 4983967"/>
              <a:gd name="connsiteX12233" fmla="*/ 1831409 w 7803300"/>
              <a:gd name="connsiteY12233" fmla="*/ 1523905 h 4983967"/>
              <a:gd name="connsiteX12234" fmla="*/ 1852170 w 7803300"/>
              <a:gd name="connsiteY12234" fmla="*/ 1503315 h 4983967"/>
              <a:gd name="connsiteX12235" fmla="*/ 1789385 w 7803300"/>
              <a:gd name="connsiteY12235" fmla="*/ 1503315 h 4983967"/>
              <a:gd name="connsiteX12236" fmla="*/ 1810137 w 7803300"/>
              <a:gd name="connsiteY12236" fmla="*/ 1523905 h 4983967"/>
              <a:gd name="connsiteX12237" fmla="*/ 1789385 w 7803300"/>
              <a:gd name="connsiteY12237" fmla="*/ 1544496 h 4983967"/>
              <a:gd name="connsiteX12238" fmla="*/ 1768624 w 7803300"/>
              <a:gd name="connsiteY12238" fmla="*/ 1523905 h 4983967"/>
              <a:gd name="connsiteX12239" fmla="*/ 1789385 w 7803300"/>
              <a:gd name="connsiteY12239" fmla="*/ 1503315 h 4983967"/>
              <a:gd name="connsiteX12240" fmla="*/ 1725577 w 7803300"/>
              <a:gd name="connsiteY12240" fmla="*/ 1503315 h 4983967"/>
              <a:gd name="connsiteX12241" fmla="*/ 1746329 w 7803300"/>
              <a:gd name="connsiteY12241" fmla="*/ 1523905 h 4983967"/>
              <a:gd name="connsiteX12242" fmla="*/ 1725577 w 7803300"/>
              <a:gd name="connsiteY12242" fmla="*/ 1544496 h 4983967"/>
              <a:gd name="connsiteX12243" fmla="*/ 1704816 w 7803300"/>
              <a:gd name="connsiteY12243" fmla="*/ 1523905 h 4983967"/>
              <a:gd name="connsiteX12244" fmla="*/ 1725577 w 7803300"/>
              <a:gd name="connsiteY12244" fmla="*/ 1503315 h 4983967"/>
              <a:gd name="connsiteX12245" fmla="*/ 1662792 w 7803300"/>
              <a:gd name="connsiteY12245" fmla="*/ 1503315 h 4983967"/>
              <a:gd name="connsiteX12246" fmla="*/ 1683544 w 7803300"/>
              <a:gd name="connsiteY12246" fmla="*/ 1523905 h 4983967"/>
              <a:gd name="connsiteX12247" fmla="*/ 1662792 w 7803300"/>
              <a:gd name="connsiteY12247" fmla="*/ 1544496 h 4983967"/>
              <a:gd name="connsiteX12248" fmla="*/ 1642031 w 7803300"/>
              <a:gd name="connsiteY12248" fmla="*/ 1523905 h 4983967"/>
              <a:gd name="connsiteX12249" fmla="*/ 1662792 w 7803300"/>
              <a:gd name="connsiteY12249" fmla="*/ 1503315 h 4983967"/>
              <a:gd name="connsiteX12250" fmla="*/ 1599577 w 7803300"/>
              <a:gd name="connsiteY12250" fmla="*/ 1503315 h 4983967"/>
              <a:gd name="connsiteX12251" fmla="*/ 1620329 w 7803300"/>
              <a:gd name="connsiteY12251" fmla="*/ 1523905 h 4983967"/>
              <a:gd name="connsiteX12252" fmla="*/ 1599577 w 7803300"/>
              <a:gd name="connsiteY12252" fmla="*/ 1544496 h 4983967"/>
              <a:gd name="connsiteX12253" fmla="*/ 1578816 w 7803300"/>
              <a:gd name="connsiteY12253" fmla="*/ 1523905 h 4983967"/>
              <a:gd name="connsiteX12254" fmla="*/ 1599577 w 7803300"/>
              <a:gd name="connsiteY12254" fmla="*/ 1503315 h 4983967"/>
              <a:gd name="connsiteX12255" fmla="*/ 1536801 w 7803300"/>
              <a:gd name="connsiteY12255" fmla="*/ 1503315 h 4983967"/>
              <a:gd name="connsiteX12256" fmla="*/ 1557553 w 7803300"/>
              <a:gd name="connsiteY12256" fmla="*/ 1523905 h 4983967"/>
              <a:gd name="connsiteX12257" fmla="*/ 1536801 w 7803300"/>
              <a:gd name="connsiteY12257" fmla="*/ 1544496 h 4983967"/>
              <a:gd name="connsiteX12258" fmla="*/ 1516040 w 7803300"/>
              <a:gd name="connsiteY12258" fmla="*/ 1523905 h 4983967"/>
              <a:gd name="connsiteX12259" fmla="*/ 1536801 w 7803300"/>
              <a:gd name="connsiteY12259" fmla="*/ 1503315 h 4983967"/>
              <a:gd name="connsiteX12260" fmla="*/ 1410200 w 7803300"/>
              <a:gd name="connsiteY12260" fmla="*/ 1503315 h 4983967"/>
              <a:gd name="connsiteX12261" fmla="*/ 1430952 w 7803300"/>
              <a:gd name="connsiteY12261" fmla="*/ 1523905 h 4983967"/>
              <a:gd name="connsiteX12262" fmla="*/ 1410200 w 7803300"/>
              <a:gd name="connsiteY12262" fmla="*/ 1544496 h 4983967"/>
              <a:gd name="connsiteX12263" fmla="*/ 1389439 w 7803300"/>
              <a:gd name="connsiteY12263" fmla="*/ 1523905 h 4983967"/>
              <a:gd name="connsiteX12264" fmla="*/ 1410200 w 7803300"/>
              <a:gd name="connsiteY12264" fmla="*/ 1503315 h 4983967"/>
              <a:gd name="connsiteX12265" fmla="*/ 1346733 w 7803300"/>
              <a:gd name="connsiteY12265" fmla="*/ 1503315 h 4983967"/>
              <a:gd name="connsiteX12266" fmla="*/ 1367485 w 7803300"/>
              <a:gd name="connsiteY12266" fmla="*/ 1523905 h 4983967"/>
              <a:gd name="connsiteX12267" fmla="*/ 1346733 w 7803300"/>
              <a:gd name="connsiteY12267" fmla="*/ 1544496 h 4983967"/>
              <a:gd name="connsiteX12268" fmla="*/ 1325972 w 7803300"/>
              <a:gd name="connsiteY12268" fmla="*/ 1523905 h 4983967"/>
              <a:gd name="connsiteX12269" fmla="*/ 1346733 w 7803300"/>
              <a:gd name="connsiteY12269" fmla="*/ 1503315 h 4983967"/>
              <a:gd name="connsiteX12270" fmla="*/ 1094149 w 7803300"/>
              <a:gd name="connsiteY12270" fmla="*/ 1503315 h 4983967"/>
              <a:gd name="connsiteX12271" fmla="*/ 1114901 w 7803300"/>
              <a:gd name="connsiteY12271" fmla="*/ 1523905 h 4983967"/>
              <a:gd name="connsiteX12272" fmla="*/ 1094149 w 7803300"/>
              <a:gd name="connsiteY12272" fmla="*/ 1544496 h 4983967"/>
              <a:gd name="connsiteX12273" fmla="*/ 1073388 w 7803300"/>
              <a:gd name="connsiteY12273" fmla="*/ 1523905 h 4983967"/>
              <a:gd name="connsiteX12274" fmla="*/ 1094149 w 7803300"/>
              <a:gd name="connsiteY12274" fmla="*/ 1503315 h 4983967"/>
              <a:gd name="connsiteX12275" fmla="*/ 1031364 w 7803300"/>
              <a:gd name="connsiteY12275" fmla="*/ 1503315 h 4983967"/>
              <a:gd name="connsiteX12276" fmla="*/ 1052116 w 7803300"/>
              <a:gd name="connsiteY12276" fmla="*/ 1523905 h 4983967"/>
              <a:gd name="connsiteX12277" fmla="*/ 1031364 w 7803300"/>
              <a:gd name="connsiteY12277" fmla="*/ 1544496 h 4983967"/>
              <a:gd name="connsiteX12278" fmla="*/ 1010603 w 7803300"/>
              <a:gd name="connsiteY12278" fmla="*/ 1523905 h 4983967"/>
              <a:gd name="connsiteX12279" fmla="*/ 1031364 w 7803300"/>
              <a:gd name="connsiteY12279" fmla="*/ 1503315 h 4983967"/>
              <a:gd name="connsiteX12280" fmla="*/ 967557 w 7803300"/>
              <a:gd name="connsiteY12280" fmla="*/ 1503315 h 4983967"/>
              <a:gd name="connsiteX12281" fmla="*/ 988309 w 7803300"/>
              <a:gd name="connsiteY12281" fmla="*/ 1523905 h 4983967"/>
              <a:gd name="connsiteX12282" fmla="*/ 967557 w 7803300"/>
              <a:gd name="connsiteY12282" fmla="*/ 1544496 h 4983967"/>
              <a:gd name="connsiteX12283" fmla="*/ 946796 w 7803300"/>
              <a:gd name="connsiteY12283" fmla="*/ 1523905 h 4983967"/>
              <a:gd name="connsiteX12284" fmla="*/ 967557 w 7803300"/>
              <a:gd name="connsiteY12284" fmla="*/ 1503315 h 4983967"/>
              <a:gd name="connsiteX12285" fmla="*/ 904772 w 7803300"/>
              <a:gd name="connsiteY12285" fmla="*/ 1503315 h 4983967"/>
              <a:gd name="connsiteX12286" fmla="*/ 925524 w 7803300"/>
              <a:gd name="connsiteY12286" fmla="*/ 1523905 h 4983967"/>
              <a:gd name="connsiteX12287" fmla="*/ 904772 w 7803300"/>
              <a:gd name="connsiteY12287" fmla="*/ 1544496 h 4983967"/>
              <a:gd name="connsiteX12288" fmla="*/ 884011 w 7803300"/>
              <a:gd name="connsiteY12288" fmla="*/ 1523905 h 4983967"/>
              <a:gd name="connsiteX12289" fmla="*/ 904772 w 7803300"/>
              <a:gd name="connsiteY12289" fmla="*/ 1503315 h 4983967"/>
              <a:gd name="connsiteX12290" fmla="*/ 841565 w 7803300"/>
              <a:gd name="connsiteY12290" fmla="*/ 1503315 h 4983967"/>
              <a:gd name="connsiteX12291" fmla="*/ 862317 w 7803300"/>
              <a:gd name="connsiteY12291" fmla="*/ 1523905 h 4983967"/>
              <a:gd name="connsiteX12292" fmla="*/ 841565 w 7803300"/>
              <a:gd name="connsiteY12292" fmla="*/ 1544496 h 4983967"/>
              <a:gd name="connsiteX12293" fmla="*/ 820804 w 7803300"/>
              <a:gd name="connsiteY12293" fmla="*/ 1523905 h 4983967"/>
              <a:gd name="connsiteX12294" fmla="*/ 841565 w 7803300"/>
              <a:gd name="connsiteY12294" fmla="*/ 1503315 h 4983967"/>
              <a:gd name="connsiteX12295" fmla="*/ 778780 w 7803300"/>
              <a:gd name="connsiteY12295" fmla="*/ 1503315 h 4983967"/>
              <a:gd name="connsiteX12296" fmla="*/ 799532 w 7803300"/>
              <a:gd name="connsiteY12296" fmla="*/ 1523905 h 4983967"/>
              <a:gd name="connsiteX12297" fmla="*/ 778780 w 7803300"/>
              <a:gd name="connsiteY12297" fmla="*/ 1544496 h 4983967"/>
              <a:gd name="connsiteX12298" fmla="*/ 758019 w 7803300"/>
              <a:gd name="connsiteY12298" fmla="*/ 1523905 h 4983967"/>
              <a:gd name="connsiteX12299" fmla="*/ 778780 w 7803300"/>
              <a:gd name="connsiteY12299" fmla="*/ 1503315 h 4983967"/>
              <a:gd name="connsiteX12300" fmla="*/ 715054 w 7803300"/>
              <a:gd name="connsiteY12300" fmla="*/ 1503315 h 4983967"/>
              <a:gd name="connsiteX12301" fmla="*/ 735806 w 7803300"/>
              <a:gd name="connsiteY12301" fmla="*/ 1523905 h 4983967"/>
              <a:gd name="connsiteX12302" fmla="*/ 715054 w 7803300"/>
              <a:gd name="connsiteY12302" fmla="*/ 1544496 h 4983967"/>
              <a:gd name="connsiteX12303" fmla="*/ 694293 w 7803300"/>
              <a:gd name="connsiteY12303" fmla="*/ 1523905 h 4983967"/>
              <a:gd name="connsiteX12304" fmla="*/ 715054 w 7803300"/>
              <a:gd name="connsiteY12304" fmla="*/ 1503315 h 4983967"/>
              <a:gd name="connsiteX12305" fmla="*/ 652188 w 7803300"/>
              <a:gd name="connsiteY12305" fmla="*/ 1503315 h 4983967"/>
              <a:gd name="connsiteX12306" fmla="*/ 672940 w 7803300"/>
              <a:gd name="connsiteY12306" fmla="*/ 1523905 h 4983967"/>
              <a:gd name="connsiteX12307" fmla="*/ 652188 w 7803300"/>
              <a:gd name="connsiteY12307" fmla="*/ 1544496 h 4983967"/>
              <a:gd name="connsiteX12308" fmla="*/ 631427 w 7803300"/>
              <a:gd name="connsiteY12308" fmla="*/ 1523905 h 4983967"/>
              <a:gd name="connsiteX12309" fmla="*/ 652188 w 7803300"/>
              <a:gd name="connsiteY12309" fmla="*/ 1503315 h 4983967"/>
              <a:gd name="connsiteX12310" fmla="*/ 589062 w 7803300"/>
              <a:gd name="connsiteY12310" fmla="*/ 1503315 h 4983967"/>
              <a:gd name="connsiteX12311" fmla="*/ 609814 w 7803300"/>
              <a:gd name="connsiteY12311" fmla="*/ 1523905 h 4983967"/>
              <a:gd name="connsiteX12312" fmla="*/ 589062 w 7803300"/>
              <a:gd name="connsiteY12312" fmla="*/ 1544496 h 4983967"/>
              <a:gd name="connsiteX12313" fmla="*/ 568301 w 7803300"/>
              <a:gd name="connsiteY12313" fmla="*/ 1523905 h 4983967"/>
              <a:gd name="connsiteX12314" fmla="*/ 589062 w 7803300"/>
              <a:gd name="connsiteY12314" fmla="*/ 1503315 h 4983967"/>
              <a:gd name="connsiteX12315" fmla="*/ 526107 w 7803300"/>
              <a:gd name="connsiteY12315" fmla="*/ 1503315 h 4983967"/>
              <a:gd name="connsiteX12316" fmla="*/ 546859 w 7803300"/>
              <a:gd name="connsiteY12316" fmla="*/ 1523905 h 4983967"/>
              <a:gd name="connsiteX12317" fmla="*/ 526107 w 7803300"/>
              <a:gd name="connsiteY12317" fmla="*/ 1544496 h 4983967"/>
              <a:gd name="connsiteX12318" fmla="*/ 505346 w 7803300"/>
              <a:gd name="connsiteY12318" fmla="*/ 1523905 h 4983967"/>
              <a:gd name="connsiteX12319" fmla="*/ 526107 w 7803300"/>
              <a:gd name="connsiteY12319" fmla="*/ 1503315 h 4983967"/>
              <a:gd name="connsiteX12320" fmla="*/ 462470 w 7803300"/>
              <a:gd name="connsiteY12320" fmla="*/ 1503315 h 4983967"/>
              <a:gd name="connsiteX12321" fmla="*/ 483222 w 7803300"/>
              <a:gd name="connsiteY12321" fmla="*/ 1523905 h 4983967"/>
              <a:gd name="connsiteX12322" fmla="*/ 462470 w 7803300"/>
              <a:gd name="connsiteY12322" fmla="*/ 1544496 h 4983967"/>
              <a:gd name="connsiteX12323" fmla="*/ 441709 w 7803300"/>
              <a:gd name="connsiteY12323" fmla="*/ 1523905 h 4983967"/>
              <a:gd name="connsiteX12324" fmla="*/ 462470 w 7803300"/>
              <a:gd name="connsiteY12324" fmla="*/ 1503315 h 4983967"/>
              <a:gd name="connsiteX12325" fmla="*/ 399595 w 7803300"/>
              <a:gd name="connsiteY12325" fmla="*/ 1503315 h 4983967"/>
              <a:gd name="connsiteX12326" fmla="*/ 420347 w 7803300"/>
              <a:gd name="connsiteY12326" fmla="*/ 1523905 h 4983967"/>
              <a:gd name="connsiteX12327" fmla="*/ 399595 w 7803300"/>
              <a:gd name="connsiteY12327" fmla="*/ 1544496 h 4983967"/>
              <a:gd name="connsiteX12328" fmla="*/ 378834 w 7803300"/>
              <a:gd name="connsiteY12328" fmla="*/ 1523905 h 4983967"/>
              <a:gd name="connsiteX12329" fmla="*/ 399595 w 7803300"/>
              <a:gd name="connsiteY12329" fmla="*/ 1503315 h 4983967"/>
              <a:gd name="connsiteX12330" fmla="*/ 336130 w 7803300"/>
              <a:gd name="connsiteY12330" fmla="*/ 1503315 h 4983967"/>
              <a:gd name="connsiteX12331" fmla="*/ 356882 w 7803300"/>
              <a:gd name="connsiteY12331" fmla="*/ 1523905 h 4983967"/>
              <a:gd name="connsiteX12332" fmla="*/ 336130 w 7803300"/>
              <a:gd name="connsiteY12332" fmla="*/ 1544496 h 4983967"/>
              <a:gd name="connsiteX12333" fmla="*/ 315369 w 7803300"/>
              <a:gd name="connsiteY12333" fmla="*/ 1523905 h 4983967"/>
              <a:gd name="connsiteX12334" fmla="*/ 336130 w 7803300"/>
              <a:gd name="connsiteY12334" fmla="*/ 1503315 h 4983967"/>
              <a:gd name="connsiteX12335" fmla="*/ 273344 w 7803300"/>
              <a:gd name="connsiteY12335" fmla="*/ 1503315 h 4983967"/>
              <a:gd name="connsiteX12336" fmla="*/ 294098 w 7803300"/>
              <a:gd name="connsiteY12336" fmla="*/ 1523905 h 4983967"/>
              <a:gd name="connsiteX12337" fmla="*/ 273344 w 7803300"/>
              <a:gd name="connsiteY12337" fmla="*/ 1544496 h 4983967"/>
              <a:gd name="connsiteX12338" fmla="*/ 252584 w 7803300"/>
              <a:gd name="connsiteY12338" fmla="*/ 1523905 h 4983967"/>
              <a:gd name="connsiteX12339" fmla="*/ 273344 w 7803300"/>
              <a:gd name="connsiteY12339" fmla="*/ 1503315 h 4983967"/>
              <a:gd name="connsiteX12340" fmla="*/ 209539 w 7803300"/>
              <a:gd name="connsiteY12340" fmla="*/ 1503315 h 4983967"/>
              <a:gd name="connsiteX12341" fmla="*/ 230288 w 7803300"/>
              <a:gd name="connsiteY12341" fmla="*/ 1523905 h 4983967"/>
              <a:gd name="connsiteX12342" fmla="*/ 209539 w 7803300"/>
              <a:gd name="connsiteY12342" fmla="*/ 1544496 h 4983967"/>
              <a:gd name="connsiteX12343" fmla="*/ 188777 w 7803300"/>
              <a:gd name="connsiteY12343" fmla="*/ 1523905 h 4983967"/>
              <a:gd name="connsiteX12344" fmla="*/ 209539 w 7803300"/>
              <a:gd name="connsiteY12344" fmla="*/ 1503315 h 4983967"/>
              <a:gd name="connsiteX12345" fmla="*/ 146752 w 7803300"/>
              <a:gd name="connsiteY12345" fmla="*/ 1503315 h 4983967"/>
              <a:gd name="connsiteX12346" fmla="*/ 167504 w 7803300"/>
              <a:gd name="connsiteY12346" fmla="*/ 1523905 h 4983967"/>
              <a:gd name="connsiteX12347" fmla="*/ 146752 w 7803300"/>
              <a:gd name="connsiteY12347" fmla="*/ 1544496 h 4983967"/>
              <a:gd name="connsiteX12348" fmla="*/ 125991 w 7803300"/>
              <a:gd name="connsiteY12348" fmla="*/ 1523905 h 4983967"/>
              <a:gd name="connsiteX12349" fmla="*/ 146752 w 7803300"/>
              <a:gd name="connsiteY12349" fmla="*/ 1503315 h 4983967"/>
              <a:gd name="connsiteX12350" fmla="*/ 83547 w 7803300"/>
              <a:gd name="connsiteY12350" fmla="*/ 1503315 h 4983967"/>
              <a:gd name="connsiteX12351" fmla="*/ 104299 w 7803300"/>
              <a:gd name="connsiteY12351" fmla="*/ 1523905 h 4983967"/>
              <a:gd name="connsiteX12352" fmla="*/ 83547 w 7803300"/>
              <a:gd name="connsiteY12352" fmla="*/ 1544496 h 4983967"/>
              <a:gd name="connsiteX12353" fmla="*/ 62784 w 7803300"/>
              <a:gd name="connsiteY12353" fmla="*/ 1523905 h 4983967"/>
              <a:gd name="connsiteX12354" fmla="*/ 83547 w 7803300"/>
              <a:gd name="connsiteY12354" fmla="*/ 1503315 h 4983967"/>
              <a:gd name="connsiteX12355" fmla="*/ 7593691 w 7803300"/>
              <a:gd name="connsiteY12355" fmla="*/ 1441032 h 4983967"/>
              <a:gd name="connsiteX12356" fmla="*/ 7614443 w 7803300"/>
              <a:gd name="connsiteY12356" fmla="*/ 1461622 h 4983967"/>
              <a:gd name="connsiteX12357" fmla="*/ 7593691 w 7803300"/>
              <a:gd name="connsiteY12357" fmla="*/ 1482213 h 4983967"/>
              <a:gd name="connsiteX12358" fmla="*/ 7572930 w 7803300"/>
              <a:gd name="connsiteY12358" fmla="*/ 1461622 h 4983967"/>
              <a:gd name="connsiteX12359" fmla="*/ 7593691 w 7803300"/>
              <a:gd name="connsiteY12359" fmla="*/ 1441032 h 4983967"/>
              <a:gd name="connsiteX12360" fmla="*/ 7529964 w 7803300"/>
              <a:gd name="connsiteY12360" fmla="*/ 1441032 h 4983967"/>
              <a:gd name="connsiteX12361" fmla="*/ 7550716 w 7803300"/>
              <a:gd name="connsiteY12361" fmla="*/ 1461622 h 4983967"/>
              <a:gd name="connsiteX12362" fmla="*/ 7529964 w 7803300"/>
              <a:gd name="connsiteY12362" fmla="*/ 1482213 h 4983967"/>
              <a:gd name="connsiteX12363" fmla="*/ 7509203 w 7803300"/>
              <a:gd name="connsiteY12363" fmla="*/ 1461622 h 4983967"/>
              <a:gd name="connsiteX12364" fmla="*/ 7529964 w 7803300"/>
              <a:gd name="connsiteY12364" fmla="*/ 1441032 h 4983967"/>
              <a:gd name="connsiteX12365" fmla="*/ 7467009 w 7803300"/>
              <a:gd name="connsiteY12365" fmla="*/ 1441032 h 4983967"/>
              <a:gd name="connsiteX12366" fmla="*/ 7487761 w 7803300"/>
              <a:gd name="connsiteY12366" fmla="*/ 1461622 h 4983967"/>
              <a:gd name="connsiteX12367" fmla="*/ 7467009 w 7803300"/>
              <a:gd name="connsiteY12367" fmla="*/ 1482213 h 4983967"/>
              <a:gd name="connsiteX12368" fmla="*/ 7446248 w 7803300"/>
              <a:gd name="connsiteY12368" fmla="*/ 1461622 h 4983967"/>
              <a:gd name="connsiteX12369" fmla="*/ 7467009 w 7803300"/>
              <a:gd name="connsiteY12369" fmla="*/ 1441032 h 4983967"/>
              <a:gd name="connsiteX12370" fmla="*/ 7403632 w 7803300"/>
              <a:gd name="connsiteY12370" fmla="*/ 1441032 h 4983967"/>
              <a:gd name="connsiteX12371" fmla="*/ 7424384 w 7803300"/>
              <a:gd name="connsiteY12371" fmla="*/ 1461622 h 4983967"/>
              <a:gd name="connsiteX12372" fmla="*/ 7403632 w 7803300"/>
              <a:gd name="connsiteY12372" fmla="*/ 1482213 h 4983967"/>
              <a:gd name="connsiteX12373" fmla="*/ 7382871 w 7803300"/>
              <a:gd name="connsiteY12373" fmla="*/ 1461622 h 4983967"/>
              <a:gd name="connsiteX12374" fmla="*/ 7403632 w 7803300"/>
              <a:gd name="connsiteY12374" fmla="*/ 1441032 h 4983967"/>
              <a:gd name="connsiteX12375" fmla="*/ 7340847 w 7803300"/>
              <a:gd name="connsiteY12375" fmla="*/ 1441032 h 4983967"/>
              <a:gd name="connsiteX12376" fmla="*/ 7361599 w 7803300"/>
              <a:gd name="connsiteY12376" fmla="*/ 1461622 h 4983967"/>
              <a:gd name="connsiteX12377" fmla="*/ 7340847 w 7803300"/>
              <a:gd name="connsiteY12377" fmla="*/ 1482213 h 4983967"/>
              <a:gd name="connsiteX12378" fmla="*/ 7320086 w 7803300"/>
              <a:gd name="connsiteY12378" fmla="*/ 1461622 h 4983967"/>
              <a:gd name="connsiteX12379" fmla="*/ 7340847 w 7803300"/>
              <a:gd name="connsiteY12379" fmla="*/ 1441032 h 4983967"/>
              <a:gd name="connsiteX12380" fmla="*/ 7277120 w 7803300"/>
              <a:gd name="connsiteY12380" fmla="*/ 1441032 h 4983967"/>
              <a:gd name="connsiteX12381" fmla="*/ 7297872 w 7803300"/>
              <a:gd name="connsiteY12381" fmla="*/ 1461622 h 4983967"/>
              <a:gd name="connsiteX12382" fmla="*/ 7277120 w 7803300"/>
              <a:gd name="connsiteY12382" fmla="*/ 1482213 h 4983967"/>
              <a:gd name="connsiteX12383" fmla="*/ 7256359 w 7803300"/>
              <a:gd name="connsiteY12383" fmla="*/ 1461622 h 4983967"/>
              <a:gd name="connsiteX12384" fmla="*/ 7277120 w 7803300"/>
              <a:gd name="connsiteY12384" fmla="*/ 1441032 h 4983967"/>
              <a:gd name="connsiteX12385" fmla="*/ 7214255 w 7803300"/>
              <a:gd name="connsiteY12385" fmla="*/ 1441032 h 4983967"/>
              <a:gd name="connsiteX12386" fmla="*/ 7235007 w 7803300"/>
              <a:gd name="connsiteY12386" fmla="*/ 1461622 h 4983967"/>
              <a:gd name="connsiteX12387" fmla="*/ 7214255 w 7803300"/>
              <a:gd name="connsiteY12387" fmla="*/ 1482213 h 4983967"/>
              <a:gd name="connsiteX12388" fmla="*/ 7193494 w 7803300"/>
              <a:gd name="connsiteY12388" fmla="*/ 1461622 h 4983967"/>
              <a:gd name="connsiteX12389" fmla="*/ 7214255 w 7803300"/>
              <a:gd name="connsiteY12389" fmla="*/ 1441032 h 4983967"/>
              <a:gd name="connsiteX12390" fmla="*/ 7151129 w 7803300"/>
              <a:gd name="connsiteY12390" fmla="*/ 1441032 h 4983967"/>
              <a:gd name="connsiteX12391" fmla="*/ 7171881 w 7803300"/>
              <a:gd name="connsiteY12391" fmla="*/ 1461622 h 4983967"/>
              <a:gd name="connsiteX12392" fmla="*/ 7151129 w 7803300"/>
              <a:gd name="connsiteY12392" fmla="*/ 1482213 h 4983967"/>
              <a:gd name="connsiteX12393" fmla="*/ 7130368 w 7803300"/>
              <a:gd name="connsiteY12393" fmla="*/ 1461622 h 4983967"/>
              <a:gd name="connsiteX12394" fmla="*/ 7151129 w 7803300"/>
              <a:gd name="connsiteY12394" fmla="*/ 1441032 h 4983967"/>
              <a:gd name="connsiteX12395" fmla="*/ 7088254 w 7803300"/>
              <a:gd name="connsiteY12395" fmla="*/ 1441032 h 4983967"/>
              <a:gd name="connsiteX12396" fmla="*/ 7109006 w 7803300"/>
              <a:gd name="connsiteY12396" fmla="*/ 1461622 h 4983967"/>
              <a:gd name="connsiteX12397" fmla="*/ 7088254 w 7803300"/>
              <a:gd name="connsiteY12397" fmla="*/ 1482213 h 4983967"/>
              <a:gd name="connsiteX12398" fmla="*/ 7067493 w 7803300"/>
              <a:gd name="connsiteY12398" fmla="*/ 1461622 h 4983967"/>
              <a:gd name="connsiteX12399" fmla="*/ 7088254 w 7803300"/>
              <a:gd name="connsiteY12399" fmla="*/ 1441032 h 4983967"/>
              <a:gd name="connsiteX12400" fmla="*/ 7024537 w 7803300"/>
              <a:gd name="connsiteY12400" fmla="*/ 1441032 h 4983967"/>
              <a:gd name="connsiteX12401" fmla="*/ 7045289 w 7803300"/>
              <a:gd name="connsiteY12401" fmla="*/ 1461622 h 4983967"/>
              <a:gd name="connsiteX12402" fmla="*/ 7024537 w 7803300"/>
              <a:gd name="connsiteY12402" fmla="*/ 1482213 h 4983967"/>
              <a:gd name="connsiteX12403" fmla="*/ 7003776 w 7803300"/>
              <a:gd name="connsiteY12403" fmla="*/ 1461622 h 4983967"/>
              <a:gd name="connsiteX12404" fmla="*/ 7024537 w 7803300"/>
              <a:gd name="connsiteY12404" fmla="*/ 1441032 h 4983967"/>
              <a:gd name="connsiteX12405" fmla="*/ 6961662 w 7803300"/>
              <a:gd name="connsiteY12405" fmla="*/ 1441032 h 4983967"/>
              <a:gd name="connsiteX12406" fmla="*/ 6982414 w 7803300"/>
              <a:gd name="connsiteY12406" fmla="*/ 1461622 h 4983967"/>
              <a:gd name="connsiteX12407" fmla="*/ 6961662 w 7803300"/>
              <a:gd name="connsiteY12407" fmla="*/ 1482213 h 4983967"/>
              <a:gd name="connsiteX12408" fmla="*/ 6940901 w 7803300"/>
              <a:gd name="connsiteY12408" fmla="*/ 1461622 h 4983967"/>
              <a:gd name="connsiteX12409" fmla="*/ 6961662 w 7803300"/>
              <a:gd name="connsiteY12409" fmla="*/ 1441032 h 4983967"/>
              <a:gd name="connsiteX12410" fmla="*/ 6898456 w 7803300"/>
              <a:gd name="connsiteY12410" fmla="*/ 1441032 h 4983967"/>
              <a:gd name="connsiteX12411" fmla="*/ 6919208 w 7803300"/>
              <a:gd name="connsiteY12411" fmla="*/ 1461622 h 4983967"/>
              <a:gd name="connsiteX12412" fmla="*/ 6898456 w 7803300"/>
              <a:gd name="connsiteY12412" fmla="*/ 1482213 h 4983967"/>
              <a:gd name="connsiteX12413" fmla="*/ 6877695 w 7803300"/>
              <a:gd name="connsiteY12413" fmla="*/ 1461622 h 4983967"/>
              <a:gd name="connsiteX12414" fmla="*/ 6898456 w 7803300"/>
              <a:gd name="connsiteY12414" fmla="*/ 1441032 h 4983967"/>
              <a:gd name="connsiteX12415" fmla="*/ 6835671 w 7803300"/>
              <a:gd name="connsiteY12415" fmla="*/ 1441032 h 4983967"/>
              <a:gd name="connsiteX12416" fmla="*/ 6856423 w 7803300"/>
              <a:gd name="connsiteY12416" fmla="*/ 1461622 h 4983967"/>
              <a:gd name="connsiteX12417" fmla="*/ 6835671 w 7803300"/>
              <a:gd name="connsiteY12417" fmla="*/ 1482213 h 4983967"/>
              <a:gd name="connsiteX12418" fmla="*/ 6814910 w 7803300"/>
              <a:gd name="connsiteY12418" fmla="*/ 1461622 h 4983967"/>
              <a:gd name="connsiteX12419" fmla="*/ 6835671 w 7803300"/>
              <a:gd name="connsiteY12419" fmla="*/ 1441032 h 4983967"/>
              <a:gd name="connsiteX12420" fmla="*/ 6771944 w 7803300"/>
              <a:gd name="connsiteY12420" fmla="*/ 1441032 h 4983967"/>
              <a:gd name="connsiteX12421" fmla="*/ 6792696 w 7803300"/>
              <a:gd name="connsiteY12421" fmla="*/ 1461622 h 4983967"/>
              <a:gd name="connsiteX12422" fmla="*/ 6771944 w 7803300"/>
              <a:gd name="connsiteY12422" fmla="*/ 1482213 h 4983967"/>
              <a:gd name="connsiteX12423" fmla="*/ 6751183 w 7803300"/>
              <a:gd name="connsiteY12423" fmla="*/ 1461622 h 4983967"/>
              <a:gd name="connsiteX12424" fmla="*/ 6771944 w 7803300"/>
              <a:gd name="connsiteY12424" fmla="*/ 1441032 h 4983967"/>
              <a:gd name="connsiteX12425" fmla="*/ 6709078 w 7803300"/>
              <a:gd name="connsiteY12425" fmla="*/ 1441032 h 4983967"/>
              <a:gd name="connsiteX12426" fmla="*/ 6729830 w 7803300"/>
              <a:gd name="connsiteY12426" fmla="*/ 1461622 h 4983967"/>
              <a:gd name="connsiteX12427" fmla="*/ 6709078 w 7803300"/>
              <a:gd name="connsiteY12427" fmla="*/ 1482213 h 4983967"/>
              <a:gd name="connsiteX12428" fmla="*/ 6688317 w 7803300"/>
              <a:gd name="connsiteY12428" fmla="*/ 1461622 h 4983967"/>
              <a:gd name="connsiteX12429" fmla="*/ 6709078 w 7803300"/>
              <a:gd name="connsiteY12429" fmla="*/ 1441032 h 4983967"/>
              <a:gd name="connsiteX12430" fmla="*/ 6645952 w 7803300"/>
              <a:gd name="connsiteY12430" fmla="*/ 1441032 h 4983967"/>
              <a:gd name="connsiteX12431" fmla="*/ 6666704 w 7803300"/>
              <a:gd name="connsiteY12431" fmla="*/ 1461622 h 4983967"/>
              <a:gd name="connsiteX12432" fmla="*/ 6645952 w 7803300"/>
              <a:gd name="connsiteY12432" fmla="*/ 1482213 h 4983967"/>
              <a:gd name="connsiteX12433" fmla="*/ 6625191 w 7803300"/>
              <a:gd name="connsiteY12433" fmla="*/ 1461622 h 4983967"/>
              <a:gd name="connsiteX12434" fmla="*/ 6645952 w 7803300"/>
              <a:gd name="connsiteY12434" fmla="*/ 1441032 h 4983967"/>
              <a:gd name="connsiteX12435" fmla="*/ 6583167 w 7803300"/>
              <a:gd name="connsiteY12435" fmla="*/ 1441032 h 4983967"/>
              <a:gd name="connsiteX12436" fmla="*/ 6603919 w 7803300"/>
              <a:gd name="connsiteY12436" fmla="*/ 1461622 h 4983967"/>
              <a:gd name="connsiteX12437" fmla="*/ 6583167 w 7803300"/>
              <a:gd name="connsiteY12437" fmla="*/ 1482213 h 4983967"/>
              <a:gd name="connsiteX12438" fmla="*/ 6562406 w 7803300"/>
              <a:gd name="connsiteY12438" fmla="*/ 1461622 h 4983967"/>
              <a:gd name="connsiteX12439" fmla="*/ 6583167 w 7803300"/>
              <a:gd name="connsiteY12439" fmla="*/ 1441032 h 4983967"/>
              <a:gd name="connsiteX12440" fmla="*/ 6519441 w 7803300"/>
              <a:gd name="connsiteY12440" fmla="*/ 1441032 h 4983967"/>
              <a:gd name="connsiteX12441" fmla="*/ 6540193 w 7803300"/>
              <a:gd name="connsiteY12441" fmla="*/ 1461622 h 4983967"/>
              <a:gd name="connsiteX12442" fmla="*/ 6519441 w 7803300"/>
              <a:gd name="connsiteY12442" fmla="*/ 1482213 h 4983967"/>
              <a:gd name="connsiteX12443" fmla="*/ 6498680 w 7803300"/>
              <a:gd name="connsiteY12443" fmla="*/ 1461622 h 4983967"/>
              <a:gd name="connsiteX12444" fmla="*/ 6519441 w 7803300"/>
              <a:gd name="connsiteY12444" fmla="*/ 1441032 h 4983967"/>
              <a:gd name="connsiteX12445" fmla="*/ 6456485 w 7803300"/>
              <a:gd name="connsiteY12445" fmla="*/ 1441032 h 4983967"/>
              <a:gd name="connsiteX12446" fmla="*/ 6477237 w 7803300"/>
              <a:gd name="connsiteY12446" fmla="*/ 1461622 h 4983967"/>
              <a:gd name="connsiteX12447" fmla="*/ 6456485 w 7803300"/>
              <a:gd name="connsiteY12447" fmla="*/ 1482213 h 4983967"/>
              <a:gd name="connsiteX12448" fmla="*/ 6435724 w 7803300"/>
              <a:gd name="connsiteY12448" fmla="*/ 1461622 h 4983967"/>
              <a:gd name="connsiteX12449" fmla="*/ 6456485 w 7803300"/>
              <a:gd name="connsiteY12449" fmla="*/ 1441032 h 4983967"/>
              <a:gd name="connsiteX12450" fmla="*/ 6393109 w 7803300"/>
              <a:gd name="connsiteY12450" fmla="*/ 1441032 h 4983967"/>
              <a:gd name="connsiteX12451" fmla="*/ 6413861 w 7803300"/>
              <a:gd name="connsiteY12451" fmla="*/ 1461622 h 4983967"/>
              <a:gd name="connsiteX12452" fmla="*/ 6393109 w 7803300"/>
              <a:gd name="connsiteY12452" fmla="*/ 1482213 h 4983967"/>
              <a:gd name="connsiteX12453" fmla="*/ 6372348 w 7803300"/>
              <a:gd name="connsiteY12453" fmla="*/ 1461622 h 4983967"/>
              <a:gd name="connsiteX12454" fmla="*/ 6393109 w 7803300"/>
              <a:gd name="connsiteY12454" fmla="*/ 1441032 h 4983967"/>
              <a:gd name="connsiteX12455" fmla="*/ 6330234 w 7803300"/>
              <a:gd name="connsiteY12455" fmla="*/ 1441032 h 4983967"/>
              <a:gd name="connsiteX12456" fmla="*/ 6350986 w 7803300"/>
              <a:gd name="connsiteY12456" fmla="*/ 1461622 h 4983967"/>
              <a:gd name="connsiteX12457" fmla="*/ 6330234 w 7803300"/>
              <a:gd name="connsiteY12457" fmla="*/ 1482213 h 4983967"/>
              <a:gd name="connsiteX12458" fmla="*/ 6309473 w 7803300"/>
              <a:gd name="connsiteY12458" fmla="*/ 1461622 h 4983967"/>
              <a:gd name="connsiteX12459" fmla="*/ 6330234 w 7803300"/>
              <a:gd name="connsiteY12459" fmla="*/ 1441032 h 4983967"/>
              <a:gd name="connsiteX12460" fmla="*/ 6266597 w 7803300"/>
              <a:gd name="connsiteY12460" fmla="*/ 1441032 h 4983967"/>
              <a:gd name="connsiteX12461" fmla="*/ 6287349 w 7803300"/>
              <a:gd name="connsiteY12461" fmla="*/ 1461622 h 4983967"/>
              <a:gd name="connsiteX12462" fmla="*/ 6266597 w 7803300"/>
              <a:gd name="connsiteY12462" fmla="*/ 1482213 h 4983967"/>
              <a:gd name="connsiteX12463" fmla="*/ 6245836 w 7803300"/>
              <a:gd name="connsiteY12463" fmla="*/ 1461622 h 4983967"/>
              <a:gd name="connsiteX12464" fmla="*/ 6266597 w 7803300"/>
              <a:gd name="connsiteY12464" fmla="*/ 1441032 h 4983967"/>
              <a:gd name="connsiteX12465" fmla="*/ 6203642 w 7803300"/>
              <a:gd name="connsiteY12465" fmla="*/ 1441032 h 4983967"/>
              <a:gd name="connsiteX12466" fmla="*/ 6224394 w 7803300"/>
              <a:gd name="connsiteY12466" fmla="*/ 1461622 h 4983967"/>
              <a:gd name="connsiteX12467" fmla="*/ 6203642 w 7803300"/>
              <a:gd name="connsiteY12467" fmla="*/ 1482213 h 4983967"/>
              <a:gd name="connsiteX12468" fmla="*/ 6182881 w 7803300"/>
              <a:gd name="connsiteY12468" fmla="*/ 1461622 h 4983967"/>
              <a:gd name="connsiteX12469" fmla="*/ 6203642 w 7803300"/>
              <a:gd name="connsiteY12469" fmla="*/ 1441032 h 4983967"/>
              <a:gd name="connsiteX12470" fmla="*/ 6140516 w 7803300"/>
              <a:gd name="connsiteY12470" fmla="*/ 1441032 h 4983967"/>
              <a:gd name="connsiteX12471" fmla="*/ 6161268 w 7803300"/>
              <a:gd name="connsiteY12471" fmla="*/ 1461622 h 4983967"/>
              <a:gd name="connsiteX12472" fmla="*/ 6140516 w 7803300"/>
              <a:gd name="connsiteY12472" fmla="*/ 1482213 h 4983967"/>
              <a:gd name="connsiteX12473" fmla="*/ 6119755 w 7803300"/>
              <a:gd name="connsiteY12473" fmla="*/ 1461622 h 4983967"/>
              <a:gd name="connsiteX12474" fmla="*/ 6140516 w 7803300"/>
              <a:gd name="connsiteY12474" fmla="*/ 1441032 h 4983967"/>
              <a:gd name="connsiteX12475" fmla="*/ 6077650 w 7803300"/>
              <a:gd name="connsiteY12475" fmla="*/ 1441032 h 4983967"/>
              <a:gd name="connsiteX12476" fmla="*/ 6098402 w 7803300"/>
              <a:gd name="connsiteY12476" fmla="*/ 1461622 h 4983967"/>
              <a:gd name="connsiteX12477" fmla="*/ 6077650 w 7803300"/>
              <a:gd name="connsiteY12477" fmla="*/ 1482213 h 4983967"/>
              <a:gd name="connsiteX12478" fmla="*/ 6056889 w 7803300"/>
              <a:gd name="connsiteY12478" fmla="*/ 1461622 h 4983967"/>
              <a:gd name="connsiteX12479" fmla="*/ 6077650 w 7803300"/>
              <a:gd name="connsiteY12479" fmla="*/ 1441032 h 4983967"/>
              <a:gd name="connsiteX12480" fmla="*/ 6014013 w 7803300"/>
              <a:gd name="connsiteY12480" fmla="*/ 1441032 h 4983967"/>
              <a:gd name="connsiteX12481" fmla="*/ 6034765 w 7803300"/>
              <a:gd name="connsiteY12481" fmla="*/ 1461622 h 4983967"/>
              <a:gd name="connsiteX12482" fmla="*/ 6014013 w 7803300"/>
              <a:gd name="connsiteY12482" fmla="*/ 1482213 h 4983967"/>
              <a:gd name="connsiteX12483" fmla="*/ 5993252 w 7803300"/>
              <a:gd name="connsiteY12483" fmla="*/ 1461622 h 4983967"/>
              <a:gd name="connsiteX12484" fmla="*/ 6014013 w 7803300"/>
              <a:gd name="connsiteY12484" fmla="*/ 1441032 h 4983967"/>
              <a:gd name="connsiteX12485" fmla="*/ 5951058 w 7803300"/>
              <a:gd name="connsiteY12485" fmla="*/ 1441032 h 4983967"/>
              <a:gd name="connsiteX12486" fmla="*/ 5971810 w 7803300"/>
              <a:gd name="connsiteY12486" fmla="*/ 1461622 h 4983967"/>
              <a:gd name="connsiteX12487" fmla="*/ 5951058 w 7803300"/>
              <a:gd name="connsiteY12487" fmla="*/ 1482213 h 4983967"/>
              <a:gd name="connsiteX12488" fmla="*/ 5930297 w 7803300"/>
              <a:gd name="connsiteY12488" fmla="*/ 1461622 h 4983967"/>
              <a:gd name="connsiteX12489" fmla="*/ 5951058 w 7803300"/>
              <a:gd name="connsiteY12489" fmla="*/ 1441032 h 4983967"/>
              <a:gd name="connsiteX12490" fmla="*/ 5887932 w 7803300"/>
              <a:gd name="connsiteY12490" fmla="*/ 1441032 h 4983967"/>
              <a:gd name="connsiteX12491" fmla="*/ 5908684 w 7803300"/>
              <a:gd name="connsiteY12491" fmla="*/ 1461622 h 4983967"/>
              <a:gd name="connsiteX12492" fmla="*/ 5887932 w 7803300"/>
              <a:gd name="connsiteY12492" fmla="*/ 1482213 h 4983967"/>
              <a:gd name="connsiteX12493" fmla="*/ 5867171 w 7803300"/>
              <a:gd name="connsiteY12493" fmla="*/ 1461622 h 4983967"/>
              <a:gd name="connsiteX12494" fmla="*/ 5887932 w 7803300"/>
              <a:gd name="connsiteY12494" fmla="*/ 1441032 h 4983967"/>
              <a:gd name="connsiteX12495" fmla="*/ 5825066 w 7803300"/>
              <a:gd name="connsiteY12495" fmla="*/ 1441032 h 4983967"/>
              <a:gd name="connsiteX12496" fmla="*/ 5845818 w 7803300"/>
              <a:gd name="connsiteY12496" fmla="*/ 1461622 h 4983967"/>
              <a:gd name="connsiteX12497" fmla="*/ 5825066 w 7803300"/>
              <a:gd name="connsiteY12497" fmla="*/ 1482213 h 4983967"/>
              <a:gd name="connsiteX12498" fmla="*/ 5804305 w 7803300"/>
              <a:gd name="connsiteY12498" fmla="*/ 1461622 h 4983967"/>
              <a:gd name="connsiteX12499" fmla="*/ 5825066 w 7803300"/>
              <a:gd name="connsiteY12499" fmla="*/ 1441032 h 4983967"/>
              <a:gd name="connsiteX12500" fmla="*/ 5761340 w 7803300"/>
              <a:gd name="connsiteY12500" fmla="*/ 1441032 h 4983967"/>
              <a:gd name="connsiteX12501" fmla="*/ 5782092 w 7803300"/>
              <a:gd name="connsiteY12501" fmla="*/ 1461622 h 4983967"/>
              <a:gd name="connsiteX12502" fmla="*/ 5761340 w 7803300"/>
              <a:gd name="connsiteY12502" fmla="*/ 1482213 h 4983967"/>
              <a:gd name="connsiteX12503" fmla="*/ 5740579 w 7803300"/>
              <a:gd name="connsiteY12503" fmla="*/ 1461622 h 4983967"/>
              <a:gd name="connsiteX12504" fmla="*/ 5761340 w 7803300"/>
              <a:gd name="connsiteY12504" fmla="*/ 1441032 h 4983967"/>
              <a:gd name="connsiteX12505" fmla="*/ 5698474 w 7803300"/>
              <a:gd name="connsiteY12505" fmla="*/ 1441032 h 4983967"/>
              <a:gd name="connsiteX12506" fmla="*/ 5719226 w 7803300"/>
              <a:gd name="connsiteY12506" fmla="*/ 1461622 h 4983967"/>
              <a:gd name="connsiteX12507" fmla="*/ 5698474 w 7803300"/>
              <a:gd name="connsiteY12507" fmla="*/ 1482213 h 4983967"/>
              <a:gd name="connsiteX12508" fmla="*/ 5677713 w 7803300"/>
              <a:gd name="connsiteY12508" fmla="*/ 1461622 h 4983967"/>
              <a:gd name="connsiteX12509" fmla="*/ 5698474 w 7803300"/>
              <a:gd name="connsiteY12509" fmla="*/ 1441032 h 4983967"/>
              <a:gd name="connsiteX12510" fmla="*/ 5635348 w 7803300"/>
              <a:gd name="connsiteY12510" fmla="*/ 1441032 h 4983967"/>
              <a:gd name="connsiteX12511" fmla="*/ 5656100 w 7803300"/>
              <a:gd name="connsiteY12511" fmla="*/ 1461622 h 4983967"/>
              <a:gd name="connsiteX12512" fmla="*/ 5635348 w 7803300"/>
              <a:gd name="connsiteY12512" fmla="*/ 1482213 h 4983967"/>
              <a:gd name="connsiteX12513" fmla="*/ 5614587 w 7803300"/>
              <a:gd name="connsiteY12513" fmla="*/ 1461622 h 4983967"/>
              <a:gd name="connsiteX12514" fmla="*/ 5635348 w 7803300"/>
              <a:gd name="connsiteY12514" fmla="*/ 1441032 h 4983967"/>
              <a:gd name="connsiteX12515" fmla="*/ 5572563 w 7803300"/>
              <a:gd name="connsiteY12515" fmla="*/ 1441032 h 4983967"/>
              <a:gd name="connsiteX12516" fmla="*/ 5593315 w 7803300"/>
              <a:gd name="connsiteY12516" fmla="*/ 1461622 h 4983967"/>
              <a:gd name="connsiteX12517" fmla="*/ 5572563 w 7803300"/>
              <a:gd name="connsiteY12517" fmla="*/ 1482213 h 4983967"/>
              <a:gd name="connsiteX12518" fmla="*/ 5551802 w 7803300"/>
              <a:gd name="connsiteY12518" fmla="*/ 1461622 h 4983967"/>
              <a:gd name="connsiteX12519" fmla="*/ 5572563 w 7803300"/>
              <a:gd name="connsiteY12519" fmla="*/ 1441032 h 4983967"/>
              <a:gd name="connsiteX12520" fmla="*/ 5508837 w 7803300"/>
              <a:gd name="connsiteY12520" fmla="*/ 1441032 h 4983967"/>
              <a:gd name="connsiteX12521" fmla="*/ 5529589 w 7803300"/>
              <a:gd name="connsiteY12521" fmla="*/ 1461622 h 4983967"/>
              <a:gd name="connsiteX12522" fmla="*/ 5508837 w 7803300"/>
              <a:gd name="connsiteY12522" fmla="*/ 1482213 h 4983967"/>
              <a:gd name="connsiteX12523" fmla="*/ 5488076 w 7803300"/>
              <a:gd name="connsiteY12523" fmla="*/ 1461622 h 4983967"/>
              <a:gd name="connsiteX12524" fmla="*/ 5508837 w 7803300"/>
              <a:gd name="connsiteY12524" fmla="*/ 1441032 h 4983967"/>
              <a:gd name="connsiteX12525" fmla="*/ 5445881 w 7803300"/>
              <a:gd name="connsiteY12525" fmla="*/ 1441032 h 4983967"/>
              <a:gd name="connsiteX12526" fmla="*/ 5466633 w 7803300"/>
              <a:gd name="connsiteY12526" fmla="*/ 1461622 h 4983967"/>
              <a:gd name="connsiteX12527" fmla="*/ 5445881 w 7803300"/>
              <a:gd name="connsiteY12527" fmla="*/ 1482213 h 4983967"/>
              <a:gd name="connsiteX12528" fmla="*/ 5425120 w 7803300"/>
              <a:gd name="connsiteY12528" fmla="*/ 1461622 h 4983967"/>
              <a:gd name="connsiteX12529" fmla="*/ 5445881 w 7803300"/>
              <a:gd name="connsiteY12529" fmla="*/ 1441032 h 4983967"/>
              <a:gd name="connsiteX12530" fmla="*/ 5382504 w 7803300"/>
              <a:gd name="connsiteY12530" fmla="*/ 1441032 h 4983967"/>
              <a:gd name="connsiteX12531" fmla="*/ 5403256 w 7803300"/>
              <a:gd name="connsiteY12531" fmla="*/ 1461622 h 4983967"/>
              <a:gd name="connsiteX12532" fmla="*/ 5382504 w 7803300"/>
              <a:gd name="connsiteY12532" fmla="*/ 1482213 h 4983967"/>
              <a:gd name="connsiteX12533" fmla="*/ 5361743 w 7803300"/>
              <a:gd name="connsiteY12533" fmla="*/ 1461622 h 4983967"/>
              <a:gd name="connsiteX12534" fmla="*/ 5382504 w 7803300"/>
              <a:gd name="connsiteY12534" fmla="*/ 1441032 h 4983967"/>
              <a:gd name="connsiteX12535" fmla="*/ 5319719 w 7803300"/>
              <a:gd name="connsiteY12535" fmla="*/ 1441032 h 4983967"/>
              <a:gd name="connsiteX12536" fmla="*/ 5340471 w 7803300"/>
              <a:gd name="connsiteY12536" fmla="*/ 1461622 h 4983967"/>
              <a:gd name="connsiteX12537" fmla="*/ 5319719 w 7803300"/>
              <a:gd name="connsiteY12537" fmla="*/ 1482213 h 4983967"/>
              <a:gd name="connsiteX12538" fmla="*/ 5298958 w 7803300"/>
              <a:gd name="connsiteY12538" fmla="*/ 1461622 h 4983967"/>
              <a:gd name="connsiteX12539" fmla="*/ 5319719 w 7803300"/>
              <a:gd name="connsiteY12539" fmla="*/ 1441032 h 4983967"/>
              <a:gd name="connsiteX12540" fmla="*/ 5255993 w 7803300"/>
              <a:gd name="connsiteY12540" fmla="*/ 1441032 h 4983967"/>
              <a:gd name="connsiteX12541" fmla="*/ 5276745 w 7803300"/>
              <a:gd name="connsiteY12541" fmla="*/ 1461622 h 4983967"/>
              <a:gd name="connsiteX12542" fmla="*/ 5255993 w 7803300"/>
              <a:gd name="connsiteY12542" fmla="*/ 1482213 h 4983967"/>
              <a:gd name="connsiteX12543" fmla="*/ 5235232 w 7803300"/>
              <a:gd name="connsiteY12543" fmla="*/ 1461622 h 4983967"/>
              <a:gd name="connsiteX12544" fmla="*/ 5255993 w 7803300"/>
              <a:gd name="connsiteY12544" fmla="*/ 1441032 h 4983967"/>
              <a:gd name="connsiteX12545" fmla="*/ 5193037 w 7803300"/>
              <a:gd name="connsiteY12545" fmla="*/ 1441032 h 4983967"/>
              <a:gd name="connsiteX12546" fmla="*/ 5213789 w 7803300"/>
              <a:gd name="connsiteY12546" fmla="*/ 1461622 h 4983967"/>
              <a:gd name="connsiteX12547" fmla="*/ 5193037 w 7803300"/>
              <a:gd name="connsiteY12547" fmla="*/ 1482213 h 4983967"/>
              <a:gd name="connsiteX12548" fmla="*/ 5172276 w 7803300"/>
              <a:gd name="connsiteY12548" fmla="*/ 1461622 h 4983967"/>
              <a:gd name="connsiteX12549" fmla="*/ 5193037 w 7803300"/>
              <a:gd name="connsiteY12549" fmla="*/ 1441032 h 4983967"/>
              <a:gd name="connsiteX12550" fmla="*/ 5067127 w 7803300"/>
              <a:gd name="connsiteY12550" fmla="*/ 1441032 h 4983967"/>
              <a:gd name="connsiteX12551" fmla="*/ 5087879 w 7803300"/>
              <a:gd name="connsiteY12551" fmla="*/ 1461622 h 4983967"/>
              <a:gd name="connsiteX12552" fmla="*/ 5067127 w 7803300"/>
              <a:gd name="connsiteY12552" fmla="*/ 1482213 h 4983967"/>
              <a:gd name="connsiteX12553" fmla="*/ 5046366 w 7803300"/>
              <a:gd name="connsiteY12553" fmla="*/ 1461622 h 4983967"/>
              <a:gd name="connsiteX12554" fmla="*/ 5067127 w 7803300"/>
              <a:gd name="connsiteY12554" fmla="*/ 1441032 h 4983967"/>
              <a:gd name="connsiteX12555" fmla="*/ 5003409 w 7803300"/>
              <a:gd name="connsiteY12555" fmla="*/ 1441032 h 4983967"/>
              <a:gd name="connsiteX12556" fmla="*/ 5024161 w 7803300"/>
              <a:gd name="connsiteY12556" fmla="*/ 1461622 h 4983967"/>
              <a:gd name="connsiteX12557" fmla="*/ 5003409 w 7803300"/>
              <a:gd name="connsiteY12557" fmla="*/ 1482213 h 4983967"/>
              <a:gd name="connsiteX12558" fmla="*/ 4982648 w 7803300"/>
              <a:gd name="connsiteY12558" fmla="*/ 1461622 h 4983967"/>
              <a:gd name="connsiteX12559" fmla="*/ 5003409 w 7803300"/>
              <a:gd name="connsiteY12559" fmla="*/ 1441032 h 4983967"/>
              <a:gd name="connsiteX12560" fmla="*/ 4498143 w 7803300"/>
              <a:gd name="connsiteY12560" fmla="*/ 1441032 h 4983967"/>
              <a:gd name="connsiteX12561" fmla="*/ 4518895 w 7803300"/>
              <a:gd name="connsiteY12561" fmla="*/ 1461622 h 4983967"/>
              <a:gd name="connsiteX12562" fmla="*/ 4498143 w 7803300"/>
              <a:gd name="connsiteY12562" fmla="*/ 1482213 h 4983967"/>
              <a:gd name="connsiteX12563" fmla="*/ 4477382 w 7803300"/>
              <a:gd name="connsiteY12563" fmla="*/ 1461622 h 4983967"/>
              <a:gd name="connsiteX12564" fmla="*/ 4498143 w 7803300"/>
              <a:gd name="connsiteY12564" fmla="*/ 1441032 h 4983967"/>
              <a:gd name="connsiteX12565" fmla="*/ 4435358 w 7803300"/>
              <a:gd name="connsiteY12565" fmla="*/ 1441032 h 4983967"/>
              <a:gd name="connsiteX12566" fmla="*/ 4456110 w 7803300"/>
              <a:gd name="connsiteY12566" fmla="*/ 1461622 h 4983967"/>
              <a:gd name="connsiteX12567" fmla="*/ 4435358 w 7803300"/>
              <a:gd name="connsiteY12567" fmla="*/ 1482213 h 4983967"/>
              <a:gd name="connsiteX12568" fmla="*/ 4414597 w 7803300"/>
              <a:gd name="connsiteY12568" fmla="*/ 1461622 h 4983967"/>
              <a:gd name="connsiteX12569" fmla="*/ 4435358 w 7803300"/>
              <a:gd name="connsiteY12569" fmla="*/ 1441032 h 4983967"/>
              <a:gd name="connsiteX12570" fmla="*/ 4371891 w 7803300"/>
              <a:gd name="connsiteY12570" fmla="*/ 1441032 h 4983967"/>
              <a:gd name="connsiteX12571" fmla="*/ 4392643 w 7803300"/>
              <a:gd name="connsiteY12571" fmla="*/ 1461622 h 4983967"/>
              <a:gd name="connsiteX12572" fmla="*/ 4371891 w 7803300"/>
              <a:gd name="connsiteY12572" fmla="*/ 1482213 h 4983967"/>
              <a:gd name="connsiteX12573" fmla="*/ 4351130 w 7803300"/>
              <a:gd name="connsiteY12573" fmla="*/ 1461622 h 4983967"/>
              <a:gd name="connsiteX12574" fmla="*/ 4371891 w 7803300"/>
              <a:gd name="connsiteY12574" fmla="*/ 1441032 h 4983967"/>
              <a:gd name="connsiteX12575" fmla="*/ 4309106 w 7803300"/>
              <a:gd name="connsiteY12575" fmla="*/ 1441032 h 4983967"/>
              <a:gd name="connsiteX12576" fmla="*/ 4329858 w 7803300"/>
              <a:gd name="connsiteY12576" fmla="*/ 1461622 h 4983967"/>
              <a:gd name="connsiteX12577" fmla="*/ 4309106 w 7803300"/>
              <a:gd name="connsiteY12577" fmla="*/ 1482213 h 4983967"/>
              <a:gd name="connsiteX12578" fmla="*/ 4288345 w 7803300"/>
              <a:gd name="connsiteY12578" fmla="*/ 1461622 h 4983967"/>
              <a:gd name="connsiteX12579" fmla="*/ 4309106 w 7803300"/>
              <a:gd name="connsiteY12579" fmla="*/ 1441032 h 4983967"/>
              <a:gd name="connsiteX12580" fmla="*/ 4245389 w 7803300"/>
              <a:gd name="connsiteY12580" fmla="*/ 1441032 h 4983967"/>
              <a:gd name="connsiteX12581" fmla="*/ 4266141 w 7803300"/>
              <a:gd name="connsiteY12581" fmla="*/ 1461622 h 4983967"/>
              <a:gd name="connsiteX12582" fmla="*/ 4245389 w 7803300"/>
              <a:gd name="connsiteY12582" fmla="*/ 1482213 h 4983967"/>
              <a:gd name="connsiteX12583" fmla="*/ 4224628 w 7803300"/>
              <a:gd name="connsiteY12583" fmla="*/ 1461622 h 4983967"/>
              <a:gd name="connsiteX12584" fmla="*/ 4245389 w 7803300"/>
              <a:gd name="connsiteY12584" fmla="*/ 1441032 h 4983967"/>
              <a:gd name="connsiteX12585" fmla="*/ 4182514 w 7803300"/>
              <a:gd name="connsiteY12585" fmla="*/ 1441032 h 4983967"/>
              <a:gd name="connsiteX12586" fmla="*/ 4203266 w 7803300"/>
              <a:gd name="connsiteY12586" fmla="*/ 1461622 h 4983967"/>
              <a:gd name="connsiteX12587" fmla="*/ 4182514 w 7803300"/>
              <a:gd name="connsiteY12587" fmla="*/ 1482213 h 4983967"/>
              <a:gd name="connsiteX12588" fmla="*/ 4161753 w 7803300"/>
              <a:gd name="connsiteY12588" fmla="*/ 1461622 h 4983967"/>
              <a:gd name="connsiteX12589" fmla="*/ 4182514 w 7803300"/>
              <a:gd name="connsiteY12589" fmla="*/ 1441032 h 4983967"/>
              <a:gd name="connsiteX12590" fmla="*/ 4119388 w 7803300"/>
              <a:gd name="connsiteY12590" fmla="*/ 1441032 h 4983967"/>
              <a:gd name="connsiteX12591" fmla="*/ 4140140 w 7803300"/>
              <a:gd name="connsiteY12591" fmla="*/ 1461622 h 4983967"/>
              <a:gd name="connsiteX12592" fmla="*/ 4119388 w 7803300"/>
              <a:gd name="connsiteY12592" fmla="*/ 1482213 h 4983967"/>
              <a:gd name="connsiteX12593" fmla="*/ 4098627 w 7803300"/>
              <a:gd name="connsiteY12593" fmla="*/ 1461622 h 4983967"/>
              <a:gd name="connsiteX12594" fmla="*/ 4119388 w 7803300"/>
              <a:gd name="connsiteY12594" fmla="*/ 1441032 h 4983967"/>
              <a:gd name="connsiteX12595" fmla="*/ 4056522 w 7803300"/>
              <a:gd name="connsiteY12595" fmla="*/ 1441032 h 4983967"/>
              <a:gd name="connsiteX12596" fmla="*/ 4077274 w 7803300"/>
              <a:gd name="connsiteY12596" fmla="*/ 1461622 h 4983967"/>
              <a:gd name="connsiteX12597" fmla="*/ 4056522 w 7803300"/>
              <a:gd name="connsiteY12597" fmla="*/ 1482213 h 4983967"/>
              <a:gd name="connsiteX12598" fmla="*/ 4035761 w 7803300"/>
              <a:gd name="connsiteY12598" fmla="*/ 1461622 h 4983967"/>
              <a:gd name="connsiteX12599" fmla="*/ 4056522 w 7803300"/>
              <a:gd name="connsiteY12599" fmla="*/ 1441032 h 4983967"/>
              <a:gd name="connsiteX12600" fmla="*/ 3115367 w 7803300"/>
              <a:gd name="connsiteY12600" fmla="*/ 1440701 h 4983967"/>
              <a:gd name="connsiteX12601" fmla="*/ 3136119 w 7803300"/>
              <a:gd name="connsiteY12601" fmla="*/ 1461291 h 4983967"/>
              <a:gd name="connsiteX12602" fmla="*/ 3115367 w 7803300"/>
              <a:gd name="connsiteY12602" fmla="*/ 1481882 h 4983967"/>
              <a:gd name="connsiteX12603" fmla="*/ 3094606 w 7803300"/>
              <a:gd name="connsiteY12603" fmla="*/ 1461291 h 4983967"/>
              <a:gd name="connsiteX12604" fmla="*/ 3115367 w 7803300"/>
              <a:gd name="connsiteY12604" fmla="*/ 1440701 h 4983967"/>
              <a:gd name="connsiteX12605" fmla="*/ 3052582 w 7803300"/>
              <a:gd name="connsiteY12605" fmla="*/ 1440701 h 4983967"/>
              <a:gd name="connsiteX12606" fmla="*/ 3073334 w 7803300"/>
              <a:gd name="connsiteY12606" fmla="*/ 1461291 h 4983967"/>
              <a:gd name="connsiteX12607" fmla="*/ 3052582 w 7803300"/>
              <a:gd name="connsiteY12607" fmla="*/ 1481882 h 4983967"/>
              <a:gd name="connsiteX12608" fmla="*/ 3031821 w 7803300"/>
              <a:gd name="connsiteY12608" fmla="*/ 1461291 h 4983967"/>
              <a:gd name="connsiteX12609" fmla="*/ 3052582 w 7803300"/>
              <a:gd name="connsiteY12609" fmla="*/ 1440701 h 4983967"/>
              <a:gd name="connsiteX12610" fmla="*/ 2988855 w 7803300"/>
              <a:gd name="connsiteY12610" fmla="*/ 1440701 h 4983967"/>
              <a:gd name="connsiteX12611" fmla="*/ 3009607 w 7803300"/>
              <a:gd name="connsiteY12611" fmla="*/ 1461291 h 4983967"/>
              <a:gd name="connsiteX12612" fmla="*/ 2988855 w 7803300"/>
              <a:gd name="connsiteY12612" fmla="*/ 1481882 h 4983967"/>
              <a:gd name="connsiteX12613" fmla="*/ 2968094 w 7803300"/>
              <a:gd name="connsiteY12613" fmla="*/ 1461291 h 4983967"/>
              <a:gd name="connsiteX12614" fmla="*/ 2988855 w 7803300"/>
              <a:gd name="connsiteY12614" fmla="*/ 1440701 h 4983967"/>
              <a:gd name="connsiteX12615" fmla="*/ 2925989 w 7803300"/>
              <a:gd name="connsiteY12615" fmla="*/ 1440701 h 4983967"/>
              <a:gd name="connsiteX12616" fmla="*/ 2946741 w 7803300"/>
              <a:gd name="connsiteY12616" fmla="*/ 1461291 h 4983967"/>
              <a:gd name="connsiteX12617" fmla="*/ 2925989 w 7803300"/>
              <a:gd name="connsiteY12617" fmla="*/ 1481882 h 4983967"/>
              <a:gd name="connsiteX12618" fmla="*/ 2905228 w 7803300"/>
              <a:gd name="connsiteY12618" fmla="*/ 1461291 h 4983967"/>
              <a:gd name="connsiteX12619" fmla="*/ 2925989 w 7803300"/>
              <a:gd name="connsiteY12619" fmla="*/ 1440701 h 4983967"/>
              <a:gd name="connsiteX12620" fmla="*/ 2862863 w 7803300"/>
              <a:gd name="connsiteY12620" fmla="*/ 1440701 h 4983967"/>
              <a:gd name="connsiteX12621" fmla="*/ 2883615 w 7803300"/>
              <a:gd name="connsiteY12621" fmla="*/ 1461291 h 4983967"/>
              <a:gd name="connsiteX12622" fmla="*/ 2862863 w 7803300"/>
              <a:gd name="connsiteY12622" fmla="*/ 1481882 h 4983967"/>
              <a:gd name="connsiteX12623" fmla="*/ 2842102 w 7803300"/>
              <a:gd name="connsiteY12623" fmla="*/ 1461291 h 4983967"/>
              <a:gd name="connsiteX12624" fmla="*/ 2862863 w 7803300"/>
              <a:gd name="connsiteY12624" fmla="*/ 1440701 h 4983967"/>
              <a:gd name="connsiteX12625" fmla="*/ 2799989 w 7803300"/>
              <a:gd name="connsiteY12625" fmla="*/ 1440701 h 4983967"/>
              <a:gd name="connsiteX12626" fmla="*/ 2820741 w 7803300"/>
              <a:gd name="connsiteY12626" fmla="*/ 1461291 h 4983967"/>
              <a:gd name="connsiteX12627" fmla="*/ 2799989 w 7803300"/>
              <a:gd name="connsiteY12627" fmla="*/ 1481882 h 4983967"/>
              <a:gd name="connsiteX12628" fmla="*/ 2779228 w 7803300"/>
              <a:gd name="connsiteY12628" fmla="*/ 1461291 h 4983967"/>
              <a:gd name="connsiteX12629" fmla="*/ 2799989 w 7803300"/>
              <a:gd name="connsiteY12629" fmla="*/ 1440701 h 4983967"/>
              <a:gd name="connsiteX12630" fmla="*/ 2736352 w 7803300"/>
              <a:gd name="connsiteY12630" fmla="*/ 1440701 h 4983967"/>
              <a:gd name="connsiteX12631" fmla="*/ 2757104 w 7803300"/>
              <a:gd name="connsiteY12631" fmla="*/ 1461291 h 4983967"/>
              <a:gd name="connsiteX12632" fmla="*/ 2736352 w 7803300"/>
              <a:gd name="connsiteY12632" fmla="*/ 1481882 h 4983967"/>
              <a:gd name="connsiteX12633" fmla="*/ 2715591 w 7803300"/>
              <a:gd name="connsiteY12633" fmla="*/ 1461291 h 4983967"/>
              <a:gd name="connsiteX12634" fmla="*/ 2736352 w 7803300"/>
              <a:gd name="connsiteY12634" fmla="*/ 1440701 h 4983967"/>
              <a:gd name="connsiteX12635" fmla="*/ 2673396 w 7803300"/>
              <a:gd name="connsiteY12635" fmla="*/ 1440701 h 4983967"/>
              <a:gd name="connsiteX12636" fmla="*/ 2694148 w 7803300"/>
              <a:gd name="connsiteY12636" fmla="*/ 1461291 h 4983967"/>
              <a:gd name="connsiteX12637" fmla="*/ 2673396 w 7803300"/>
              <a:gd name="connsiteY12637" fmla="*/ 1481882 h 4983967"/>
              <a:gd name="connsiteX12638" fmla="*/ 2652635 w 7803300"/>
              <a:gd name="connsiteY12638" fmla="*/ 1461291 h 4983967"/>
              <a:gd name="connsiteX12639" fmla="*/ 2673396 w 7803300"/>
              <a:gd name="connsiteY12639" fmla="*/ 1440701 h 4983967"/>
              <a:gd name="connsiteX12640" fmla="*/ 2610271 w 7803300"/>
              <a:gd name="connsiteY12640" fmla="*/ 1440701 h 4983967"/>
              <a:gd name="connsiteX12641" fmla="*/ 2631023 w 7803300"/>
              <a:gd name="connsiteY12641" fmla="*/ 1461291 h 4983967"/>
              <a:gd name="connsiteX12642" fmla="*/ 2610271 w 7803300"/>
              <a:gd name="connsiteY12642" fmla="*/ 1481882 h 4983967"/>
              <a:gd name="connsiteX12643" fmla="*/ 2589510 w 7803300"/>
              <a:gd name="connsiteY12643" fmla="*/ 1461291 h 4983967"/>
              <a:gd name="connsiteX12644" fmla="*/ 2610271 w 7803300"/>
              <a:gd name="connsiteY12644" fmla="*/ 1440701 h 4983967"/>
              <a:gd name="connsiteX12645" fmla="*/ 2167969 w 7803300"/>
              <a:gd name="connsiteY12645" fmla="*/ 1440701 h 4983967"/>
              <a:gd name="connsiteX12646" fmla="*/ 2188721 w 7803300"/>
              <a:gd name="connsiteY12646" fmla="*/ 1461291 h 4983967"/>
              <a:gd name="connsiteX12647" fmla="*/ 2167969 w 7803300"/>
              <a:gd name="connsiteY12647" fmla="*/ 1481882 h 4983967"/>
              <a:gd name="connsiteX12648" fmla="*/ 2147208 w 7803300"/>
              <a:gd name="connsiteY12648" fmla="*/ 1461291 h 4983967"/>
              <a:gd name="connsiteX12649" fmla="*/ 2167969 w 7803300"/>
              <a:gd name="connsiteY12649" fmla="*/ 1440701 h 4983967"/>
              <a:gd name="connsiteX12650" fmla="*/ 2104753 w 7803300"/>
              <a:gd name="connsiteY12650" fmla="*/ 1440701 h 4983967"/>
              <a:gd name="connsiteX12651" fmla="*/ 2125505 w 7803300"/>
              <a:gd name="connsiteY12651" fmla="*/ 1461291 h 4983967"/>
              <a:gd name="connsiteX12652" fmla="*/ 2104753 w 7803300"/>
              <a:gd name="connsiteY12652" fmla="*/ 1481882 h 4983967"/>
              <a:gd name="connsiteX12653" fmla="*/ 2083992 w 7803300"/>
              <a:gd name="connsiteY12653" fmla="*/ 1461291 h 4983967"/>
              <a:gd name="connsiteX12654" fmla="*/ 2104753 w 7803300"/>
              <a:gd name="connsiteY12654" fmla="*/ 1440701 h 4983967"/>
              <a:gd name="connsiteX12655" fmla="*/ 2041968 w 7803300"/>
              <a:gd name="connsiteY12655" fmla="*/ 1440701 h 4983967"/>
              <a:gd name="connsiteX12656" fmla="*/ 2062720 w 7803300"/>
              <a:gd name="connsiteY12656" fmla="*/ 1461291 h 4983967"/>
              <a:gd name="connsiteX12657" fmla="*/ 2041968 w 7803300"/>
              <a:gd name="connsiteY12657" fmla="*/ 1481882 h 4983967"/>
              <a:gd name="connsiteX12658" fmla="*/ 2021207 w 7803300"/>
              <a:gd name="connsiteY12658" fmla="*/ 1461291 h 4983967"/>
              <a:gd name="connsiteX12659" fmla="*/ 2041968 w 7803300"/>
              <a:gd name="connsiteY12659" fmla="*/ 1440701 h 4983967"/>
              <a:gd name="connsiteX12660" fmla="*/ 1852250 w 7803300"/>
              <a:gd name="connsiteY12660" fmla="*/ 1440701 h 4983967"/>
              <a:gd name="connsiteX12661" fmla="*/ 1873002 w 7803300"/>
              <a:gd name="connsiteY12661" fmla="*/ 1461291 h 4983967"/>
              <a:gd name="connsiteX12662" fmla="*/ 1852250 w 7803300"/>
              <a:gd name="connsiteY12662" fmla="*/ 1481882 h 4983967"/>
              <a:gd name="connsiteX12663" fmla="*/ 1831489 w 7803300"/>
              <a:gd name="connsiteY12663" fmla="*/ 1461291 h 4983967"/>
              <a:gd name="connsiteX12664" fmla="*/ 1852250 w 7803300"/>
              <a:gd name="connsiteY12664" fmla="*/ 1440701 h 4983967"/>
              <a:gd name="connsiteX12665" fmla="*/ 1725658 w 7803300"/>
              <a:gd name="connsiteY12665" fmla="*/ 1440701 h 4983967"/>
              <a:gd name="connsiteX12666" fmla="*/ 1746410 w 7803300"/>
              <a:gd name="connsiteY12666" fmla="*/ 1461291 h 4983967"/>
              <a:gd name="connsiteX12667" fmla="*/ 1725658 w 7803300"/>
              <a:gd name="connsiteY12667" fmla="*/ 1481882 h 4983967"/>
              <a:gd name="connsiteX12668" fmla="*/ 1704897 w 7803300"/>
              <a:gd name="connsiteY12668" fmla="*/ 1461291 h 4983967"/>
              <a:gd name="connsiteX12669" fmla="*/ 1725658 w 7803300"/>
              <a:gd name="connsiteY12669" fmla="*/ 1440701 h 4983967"/>
              <a:gd name="connsiteX12670" fmla="*/ 1662792 w 7803300"/>
              <a:gd name="connsiteY12670" fmla="*/ 1440701 h 4983967"/>
              <a:gd name="connsiteX12671" fmla="*/ 1683544 w 7803300"/>
              <a:gd name="connsiteY12671" fmla="*/ 1461291 h 4983967"/>
              <a:gd name="connsiteX12672" fmla="*/ 1662792 w 7803300"/>
              <a:gd name="connsiteY12672" fmla="*/ 1481882 h 4983967"/>
              <a:gd name="connsiteX12673" fmla="*/ 1642031 w 7803300"/>
              <a:gd name="connsiteY12673" fmla="*/ 1461291 h 4983967"/>
              <a:gd name="connsiteX12674" fmla="*/ 1662792 w 7803300"/>
              <a:gd name="connsiteY12674" fmla="*/ 1440701 h 4983967"/>
              <a:gd name="connsiteX12675" fmla="*/ 1599666 w 7803300"/>
              <a:gd name="connsiteY12675" fmla="*/ 1440701 h 4983967"/>
              <a:gd name="connsiteX12676" fmla="*/ 1620418 w 7803300"/>
              <a:gd name="connsiteY12676" fmla="*/ 1461291 h 4983967"/>
              <a:gd name="connsiteX12677" fmla="*/ 1599666 w 7803300"/>
              <a:gd name="connsiteY12677" fmla="*/ 1481882 h 4983967"/>
              <a:gd name="connsiteX12678" fmla="*/ 1578905 w 7803300"/>
              <a:gd name="connsiteY12678" fmla="*/ 1461291 h 4983967"/>
              <a:gd name="connsiteX12679" fmla="*/ 1599666 w 7803300"/>
              <a:gd name="connsiteY12679" fmla="*/ 1440701 h 4983967"/>
              <a:gd name="connsiteX12680" fmla="*/ 1536801 w 7803300"/>
              <a:gd name="connsiteY12680" fmla="*/ 1440701 h 4983967"/>
              <a:gd name="connsiteX12681" fmla="*/ 1557553 w 7803300"/>
              <a:gd name="connsiteY12681" fmla="*/ 1461291 h 4983967"/>
              <a:gd name="connsiteX12682" fmla="*/ 1536801 w 7803300"/>
              <a:gd name="connsiteY12682" fmla="*/ 1481882 h 4983967"/>
              <a:gd name="connsiteX12683" fmla="*/ 1516040 w 7803300"/>
              <a:gd name="connsiteY12683" fmla="*/ 1461291 h 4983967"/>
              <a:gd name="connsiteX12684" fmla="*/ 1536801 w 7803300"/>
              <a:gd name="connsiteY12684" fmla="*/ 1440701 h 4983967"/>
              <a:gd name="connsiteX12685" fmla="*/ 1410289 w 7803300"/>
              <a:gd name="connsiteY12685" fmla="*/ 1440701 h 4983967"/>
              <a:gd name="connsiteX12686" fmla="*/ 1431041 w 7803300"/>
              <a:gd name="connsiteY12686" fmla="*/ 1461291 h 4983967"/>
              <a:gd name="connsiteX12687" fmla="*/ 1410289 w 7803300"/>
              <a:gd name="connsiteY12687" fmla="*/ 1481882 h 4983967"/>
              <a:gd name="connsiteX12688" fmla="*/ 1389528 w 7803300"/>
              <a:gd name="connsiteY12688" fmla="*/ 1461291 h 4983967"/>
              <a:gd name="connsiteX12689" fmla="*/ 1410289 w 7803300"/>
              <a:gd name="connsiteY12689" fmla="*/ 1440701 h 4983967"/>
              <a:gd name="connsiteX12690" fmla="*/ 1283957 w 7803300"/>
              <a:gd name="connsiteY12690" fmla="*/ 1440701 h 4983967"/>
              <a:gd name="connsiteX12691" fmla="*/ 1304709 w 7803300"/>
              <a:gd name="connsiteY12691" fmla="*/ 1461291 h 4983967"/>
              <a:gd name="connsiteX12692" fmla="*/ 1283957 w 7803300"/>
              <a:gd name="connsiteY12692" fmla="*/ 1481882 h 4983967"/>
              <a:gd name="connsiteX12693" fmla="*/ 1263196 w 7803300"/>
              <a:gd name="connsiteY12693" fmla="*/ 1461291 h 4983967"/>
              <a:gd name="connsiteX12694" fmla="*/ 1283957 w 7803300"/>
              <a:gd name="connsiteY12694" fmla="*/ 1440701 h 4983967"/>
              <a:gd name="connsiteX12695" fmla="*/ 1220230 w 7803300"/>
              <a:gd name="connsiteY12695" fmla="*/ 1440701 h 4983967"/>
              <a:gd name="connsiteX12696" fmla="*/ 1240982 w 7803300"/>
              <a:gd name="connsiteY12696" fmla="*/ 1461291 h 4983967"/>
              <a:gd name="connsiteX12697" fmla="*/ 1220230 w 7803300"/>
              <a:gd name="connsiteY12697" fmla="*/ 1481882 h 4983967"/>
              <a:gd name="connsiteX12698" fmla="*/ 1199469 w 7803300"/>
              <a:gd name="connsiteY12698" fmla="*/ 1461291 h 4983967"/>
              <a:gd name="connsiteX12699" fmla="*/ 1220230 w 7803300"/>
              <a:gd name="connsiteY12699" fmla="*/ 1440701 h 4983967"/>
              <a:gd name="connsiteX12700" fmla="*/ 1031364 w 7803300"/>
              <a:gd name="connsiteY12700" fmla="*/ 1440701 h 4983967"/>
              <a:gd name="connsiteX12701" fmla="*/ 1052116 w 7803300"/>
              <a:gd name="connsiteY12701" fmla="*/ 1461291 h 4983967"/>
              <a:gd name="connsiteX12702" fmla="*/ 1031364 w 7803300"/>
              <a:gd name="connsiteY12702" fmla="*/ 1481882 h 4983967"/>
              <a:gd name="connsiteX12703" fmla="*/ 1010603 w 7803300"/>
              <a:gd name="connsiteY12703" fmla="*/ 1461291 h 4983967"/>
              <a:gd name="connsiteX12704" fmla="*/ 1031364 w 7803300"/>
              <a:gd name="connsiteY12704" fmla="*/ 1440701 h 4983967"/>
              <a:gd name="connsiteX12705" fmla="*/ 967638 w 7803300"/>
              <a:gd name="connsiteY12705" fmla="*/ 1440701 h 4983967"/>
              <a:gd name="connsiteX12706" fmla="*/ 988390 w 7803300"/>
              <a:gd name="connsiteY12706" fmla="*/ 1461291 h 4983967"/>
              <a:gd name="connsiteX12707" fmla="*/ 967638 w 7803300"/>
              <a:gd name="connsiteY12707" fmla="*/ 1481882 h 4983967"/>
              <a:gd name="connsiteX12708" fmla="*/ 946877 w 7803300"/>
              <a:gd name="connsiteY12708" fmla="*/ 1461291 h 4983967"/>
              <a:gd name="connsiteX12709" fmla="*/ 967638 w 7803300"/>
              <a:gd name="connsiteY12709" fmla="*/ 1440701 h 4983967"/>
              <a:gd name="connsiteX12710" fmla="*/ 904862 w 7803300"/>
              <a:gd name="connsiteY12710" fmla="*/ 1440701 h 4983967"/>
              <a:gd name="connsiteX12711" fmla="*/ 925614 w 7803300"/>
              <a:gd name="connsiteY12711" fmla="*/ 1461291 h 4983967"/>
              <a:gd name="connsiteX12712" fmla="*/ 904862 w 7803300"/>
              <a:gd name="connsiteY12712" fmla="*/ 1481882 h 4983967"/>
              <a:gd name="connsiteX12713" fmla="*/ 884101 w 7803300"/>
              <a:gd name="connsiteY12713" fmla="*/ 1461291 h 4983967"/>
              <a:gd name="connsiteX12714" fmla="*/ 904862 w 7803300"/>
              <a:gd name="connsiteY12714" fmla="*/ 1440701 h 4983967"/>
              <a:gd name="connsiteX12715" fmla="*/ 841646 w 7803300"/>
              <a:gd name="connsiteY12715" fmla="*/ 1440701 h 4983967"/>
              <a:gd name="connsiteX12716" fmla="*/ 862398 w 7803300"/>
              <a:gd name="connsiteY12716" fmla="*/ 1461291 h 4983967"/>
              <a:gd name="connsiteX12717" fmla="*/ 841646 w 7803300"/>
              <a:gd name="connsiteY12717" fmla="*/ 1481882 h 4983967"/>
              <a:gd name="connsiteX12718" fmla="*/ 820885 w 7803300"/>
              <a:gd name="connsiteY12718" fmla="*/ 1461291 h 4983967"/>
              <a:gd name="connsiteX12719" fmla="*/ 841646 w 7803300"/>
              <a:gd name="connsiteY12719" fmla="*/ 1440701 h 4983967"/>
              <a:gd name="connsiteX12720" fmla="*/ 652269 w 7803300"/>
              <a:gd name="connsiteY12720" fmla="*/ 1440701 h 4983967"/>
              <a:gd name="connsiteX12721" fmla="*/ 673021 w 7803300"/>
              <a:gd name="connsiteY12721" fmla="*/ 1461291 h 4983967"/>
              <a:gd name="connsiteX12722" fmla="*/ 652269 w 7803300"/>
              <a:gd name="connsiteY12722" fmla="*/ 1481882 h 4983967"/>
              <a:gd name="connsiteX12723" fmla="*/ 631508 w 7803300"/>
              <a:gd name="connsiteY12723" fmla="*/ 1461291 h 4983967"/>
              <a:gd name="connsiteX12724" fmla="*/ 652269 w 7803300"/>
              <a:gd name="connsiteY12724" fmla="*/ 1440701 h 4983967"/>
              <a:gd name="connsiteX12725" fmla="*/ 589062 w 7803300"/>
              <a:gd name="connsiteY12725" fmla="*/ 1440701 h 4983967"/>
              <a:gd name="connsiteX12726" fmla="*/ 609814 w 7803300"/>
              <a:gd name="connsiteY12726" fmla="*/ 1461291 h 4983967"/>
              <a:gd name="connsiteX12727" fmla="*/ 589062 w 7803300"/>
              <a:gd name="connsiteY12727" fmla="*/ 1481882 h 4983967"/>
              <a:gd name="connsiteX12728" fmla="*/ 568301 w 7803300"/>
              <a:gd name="connsiteY12728" fmla="*/ 1461291 h 4983967"/>
              <a:gd name="connsiteX12729" fmla="*/ 589062 w 7803300"/>
              <a:gd name="connsiteY12729" fmla="*/ 1440701 h 4983967"/>
              <a:gd name="connsiteX12730" fmla="*/ 526188 w 7803300"/>
              <a:gd name="connsiteY12730" fmla="*/ 1440701 h 4983967"/>
              <a:gd name="connsiteX12731" fmla="*/ 546940 w 7803300"/>
              <a:gd name="connsiteY12731" fmla="*/ 1461291 h 4983967"/>
              <a:gd name="connsiteX12732" fmla="*/ 526188 w 7803300"/>
              <a:gd name="connsiteY12732" fmla="*/ 1481882 h 4983967"/>
              <a:gd name="connsiteX12733" fmla="*/ 505427 w 7803300"/>
              <a:gd name="connsiteY12733" fmla="*/ 1461291 h 4983967"/>
              <a:gd name="connsiteX12734" fmla="*/ 526188 w 7803300"/>
              <a:gd name="connsiteY12734" fmla="*/ 1440701 h 4983967"/>
              <a:gd name="connsiteX12735" fmla="*/ 462470 w 7803300"/>
              <a:gd name="connsiteY12735" fmla="*/ 1440701 h 4983967"/>
              <a:gd name="connsiteX12736" fmla="*/ 483222 w 7803300"/>
              <a:gd name="connsiteY12736" fmla="*/ 1461291 h 4983967"/>
              <a:gd name="connsiteX12737" fmla="*/ 462470 w 7803300"/>
              <a:gd name="connsiteY12737" fmla="*/ 1481882 h 4983967"/>
              <a:gd name="connsiteX12738" fmla="*/ 441709 w 7803300"/>
              <a:gd name="connsiteY12738" fmla="*/ 1461291 h 4983967"/>
              <a:gd name="connsiteX12739" fmla="*/ 462470 w 7803300"/>
              <a:gd name="connsiteY12739" fmla="*/ 1440701 h 4983967"/>
              <a:gd name="connsiteX12740" fmla="*/ 399685 w 7803300"/>
              <a:gd name="connsiteY12740" fmla="*/ 1440701 h 4983967"/>
              <a:gd name="connsiteX12741" fmla="*/ 420437 w 7803300"/>
              <a:gd name="connsiteY12741" fmla="*/ 1461291 h 4983967"/>
              <a:gd name="connsiteX12742" fmla="*/ 399685 w 7803300"/>
              <a:gd name="connsiteY12742" fmla="*/ 1481882 h 4983967"/>
              <a:gd name="connsiteX12743" fmla="*/ 378924 w 7803300"/>
              <a:gd name="connsiteY12743" fmla="*/ 1461291 h 4983967"/>
              <a:gd name="connsiteX12744" fmla="*/ 399685 w 7803300"/>
              <a:gd name="connsiteY12744" fmla="*/ 1440701 h 4983967"/>
              <a:gd name="connsiteX12745" fmla="*/ 336220 w 7803300"/>
              <a:gd name="connsiteY12745" fmla="*/ 1440701 h 4983967"/>
              <a:gd name="connsiteX12746" fmla="*/ 356971 w 7803300"/>
              <a:gd name="connsiteY12746" fmla="*/ 1461291 h 4983967"/>
              <a:gd name="connsiteX12747" fmla="*/ 336220 w 7803300"/>
              <a:gd name="connsiteY12747" fmla="*/ 1481882 h 4983967"/>
              <a:gd name="connsiteX12748" fmla="*/ 315458 w 7803300"/>
              <a:gd name="connsiteY12748" fmla="*/ 1461291 h 4983967"/>
              <a:gd name="connsiteX12749" fmla="*/ 336220 w 7803300"/>
              <a:gd name="connsiteY12749" fmla="*/ 1440701 h 4983967"/>
              <a:gd name="connsiteX12750" fmla="*/ 273344 w 7803300"/>
              <a:gd name="connsiteY12750" fmla="*/ 1440701 h 4983967"/>
              <a:gd name="connsiteX12751" fmla="*/ 294098 w 7803300"/>
              <a:gd name="connsiteY12751" fmla="*/ 1461291 h 4983967"/>
              <a:gd name="connsiteX12752" fmla="*/ 273344 w 7803300"/>
              <a:gd name="connsiteY12752" fmla="*/ 1481882 h 4983967"/>
              <a:gd name="connsiteX12753" fmla="*/ 252584 w 7803300"/>
              <a:gd name="connsiteY12753" fmla="*/ 1461291 h 4983967"/>
              <a:gd name="connsiteX12754" fmla="*/ 273344 w 7803300"/>
              <a:gd name="connsiteY12754" fmla="*/ 1440701 h 4983967"/>
              <a:gd name="connsiteX12755" fmla="*/ 209627 w 7803300"/>
              <a:gd name="connsiteY12755" fmla="*/ 1440701 h 4983967"/>
              <a:gd name="connsiteX12756" fmla="*/ 230380 w 7803300"/>
              <a:gd name="connsiteY12756" fmla="*/ 1461291 h 4983967"/>
              <a:gd name="connsiteX12757" fmla="*/ 209627 w 7803300"/>
              <a:gd name="connsiteY12757" fmla="*/ 1481882 h 4983967"/>
              <a:gd name="connsiteX12758" fmla="*/ 188866 w 7803300"/>
              <a:gd name="connsiteY12758" fmla="*/ 1461291 h 4983967"/>
              <a:gd name="connsiteX12759" fmla="*/ 209627 w 7803300"/>
              <a:gd name="connsiteY12759" fmla="*/ 1440701 h 4983967"/>
              <a:gd name="connsiteX12760" fmla="*/ 146752 w 7803300"/>
              <a:gd name="connsiteY12760" fmla="*/ 1440701 h 4983967"/>
              <a:gd name="connsiteX12761" fmla="*/ 167504 w 7803300"/>
              <a:gd name="connsiteY12761" fmla="*/ 1461291 h 4983967"/>
              <a:gd name="connsiteX12762" fmla="*/ 146752 w 7803300"/>
              <a:gd name="connsiteY12762" fmla="*/ 1481882 h 4983967"/>
              <a:gd name="connsiteX12763" fmla="*/ 125991 w 7803300"/>
              <a:gd name="connsiteY12763" fmla="*/ 1461291 h 4983967"/>
              <a:gd name="connsiteX12764" fmla="*/ 146752 w 7803300"/>
              <a:gd name="connsiteY12764" fmla="*/ 1440701 h 4983967"/>
              <a:gd name="connsiteX12765" fmla="*/ 7403632 w 7803300"/>
              <a:gd name="connsiteY12765" fmla="*/ 1378418 h 4983967"/>
              <a:gd name="connsiteX12766" fmla="*/ 7424384 w 7803300"/>
              <a:gd name="connsiteY12766" fmla="*/ 1399008 h 4983967"/>
              <a:gd name="connsiteX12767" fmla="*/ 7403632 w 7803300"/>
              <a:gd name="connsiteY12767" fmla="*/ 1419599 h 4983967"/>
              <a:gd name="connsiteX12768" fmla="*/ 7382871 w 7803300"/>
              <a:gd name="connsiteY12768" fmla="*/ 1399008 h 4983967"/>
              <a:gd name="connsiteX12769" fmla="*/ 7403632 w 7803300"/>
              <a:gd name="connsiteY12769" fmla="*/ 1378418 h 4983967"/>
              <a:gd name="connsiteX12770" fmla="*/ 7151129 w 7803300"/>
              <a:gd name="connsiteY12770" fmla="*/ 1378418 h 4983967"/>
              <a:gd name="connsiteX12771" fmla="*/ 7171881 w 7803300"/>
              <a:gd name="connsiteY12771" fmla="*/ 1399008 h 4983967"/>
              <a:gd name="connsiteX12772" fmla="*/ 7151129 w 7803300"/>
              <a:gd name="connsiteY12772" fmla="*/ 1419599 h 4983967"/>
              <a:gd name="connsiteX12773" fmla="*/ 7130368 w 7803300"/>
              <a:gd name="connsiteY12773" fmla="*/ 1399008 h 4983967"/>
              <a:gd name="connsiteX12774" fmla="*/ 7151129 w 7803300"/>
              <a:gd name="connsiteY12774" fmla="*/ 1378418 h 4983967"/>
              <a:gd name="connsiteX12775" fmla="*/ 7088254 w 7803300"/>
              <a:gd name="connsiteY12775" fmla="*/ 1378418 h 4983967"/>
              <a:gd name="connsiteX12776" fmla="*/ 7109006 w 7803300"/>
              <a:gd name="connsiteY12776" fmla="*/ 1399008 h 4983967"/>
              <a:gd name="connsiteX12777" fmla="*/ 7088254 w 7803300"/>
              <a:gd name="connsiteY12777" fmla="*/ 1419599 h 4983967"/>
              <a:gd name="connsiteX12778" fmla="*/ 7067493 w 7803300"/>
              <a:gd name="connsiteY12778" fmla="*/ 1399008 h 4983967"/>
              <a:gd name="connsiteX12779" fmla="*/ 7088254 w 7803300"/>
              <a:gd name="connsiteY12779" fmla="*/ 1378418 h 4983967"/>
              <a:gd name="connsiteX12780" fmla="*/ 7024537 w 7803300"/>
              <a:gd name="connsiteY12780" fmla="*/ 1378418 h 4983967"/>
              <a:gd name="connsiteX12781" fmla="*/ 7045289 w 7803300"/>
              <a:gd name="connsiteY12781" fmla="*/ 1399008 h 4983967"/>
              <a:gd name="connsiteX12782" fmla="*/ 7024537 w 7803300"/>
              <a:gd name="connsiteY12782" fmla="*/ 1419599 h 4983967"/>
              <a:gd name="connsiteX12783" fmla="*/ 7003776 w 7803300"/>
              <a:gd name="connsiteY12783" fmla="*/ 1399008 h 4983967"/>
              <a:gd name="connsiteX12784" fmla="*/ 7024537 w 7803300"/>
              <a:gd name="connsiteY12784" fmla="*/ 1378418 h 4983967"/>
              <a:gd name="connsiteX12785" fmla="*/ 6961662 w 7803300"/>
              <a:gd name="connsiteY12785" fmla="*/ 1378418 h 4983967"/>
              <a:gd name="connsiteX12786" fmla="*/ 6982414 w 7803300"/>
              <a:gd name="connsiteY12786" fmla="*/ 1399008 h 4983967"/>
              <a:gd name="connsiteX12787" fmla="*/ 6961662 w 7803300"/>
              <a:gd name="connsiteY12787" fmla="*/ 1419599 h 4983967"/>
              <a:gd name="connsiteX12788" fmla="*/ 6940901 w 7803300"/>
              <a:gd name="connsiteY12788" fmla="*/ 1399008 h 4983967"/>
              <a:gd name="connsiteX12789" fmla="*/ 6961662 w 7803300"/>
              <a:gd name="connsiteY12789" fmla="*/ 1378418 h 4983967"/>
              <a:gd name="connsiteX12790" fmla="*/ 6898456 w 7803300"/>
              <a:gd name="connsiteY12790" fmla="*/ 1378418 h 4983967"/>
              <a:gd name="connsiteX12791" fmla="*/ 6919208 w 7803300"/>
              <a:gd name="connsiteY12791" fmla="*/ 1399008 h 4983967"/>
              <a:gd name="connsiteX12792" fmla="*/ 6898456 w 7803300"/>
              <a:gd name="connsiteY12792" fmla="*/ 1419599 h 4983967"/>
              <a:gd name="connsiteX12793" fmla="*/ 6877695 w 7803300"/>
              <a:gd name="connsiteY12793" fmla="*/ 1399008 h 4983967"/>
              <a:gd name="connsiteX12794" fmla="*/ 6898456 w 7803300"/>
              <a:gd name="connsiteY12794" fmla="*/ 1378418 h 4983967"/>
              <a:gd name="connsiteX12795" fmla="*/ 6835671 w 7803300"/>
              <a:gd name="connsiteY12795" fmla="*/ 1378418 h 4983967"/>
              <a:gd name="connsiteX12796" fmla="*/ 6856423 w 7803300"/>
              <a:gd name="connsiteY12796" fmla="*/ 1399008 h 4983967"/>
              <a:gd name="connsiteX12797" fmla="*/ 6835671 w 7803300"/>
              <a:gd name="connsiteY12797" fmla="*/ 1419599 h 4983967"/>
              <a:gd name="connsiteX12798" fmla="*/ 6814910 w 7803300"/>
              <a:gd name="connsiteY12798" fmla="*/ 1399008 h 4983967"/>
              <a:gd name="connsiteX12799" fmla="*/ 6835671 w 7803300"/>
              <a:gd name="connsiteY12799" fmla="*/ 1378418 h 4983967"/>
              <a:gd name="connsiteX12800" fmla="*/ 6771944 w 7803300"/>
              <a:gd name="connsiteY12800" fmla="*/ 1378418 h 4983967"/>
              <a:gd name="connsiteX12801" fmla="*/ 6792696 w 7803300"/>
              <a:gd name="connsiteY12801" fmla="*/ 1399008 h 4983967"/>
              <a:gd name="connsiteX12802" fmla="*/ 6771944 w 7803300"/>
              <a:gd name="connsiteY12802" fmla="*/ 1419599 h 4983967"/>
              <a:gd name="connsiteX12803" fmla="*/ 6751183 w 7803300"/>
              <a:gd name="connsiteY12803" fmla="*/ 1399008 h 4983967"/>
              <a:gd name="connsiteX12804" fmla="*/ 6771944 w 7803300"/>
              <a:gd name="connsiteY12804" fmla="*/ 1378418 h 4983967"/>
              <a:gd name="connsiteX12805" fmla="*/ 6709078 w 7803300"/>
              <a:gd name="connsiteY12805" fmla="*/ 1378418 h 4983967"/>
              <a:gd name="connsiteX12806" fmla="*/ 6729830 w 7803300"/>
              <a:gd name="connsiteY12806" fmla="*/ 1399008 h 4983967"/>
              <a:gd name="connsiteX12807" fmla="*/ 6709078 w 7803300"/>
              <a:gd name="connsiteY12807" fmla="*/ 1419599 h 4983967"/>
              <a:gd name="connsiteX12808" fmla="*/ 6688317 w 7803300"/>
              <a:gd name="connsiteY12808" fmla="*/ 1399008 h 4983967"/>
              <a:gd name="connsiteX12809" fmla="*/ 6709078 w 7803300"/>
              <a:gd name="connsiteY12809" fmla="*/ 1378418 h 4983967"/>
              <a:gd name="connsiteX12810" fmla="*/ 6645952 w 7803300"/>
              <a:gd name="connsiteY12810" fmla="*/ 1378418 h 4983967"/>
              <a:gd name="connsiteX12811" fmla="*/ 6666704 w 7803300"/>
              <a:gd name="connsiteY12811" fmla="*/ 1399008 h 4983967"/>
              <a:gd name="connsiteX12812" fmla="*/ 6645952 w 7803300"/>
              <a:gd name="connsiteY12812" fmla="*/ 1419599 h 4983967"/>
              <a:gd name="connsiteX12813" fmla="*/ 6625191 w 7803300"/>
              <a:gd name="connsiteY12813" fmla="*/ 1399008 h 4983967"/>
              <a:gd name="connsiteX12814" fmla="*/ 6645952 w 7803300"/>
              <a:gd name="connsiteY12814" fmla="*/ 1378418 h 4983967"/>
              <a:gd name="connsiteX12815" fmla="*/ 6583167 w 7803300"/>
              <a:gd name="connsiteY12815" fmla="*/ 1378418 h 4983967"/>
              <a:gd name="connsiteX12816" fmla="*/ 6603919 w 7803300"/>
              <a:gd name="connsiteY12816" fmla="*/ 1399008 h 4983967"/>
              <a:gd name="connsiteX12817" fmla="*/ 6583167 w 7803300"/>
              <a:gd name="connsiteY12817" fmla="*/ 1419599 h 4983967"/>
              <a:gd name="connsiteX12818" fmla="*/ 6562406 w 7803300"/>
              <a:gd name="connsiteY12818" fmla="*/ 1399008 h 4983967"/>
              <a:gd name="connsiteX12819" fmla="*/ 6583167 w 7803300"/>
              <a:gd name="connsiteY12819" fmla="*/ 1378418 h 4983967"/>
              <a:gd name="connsiteX12820" fmla="*/ 6519441 w 7803300"/>
              <a:gd name="connsiteY12820" fmla="*/ 1378418 h 4983967"/>
              <a:gd name="connsiteX12821" fmla="*/ 6540193 w 7803300"/>
              <a:gd name="connsiteY12821" fmla="*/ 1399008 h 4983967"/>
              <a:gd name="connsiteX12822" fmla="*/ 6519441 w 7803300"/>
              <a:gd name="connsiteY12822" fmla="*/ 1419599 h 4983967"/>
              <a:gd name="connsiteX12823" fmla="*/ 6498680 w 7803300"/>
              <a:gd name="connsiteY12823" fmla="*/ 1399008 h 4983967"/>
              <a:gd name="connsiteX12824" fmla="*/ 6519441 w 7803300"/>
              <a:gd name="connsiteY12824" fmla="*/ 1378418 h 4983967"/>
              <a:gd name="connsiteX12825" fmla="*/ 6456485 w 7803300"/>
              <a:gd name="connsiteY12825" fmla="*/ 1378418 h 4983967"/>
              <a:gd name="connsiteX12826" fmla="*/ 6477237 w 7803300"/>
              <a:gd name="connsiteY12826" fmla="*/ 1399008 h 4983967"/>
              <a:gd name="connsiteX12827" fmla="*/ 6456485 w 7803300"/>
              <a:gd name="connsiteY12827" fmla="*/ 1419599 h 4983967"/>
              <a:gd name="connsiteX12828" fmla="*/ 6435724 w 7803300"/>
              <a:gd name="connsiteY12828" fmla="*/ 1399008 h 4983967"/>
              <a:gd name="connsiteX12829" fmla="*/ 6456485 w 7803300"/>
              <a:gd name="connsiteY12829" fmla="*/ 1378418 h 4983967"/>
              <a:gd name="connsiteX12830" fmla="*/ 6393109 w 7803300"/>
              <a:gd name="connsiteY12830" fmla="*/ 1378418 h 4983967"/>
              <a:gd name="connsiteX12831" fmla="*/ 6413861 w 7803300"/>
              <a:gd name="connsiteY12831" fmla="*/ 1399008 h 4983967"/>
              <a:gd name="connsiteX12832" fmla="*/ 6393109 w 7803300"/>
              <a:gd name="connsiteY12832" fmla="*/ 1419599 h 4983967"/>
              <a:gd name="connsiteX12833" fmla="*/ 6372348 w 7803300"/>
              <a:gd name="connsiteY12833" fmla="*/ 1399008 h 4983967"/>
              <a:gd name="connsiteX12834" fmla="*/ 6393109 w 7803300"/>
              <a:gd name="connsiteY12834" fmla="*/ 1378418 h 4983967"/>
              <a:gd name="connsiteX12835" fmla="*/ 6330234 w 7803300"/>
              <a:gd name="connsiteY12835" fmla="*/ 1378418 h 4983967"/>
              <a:gd name="connsiteX12836" fmla="*/ 6350986 w 7803300"/>
              <a:gd name="connsiteY12836" fmla="*/ 1399008 h 4983967"/>
              <a:gd name="connsiteX12837" fmla="*/ 6330234 w 7803300"/>
              <a:gd name="connsiteY12837" fmla="*/ 1419599 h 4983967"/>
              <a:gd name="connsiteX12838" fmla="*/ 6309473 w 7803300"/>
              <a:gd name="connsiteY12838" fmla="*/ 1399008 h 4983967"/>
              <a:gd name="connsiteX12839" fmla="*/ 6330234 w 7803300"/>
              <a:gd name="connsiteY12839" fmla="*/ 1378418 h 4983967"/>
              <a:gd name="connsiteX12840" fmla="*/ 6266597 w 7803300"/>
              <a:gd name="connsiteY12840" fmla="*/ 1378418 h 4983967"/>
              <a:gd name="connsiteX12841" fmla="*/ 6287349 w 7803300"/>
              <a:gd name="connsiteY12841" fmla="*/ 1399008 h 4983967"/>
              <a:gd name="connsiteX12842" fmla="*/ 6266597 w 7803300"/>
              <a:gd name="connsiteY12842" fmla="*/ 1419599 h 4983967"/>
              <a:gd name="connsiteX12843" fmla="*/ 6245836 w 7803300"/>
              <a:gd name="connsiteY12843" fmla="*/ 1399008 h 4983967"/>
              <a:gd name="connsiteX12844" fmla="*/ 6266597 w 7803300"/>
              <a:gd name="connsiteY12844" fmla="*/ 1378418 h 4983967"/>
              <a:gd name="connsiteX12845" fmla="*/ 6203642 w 7803300"/>
              <a:gd name="connsiteY12845" fmla="*/ 1378418 h 4983967"/>
              <a:gd name="connsiteX12846" fmla="*/ 6224394 w 7803300"/>
              <a:gd name="connsiteY12846" fmla="*/ 1399008 h 4983967"/>
              <a:gd name="connsiteX12847" fmla="*/ 6203642 w 7803300"/>
              <a:gd name="connsiteY12847" fmla="*/ 1419599 h 4983967"/>
              <a:gd name="connsiteX12848" fmla="*/ 6182881 w 7803300"/>
              <a:gd name="connsiteY12848" fmla="*/ 1399008 h 4983967"/>
              <a:gd name="connsiteX12849" fmla="*/ 6203642 w 7803300"/>
              <a:gd name="connsiteY12849" fmla="*/ 1378418 h 4983967"/>
              <a:gd name="connsiteX12850" fmla="*/ 6140516 w 7803300"/>
              <a:gd name="connsiteY12850" fmla="*/ 1378418 h 4983967"/>
              <a:gd name="connsiteX12851" fmla="*/ 6161268 w 7803300"/>
              <a:gd name="connsiteY12851" fmla="*/ 1399008 h 4983967"/>
              <a:gd name="connsiteX12852" fmla="*/ 6140516 w 7803300"/>
              <a:gd name="connsiteY12852" fmla="*/ 1419599 h 4983967"/>
              <a:gd name="connsiteX12853" fmla="*/ 6119755 w 7803300"/>
              <a:gd name="connsiteY12853" fmla="*/ 1399008 h 4983967"/>
              <a:gd name="connsiteX12854" fmla="*/ 6140516 w 7803300"/>
              <a:gd name="connsiteY12854" fmla="*/ 1378418 h 4983967"/>
              <a:gd name="connsiteX12855" fmla="*/ 6077650 w 7803300"/>
              <a:gd name="connsiteY12855" fmla="*/ 1378418 h 4983967"/>
              <a:gd name="connsiteX12856" fmla="*/ 6098402 w 7803300"/>
              <a:gd name="connsiteY12856" fmla="*/ 1399008 h 4983967"/>
              <a:gd name="connsiteX12857" fmla="*/ 6077650 w 7803300"/>
              <a:gd name="connsiteY12857" fmla="*/ 1419599 h 4983967"/>
              <a:gd name="connsiteX12858" fmla="*/ 6056889 w 7803300"/>
              <a:gd name="connsiteY12858" fmla="*/ 1399008 h 4983967"/>
              <a:gd name="connsiteX12859" fmla="*/ 6077650 w 7803300"/>
              <a:gd name="connsiteY12859" fmla="*/ 1378418 h 4983967"/>
              <a:gd name="connsiteX12860" fmla="*/ 6014013 w 7803300"/>
              <a:gd name="connsiteY12860" fmla="*/ 1378418 h 4983967"/>
              <a:gd name="connsiteX12861" fmla="*/ 6034765 w 7803300"/>
              <a:gd name="connsiteY12861" fmla="*/ 1399008 h 4983967"/>
              <a:gd name="connsiteX12862" fmla="*/ 6014013 w 7803300"/>
              <a:gd name="connsiteY12862" fmla="*/ 1419599 h 4983967"/>
              <a:gd name="connsiteX12863" fmla="*/ 5993252 w 7803300"/>
              <a:gd name="connsiteY12863" fmla="*/ 1399008 h 4983967"/>
              <a:gd name="connsiteX12864" fmla="*/ 6014013 w 7803300"/>
              <a:gd name="connsiteY12864" fmla="*/ 1378418 h 4983967"/>
              <a:gd name="connsiteX12865" fmla="*/ 5951058 w 7803300"/>
              <a:gd name="connsiteY12865" fmla="*/ 1378418 h 4983967"/>
              <a:gd name="connsiteX12866" fmla="*/ 5971810 w 7803300"/>
              <a:gd name="connsiteY12866" fmla="*/ 1399008 h 4983967"/>
              <a:gd name="connsiteX12867" fmla="*/ 5951058 w 7803300"/>
              <a:gd name="connsiteY12867" fmla="*/ 1419599 h 4983967"/>
              <a:gd name="connsiteX12868" fmla="*/ 5930297 w 7803300"/>
              <a:gd name="connsiteY12868" fmla="*/ 1399008 h 4983967"/>
              <a:gd name="connsiteX12869" fmla="*/ 5951058 w 7803300"/>
              <a:gd name="connsiteY12869" fmla="*/ 1378418 h 4983967"/>
              <a:gd name="connsiteX12870" fmla="*/ 5887932 w 7803300"/>
              <a:gd name="connsiteY12870" fmla="*/ 1378418 h 4983967"/>
              <a:gd name="connsiteX12871" fmla="*/ 5908684 w 7803300"/>
              <a:gd name="connsiteY12871" fmla="*/ 1399008 h 4983967"/>
              <a:gd name="connsiteX12872" fmla="*/ 5887932 w 7803300"/>
              <a:gd name="connsiteY12872" fmla="*/ 1419599 h 4983967"/>
              <a:gd name="connsiteX12873" fmla="*/ 5867171 w 7803300"/>
              <a:gd name="connsiteY12873" fmla="*/ 1399008 h 4983967"/>
              <a:gd name="connsiteX12874" fmla="*/ 5887932 w 7803300"/>
              <a:gd name="connsiteY12874" fmla="*/ 1378418 h 4983967"/>
              <a:gd name="connsiteX12875" fmla="*/ 5825066 w 7803300"/>
              <a:gd name="connsiteY12875" fmla="*/ 1378418 h 4983967"/>
              <a:gd name="connsiteX12876" fmla="*/ 5845818 w 7803300"/>
              <a:gd name="connsiteY12876" fmla="*/ 1399008 h 4983967"/>
              <a:gd name="connsiteX12877" fmla="*/ 5825066 w 7803300"/>
              <a:gd name="connsiteY12877" fmla="*/ 1419599 h 4983967"/>
              <a:gd name="connsiteX12878" fmla="*/ 5804305 w 7803300"/>
              <a:gd name="connsiteY12878" fmla="*/ 1399008 h 4983967"/>
              <a:gd name="connsiteX12879" fmla="*/ 5825066 w 7803300"/>
              <a:gd name="connsiteY12879" fmla="*/ 1378418 h 4983967"/>
              <a:gd name="connsiteX12880" fmla="*/ 5761340 w 7803300"/>
              <a:gd name="connsiteY12880" fmla="*/ 1378418 h 4983967"/>
              <a:gd name="connsiteX12881" fmla="*/ 5782092 w 7803300"/>
              <a:gd name="connsiteY12881" fmla="*/ 1399008 h 4983967"/>
              <a:gd name="connsiteX12882" fmla="*/ 5761340 w 7803300"/>
              <a:gd name="connsiteY12882" fmla="*/ 1419599 h 4983967"/>
              <a:gd name="connsiteX12883" fmla="*/ 5740579 w 7803300"/>
              <a:gd name="connsiteY12883" fmla="*/ 1399008 h 4983967"/>
              <a:gd name="connsiteX12884" fmla="*/ 5761340 w 7803300"/>
              <a:gd name="connsiteY12884" fmla="*/ 1378418 h 4983967"/>
              <a:gd name="connsiteX12885" fmla="*/ 5698474 w 7803300"/>
              <a:gd name="connsiteY12885" fmla="*/ 1378418 h 4983967"/>
              <a:gd name="connsiteX12886" fmla="*/ 5719226 w 7803300"/>
              <a:gd name="connsiteY12886" fmla="*/ 1399008 h 4983967"/>
              <a:gd name="connsiteX12887" fmla="*/ 5698474 w 7803300"/>
              <a:gd name="connsiteY12887" fmla="*/ 1419599 h 4983967"/>
              <a:gd name="connsiteX12888" fmla="*/ 5677713 w 7803300"/>
              <a:gd name="connsiteY12888" fmla="*/ 1399008 h 4983967"/>
              <a:gd name="connsiteX12889" fmla="*/ 5698474 w 7803300"/>
              <a:gd name="connsiteY12889" fmla="*/ 1378418 h 4983967"/>
              <a:gd name="connsiteX12890" fmla="*/ 5635348 w 7803300"/>
              <a:gd name="connsiteY12890" fmla="*/ 1378418 h 4983967"/>
              <a:gd name="connsiteX12891" fmla="*/ 5656100 w 7803300"/>
              <a:gd name="connsiteY12891" fmla="*/ 1399008 h 4983967"/>
              <a:gd name="connsiteX12892" fmla="*/ 5635348 w 7803300"/>
              <a:gd name="connsiteY12892" fmla="*/ 1419599 h 4983967"/>
              <a:gd name="connsiteX12893" fmla="*/ 5614587 w 7803300"/>
              <a:gd name="connsiteY12893" fmla="*/ 1399008 h 4983967"/>
              <a:gd name="connsiteX12894" fmla="*/ 5635348 w 7803300"/>
              <a:gd name="connsiteY12894" fmla="*/ 1378418 h 4983967"/>
              <a:gd name="connsiteX12895" fmla="*/ 5572563 w 7803300"/>
              <a:gd name="connsiteY12895" fmla="*/ 1378418 h 4983967"/>
              <a:gd name="connsiteX12896" fmla="*/ 5593315 w 7803300"/>
              <a:gd name="connsiteY12896" fmla="*/ 1399008 h 4983967"/>
              <a:gd name="connsiteX12897" fmla="*/ 5572563 w 7803300"/>
              <a:gd name="connsiteY12897" fmla="*/ 1419599 h 4983967"/>
              <a:gd name="connsiteX12898" fmla="*/ 5551802 w 7803300"/>
              <a:gd name="connsiteY12898" fmla="*/ 1399008 h 4983967"/>
              <a:gd name="connsiteX12899" fmla="*/ 5572563 w 7803300"/>
              <a:gd name="connsiteY12899" fmla="*/ 1378418 h 4983967"/>
              <a:gd name="connsiteX12900" fmla="*/ 5508837 w 7803300"/>
              <a:gd name="connsiteY12900" fmla="*/ 1378418 h 4983967"/>
              <a:gd name="connsiteX12901" fmla="*/ 5529589 w 7803300"/>
              <a:gd name="connsiteY12901" fmla="*/ 1399008 h 4983967"/>
              <a:gd name="connsiteX12902" fmla="*/ 5508837 w 7803300"/>
              <a:gd name="connsiteY12902" fmla="*/ 1419599 h 4983967"/>
              <a:gd name="connsiteX12903" fmla="*/ 5488076 w 7803300"/>
              <a:gd name="connsiteY12903" fmla="*/ 1399008 h 4983967"/>
              <a:gd name="connsiteX12904" fmla="*/ 5508837 w 7803300"/>
              <a:gd name="connsiteY12904" fmla="*/ 1378418 h 4983967"/>
              <a:gd name="connsiteX12905" fmla="*/ 5445881 w 7803300"/>
              <a:gd name="connsiteY12905" fmla="*/ 1378418 h 4983967"/>
              <a:gd name="connsiteX12906" fmla="*/ 5466633 w 7803300"/>
              <a:gd name="connsiteY12906" fmla="*/ 1399008 h 4983967"/>
              <a:gd name="connsiteX12907" fmla="*/ 5445881 w 7803300"/>
              <a:gd name="connsiteY12907" fmla="*/ 1419599 h 4983967"/>
              <a:gd name="connsiteX12908" fmla="*/ 5425120 w 7803300"/>
              <a:gd name="connsiteY12908" fmla="*/ 1399008 h 4983967"/>
              <a:gd name="connsiteX12909" fmla="*/ 5445881 w 7803300"/>
              <a:gd name="connsiteY12909" fmla="*/ 1378418 h 4983967"/>
              <a:gd name="connsiteX12910" fmla="*/ 5382504 w 7803300"/>
              <a:gd name="connsiteY12910" fmla="*/ 1378418 h 4983967"/>
              <a:gd name="connsiteX12911" fmla="*/ 5403256 w 7803300"/>
              <a:gd name="connsiteY12911" fmla="*/ 1399008 h 4983967"/>
              <a:gd name="connsiteX12912" fmla="*/ 5382504 w 7803300"/>
              <a:gd name="connsiteY12912" fmla="*/ 1419599 h 4983967"/>
              <a:gd name="connsiteX12913" fmla="*/ 5361743 w 7803300"/>
              <a:gd name="connsiteY12913" fmla="*/ 1399008 h 4983967"/>
              <a:gd name="connsiteX12914" fmla="*/ 5382504 w 7803300"/>
              <a:gd name="connsiteY12914" fmla="*/ 1378418 h 4983967"/>
              <a:gd name="connsiteX12915" fmla="*/ 5319719 w 7803300"/>
              <a:gd name="connsiteY12915" fmla="*/ 1378418 h 4983967"/>
              <a:gd name="connsiteX12916" fmla="*/ 5340471 w 7803300"/>
              <a:gd name="connsiteY12916" fmla="*/ 1399008 h 4983967"/>
              <a:gd name="connsiteX12917" fmla="*/ 5319719 w 7803300"/>
              <a:gd name="connsiteY12917" fmla="*/ 1419599 h 4983967"/>
              <a:gd name="connsiteX12918" fmla="*/ 5298958 w 7803300"/>
              <a:gd name="connsiteY12918" fmla="*/ 1399008 h 4983967"/>
              <a:gd name="connsiteX12919" fmla="*/ 5319719 w 7803300"/>
              <a:gd name="connsiteY12919" fmla="*/ 1378418 h 4983967"/>
              <a:gd name="connsiteX12920" fmla="*/ 5255993 w 7803300"/>
              <a:gd name="connsiteY12920" fmla="*/ 1378418 h 4983967"/>
              <a:gd name="connsiteX12921" fmla="*/ 5276745 w 7803300"/>
              <a:gd name="connsiteY12921" fmla="*/ 1399008 h 4983967"/>
              <a:gd name="connsiteX12922" fmla="*/ 5255993 w 7803300"/>
              <a:gd name="connsiteY12922" fmla="*/ 1419599 h 4983967"/>
              <a:gd name="connsiteX12923" fmla="*/ 5235232 w 7803300"/>
              <a:gd name="connsiteY12923" fmla="*/ 1399008 h 4983967"/>
              <a:gd name="connsiteX12924" fmla="*/ 5255993 w 7803300"/>
              <a:gd name="connsiteY12924" fmla="*/ 1378418 h 4983967"/>
              <a:gd name="connsiteX12925" fmla="*/ 5193037 w 7803300"/>
              <a:gd name="connsiteY12925" fmla="*/ 1378418 h 4983967"/>
              <a:gd name="connsiteX12926" fmla="*/ 5213789 w 7803300"/>
              <a:gd name="connsiteY12926" fmla="*/ 1399008 h 4983967"/>
              <a:gd name="connsiteX12927" fmla="*/ 5193037 w 7803300"/>
              <a:gd name="connsiteY12927" fmla="*/ 1419599 h 4983967"/>
              <a:gd name="connsiteX12928" fmla="*/ 5172276 w 7803300"/>
              <a:gd name="connsiteY12928" fmla="*/ 1399008 h 4983967"/>
              <a:gd name="connsiteX12929" fmla="*/ 5193037 w 7803300"/>
              <a:gd name="connsiteY12929" fmla="*/ 1378418 h 4983967"/>
              <a:gd name="connsiteX12930" fmla="*/ 4309106 w 7803300"/>
              <a:gd name="connsiteY12930" fmla="*/ 1378418 h 4983967"/>
              <a:gd name="connsiteX12931" fmla="*/ 4329858 w 7803300"/>
              <a:gd name="connsiteY12931" fmla="*/ 1399008 h 4983967"/>
              <a:gd name="connsiteX12932" fmla="*/ 4309106 w 7803300"/>
              <a:gd name="connsiteY12932" fmla="*/ 1419599 h 4983967"/>
              <a:gd name="connsiteX12933" fmla="*/ 4288345 w 7803300"/>
              <a:gd name="connsiteY12933" fmla="*/ 1399008 h 4983967"/>
              <a:gd name="connsiteX12934" fmla="*/ 4309106 w 7803300"/>
              <a:gd name="connsiteY12934" fmla="*/ 1378418 h 4983967"/>
              <a:gd name="connsiteX12935" fmla="*/ 4245389 w 7803300"/>
              <a:gd name="connsiteY12935" fmla="*/ 1378418 h 4983967"/>
              <a:gd name="connsiteX12936" fmla="*/ 4266141 w 7803300"/>
              <a:gd name="connsiteY12936" fmla="*/ 1399008 h 4983967"/>
              <a:gd name="connsiteX12937" fmla="*/ 4245389 w 7803300"/>
              <a:gd name="connsiteY12937" fmla="*/ 1419599 h 4983967"/>
              <a:gd name="connsiteX12938" fmla="*/ 4224628 w 7803300"/>
              <a:gd name="connsiteY12938" fmla="*/ 1399008 h 4983967"/>
              <a:gd name="connsiteX12939" fmla="*/ 4245389 w 7803300"/>
              <a:gd name="connsiteY12939" fmla="*/ 1378418 h 4983967"/>
              <a:gd name="connsiteX12940" fmla="*/ 4182514 w 7803300"/>
              <a:gd name="connsiteY12940" fmla="*/ 1378418 h 4983967"/>
              <a:gd name="connsiteX12941" fmla="*/ 4203266 w 7803300"/>
              <a:gd name="connsiteY12941" fmla="*/ 1399008 h 4983967"/>
              <a:gd name="connsiteX12942" fmla="*/ 4182514 w 7803300"/>
              <a:gd name="connsiteY12942" fmla="*/ 1419599 h 4983967"/>
              <a:gd name="connsiteX12943" fmla="*/ 4161753 w 7803300"/>
              <a:gd name="connsiteY12943" fmla="*/ 1399008 h 4983967"/>
              <a:gd name="connsiteX12944" fmla="*/ 4182514 w 7803300"/>
              <a:gd name="connsiteY12944" fmla="*/ 1378418 h 4983967"/>
              <a:gd name="connsiteX12945" fmla="*/ 3115367 w 7803300"/>
              <a:gd name="connsiteY12945" fmla="*/ 1378077 h 4983967"/>
              <a:gd name="connsiteX12946" fmla="*/ 3136119 w 7803300"/>
              <a:gd name="connsiteY12946" fmla="*/ 1398667 h 4983967"/>
              <a:gd name="connsiteX12947" fmla="*/ 3115367 w 7803300"/>
              <a:gd name="connsiteY12947" fmla="*/ 1419258 h 4983967"/>
              <a:gd name="connsiteX12948" fmla="*/ 3094606 w 7803300"/>
              <a:gd name="connsiteY12948" fmla="*/ 1398667 h 4983967"/>
              <a:gd name="connsiteX12949" fmla="*/ 3115367 w 7803300"/>
              <a:gd name="connsiteY12949" fmla="*/ 1378077 h 4983967"/>
              <a:gd name="connsiteX12950" fmla="*/ 3052582 w 7803300"/>
              <a:gd name="connsiteY12950" fmla="*/ 1378077 h 4983967"/>
              <a:gd name="connsiteX12951" fmla="*/ 3073334 w 7803300"/>
              <a:gd name="connsiteY12951" fmla="*/ 1398667 h 4983967"/>
              <a:gd name="connsiteX12952" fmla="*/ 3052582 w 7803300"/>
              <a:gd name="connsiteY12952" fmla="*/ 1419258 h 4983967"/>
              <a:gd name="connsiteX12953" fmla="*/ 3031821 w 7803300"/>
              <a:gd name="connsiteY12953" fmla="*/ 1398667 h 4983967"/>
              <a:gd name="connsiteX12954" fmla="*/ 3052582 w 7803300"/>
              <a:gd name="connsiteY12954" fmla="*/ 1378077 h 4983967"/>
              <a:gd name="connsiteX12955" fmla="*/ 2988855 w 7803300"/>
              <a:gd name="connsiteY12955" fmla="*/ 1378077 h 4983967"/>
              <a:gd name="connsiteX12956" fmla="*/ 3009607 w 7803300"/>
              <a:gd name="connsiteY12956" fmla="*/ 1398667 h 4983967"/>
              <a:gd name="connsiteX12957" fmla="*/ 2988855 w 7803300"/>
              <a:gd name="connsiteY12957" fmla="*/ 1419258 h 4983967"/>
              <a:gd name="connsiteX12958" fmla="*/ 2968094 w 7803300"/>
              <a:gd name="connsiteY12958" fmla="*/ 1398667 h 4983967"/>
              <a:gd name="connsiteX12959" fmla="*/ 2988855 w 7803300"/>
              <a:gd name="connsiteY12959" fmla="*/ 1378077 h 4983967"/>
              <a:gd name="connsiteX12960" fmla="*/ 2925989 w 7803300"/>
              <a:gd name="connsiteY12960" fmla="*/ 1378077 h 4983967"/>
              <a:gd name="connsiteX12961" fmla="*/ 2946741 w 7803300"/>
              <a:gd name="connsiteY12961" fmla="*/ 1398667 h 4983967"/>
              <a:gd name="connsiteX12962" fmla="*/ 2925989 w 7803300"/>
              <a:gd name="connsiteY12962" fmla="*/ 1419258 h 4983967"/>
              <a:gd name="connsiteX12963" fmla="*/ 2905228 w 7803300"/>
              <a:gd name="connsiteY12963" fmla="*/ 1398667 h 4983967"/>
              <a:gd name="connsiteX12964" fmla="*/ 2925989 w 7803300"/>
              <a:gd name="connsiteY12964" fmla="*/ 1378077 h 4983967"/>
              <a:gd name="connsiteX12965" fmla="*/ 2862863 w 7803300"/>
              <a:gd name="connsiteY12965" fmla="*/ 1378077 h 4983967"/>
              <a:gd name="connsiteX12966" fmla="*/ 2883615 w 7803300"/>
              <a:gd name="connsiteY12966" fmla="*/ 1398667 h 4983967"/>
              <a:gd name="connsiteX12967" fmla="*/ 2862863 w 7803300"/>
              <a:gd name="connsiteY12967" fmla="*/ 1419258 h 4983967"/>
              <a:gd name="connsiteX12968" fmla="*/ 2842102 w 7803300"/>
              <a:gd name="connsiteY12968" fmla="*/ 1398667 h 4983967"/>
              <a:gd name="connsiteX12969" fmla="*/ 2862863 w 7803300"/>
              <a:gd name="connsiteY12969" fmla="*/ 1378077 h 4983967"/>
              <a:gd name="connsiteX12970" fmla="*/ 2799989 w 7803300"/>
              <a:gd name="connsiteY12970" fmla="*/ 1378077 h 4983967"/>
              <a:gd name="connsiteX12971" fmla="*/ 2820741 w 7803300"/>
              <a:gd name="connsiteY12971" fmla="*/ 1398667 h 4983967"/>
              <a:gd name="connsiteX12972" fmla="*/ 2799989 w 7803300"/>
              <a:gd name="connsiteY12972" fmla="*/ 1419258 h 4983967"/>
              <a:gd name="connsiteX12973" fmla="*/ 2779228 w 7803300"/>
              <a:gd name="connsiteY12973" fmla="*/ 1398667 h 4983967"/>
              <a:gd name="connsiteX12974" fmla="*/ 2799989 w 7803300"/>
              <a:gd name="connsiteY12974" fmla="*/ 1378077 h 4983967"/>
              <a:gd name="connsiteX12975" fmla="*/ 2736352 w 7803300"/>
              <a:gd name="connsiteY12975" fmla="*/ 1378077 h 4983967"/>
              <a:gd name="connsiteX12976" fmla="*/ 2757104 w 7803300"/>
              <a:gd name="connsiteY12976" fmla="*/ 1398667 h 4983967"/>
              <a:gd name="connsiteX12977" fmla="*/ 2736352 w 7803300"/>
              <a:gd name="connsiteY12977" fmla="*/ 1419258 h 4983967"/>
              <a:gd name="connsiteX12978" fmla="*/ 2715591 w 7803300"/>
              <a:gd name="connsiteY12978" fmla="*/ 1398667 h 4983967"/>
              <a:gd name="connsiteX12979" fmla="*/ 2736352 w 7803300"/>
              <a:gd name="connsiteY12979" fmla="*/ 1378077 h 4983967"/>
              <a:gd name="connsiteX12980" fmla="*/ 2673396 w 7803300"/>
              <a:gd name="connsiteY12980" fmla="*/ 1378077 h 4983967"/>
              <a:gd name="connsiteX12981" fmla="*/ 2694148 w 7803300"/>
              <a:gd name="connsiteY12981" fmla="*/ 1398667 h 4983967"/>
              <a:gd name="connsiteX12982" fmla="*/ 2673396 w 7803300"/>
              <a:gd name="connsiteY12982" fmla="*/ 1419258 h 4983967"/>
              <a:gd name="connsiteX12983" fmla="*/ 2652635 w 7803300"/>
              <a:gd name="connsiteY12983" fmla="*/ 1398667 h 4983967"/>
              <a:gd name="connsiteX12984" fmla="*/ 2673396 w 7803300"/>
              <a:gd name="connsiteY12984" fmla="*/ 1378077 h 4983967"/>
              <a:gd name="connsiteX12985" fmla="*/ 2610271 w 7803300"/>
              <a:gd name="connsiteY12985" fmla="*/ 1378077 h 4983967"/>
              <a:gd name="connsiteX12986" fmla="*/ 2631023 w 7803300"/>
              <a:gd name="connsiteY12986" fmla="*/ 1398667 h 4983967"/>
              <a:gd name="connsiteX12987" fmla="*/ 2610271 w 7803300"/>
              <a:gd name="connsiteY12987" fmla="*/ 1419258 h 4983967"/>
              <a:gd name="connsiteX12988" fmla="*/ 2589510 w 7803300"/>
              <a:gd name="connsiteY12988" fmla="*/ 1398667 h 4983967"/>
              <a:gd name="connsiteX12989" fmla="*/ 2610271 w 7803300"/>
              <a:gd name="connsiteY12989" fmla="*/ 1378077 h 4983967"/>
              <a:gd name="connsiteX12990" fmla="*/ 2547405 w 7803300"/>
              <a:gd name="connsiteY12990" fmla="*/ 1378077 h 4983967"/>
              <a:gd name="connsiteX12991" fmla="*/ 2568157 w 7803300"/>
              <a:gd name="connsiteY12991" fmla="*/ 1398667 h 4983967"/>
              <a:gd name="connsiteX12992" fmla="*/ 2547405 w 7803300"/>
              <a:gd name="connsiteY12992" fmla="*/ 1419258 h 4983967"/>
              <a:gd name="connsiteX12993" fmla="*/ 2526644 w 7803300"/>
              <a:gd name="connsiteY12993" fmla="*/ 1398667 h 4983967"/>
              <a:gd name="connsiteX12994" fmla="*/ 2547405 w 7803300"/>
              <a:gd name="connsiteY12994" fmla="*/ 1378077 h 4983967"/>
              <a:gd name="connsiteX12995" fmla="*/ 2483678 w 7803300"/>
              <a:gd name="connsiteY12995" fmla="*/ 1378077 h 4983967"/>
              <a:gd name="connsiteX12996" fmla="*/ 2504430 w 7803300"/>
              <a:gd name="connsiteY12996" fmla="*/ 1398667 h 4983967"/>
              <a:gd name="connsiteX12997" fmla="*/ 2483678 w 7803300"/>
              <a:gd name="connsiteY12997" fmla="*/ 1419258 h 4983967"/>
              <a:gd name="connsiteX12998" fmla="*/ 2462917 w 7803300"/>
              <a:gd name="connsiteY12998" fmla="*/ 1398667 h 4983967"/>
              <a:gd name="connsiteX12999" fmla="*/ 2483678 w 7803300"/>
              <a:gd name="connsiteY12999" fmla="*/ 1378077 h 4983967"/>
              <a:gd name="connsiteX13000" fmla="*/ 2167969 w 7803300"/>
              <a:gd name="connsiteY13000" fmla="*/ 1378077 h 4983967"/>
              <a:gd name="connsiteX13001" fmla="*/ 2188721 w 7803300"/>
              <a:gd name="connsiteY13001" fmla="*/ 1398667 h 4983967"/>
              <a:gd name="connsiteX13002" fmla="*/ 2167969 w 7803300"/>
              <a:gd name="connsiteY13002" fmla="*/ 1419258 h 4983967"/>
              <a:gd name="connsiteX13003" fmla="*/ 2147208 w 7803300"/>
              <a:gd name="connsiteY13003" fmla="*/ 1398667 h 4983967"/>
              <a:gd name="connsiteX13004" fmla="*/ 2167969 w 7803300"/>
              <a:gd name="connsiteY13004" fmla="*/ 1378077 h 4983967"/>
              <a:gd name="connsiteX13005" fmla="*/ 2104753 w 7803300"/>
              <a:gd name="connsiteY13005" fmla="*/ 1378077 h 4983967"/>
              <a:gd name="connsiteX13006" fmla="*/ 2125505 w 7803300"/>
              <a:gd name="connsiteY13006" fmla="*/ 1398667 h 4983967"/>
              <a:gd name="connsiteX13007" fmla="*/ 2104753 w 7803300"/>
              <a:gd name="connsiteY13007" fmla="*/ 1419258 h 4983967"/>
              <a:gd name="connsiteX13008" fmla="*/ 2083992 w 7803300"/>
              <a:gd name="connsiteY13008" fmla="*/ 1398667 h 4983967"/>
              <a:gd name="connsiteX13009" fmla="*/ 2104753 w 7803300"/>
              <a:gd name="connsiteY13009" fmla="*/ 1378077 h 4983967"/>
              <a:gd name="connsiteX13010" fmla="*/ 2041968 w 7803300"/>
              <a:gd name="connsiteY13010" fmla="*/ 1378077 h 4983967"/>
              <a:gd name="connsiteX13011" fmla="*/ 2062720 w 7803300"/>
              <a:gd name="connsiteY13011" fmla="*/ 1398667 h 4983967"/>
              <a:gd name="connsiteX13012" fmla="*/ 2041968 w 7803300"/>
              <a:gd name="connsiteY13012" fmla="*/ 1419258 h 4983967"/>
              <a:gd name="connsiteX13013" fmla="*/ 2021207 w 7803300"/>
              <a:gd name="connsiteY13013" fmla="*/ 1398667 h 4983967"/>
              <a:gd name="connsiteX13014" fmla="*/ 2041968 w 7803300"/>
              <a:gd name="connsiteY13014" fmla="*/ 1378077 h 4983967"/>
              <a:gd name="connsiteX13015" fmla="*/ 1978251 w 7803300"/>
              <a:gd name="connsiteY13015" fmla="*/ 1378077 h 4983967"/>
              <a:gd name="connsiteX13016" fmla="*/ 1999003 w 7803300"/>
              <a:gd name="connsiteY13016" fmla="*/ 1398667 h 4983967"/>
              <a:gd name="connsiteX13017" fmla="*/ 1978251 w 7803300"/>
              <a:gd name="connsiteY13017" fmla="*/ 1419258 h 4983967"/>
              <a:gd name="connsiteX13018" fmla="*/ 1957490 w 7803300"/>
              <a:gd name="connsiteY13018" fmla="*/ 1398667 h 4983967"/>
              <a:gd name="connsiteX13019" fmla="*/ 1978251 w 7803300"/>
              <a:gd name="connsiteY13019" fmla="*/ 1378077 h 4983967"/>
              <a:gd name="connsiteX13020" fmla="*/ 1915376 w 7803300"/>
              <a:gd name="connsiteY13020" fmla="*/ 1378077 h 4983967"/>
              <a:gd name="connsiteX13021" fmla="*/ 1936128 w 7803300"/>
              <a:gd name="connsiteY13021" fmla="*/ 1398667 h 4983967"/>
              <a:gd name="connsiteX13022" fmla="*/ 1915376 w 7803300"/>
              <a:gd name="connsiteY13022" fmla="*/ 1419258 h 4983967"/>
              <a:gd name="connsiteX13023" fmla="*/ 1894615 w 7803300"/>
              <a:gd name="connsiteY13023" fmla="*/ 1398667 h 4983967"/>
              <a:gd name="connsiteX13024" fmla="*/ 1915376 w 7803300"/>
              <a:gd name="connsiteY13024" fmla="*/ 1378077 h 4983967"/>
              <a:gd name="connsiteX13025" fmla="*/ 1852250 w 7803300"/>
              <a:gd name="connsiteY13025" fmla="*/ 1378077 h 4983967"/>
              <a:gd name="connsiteX13026" fmla="*/ 1873002 w 7803300"/>
              <a:gd name="connsiteY13026" fmla="*/ 1398667 h 4983967"/>
              <a:gd name="connsiteX13027" fmla="*/ 1852250 w 7803300"/>
              <a:gd name="connsiteY13027" fmla="*/ 1419258 h 4983967"/>
              <a:gd name="connsiteX13028" fmla="*/ 1831489 w 7803300"/>
              <a:gd name="connsiteY13028" fmla="*/ 1398667 h 4983967"/>
              <a:gd name="connsiteX13029" fmla="*/ 1852250 w 7803300"/>
              <a:gd name="connsiteY13029" fmla="*/ 1378077 h 4983967"/>
              <a:gd name="connsiteX13030" fmla="*/ 1662792 w 7803300"/>
              <a:gd name="connsiteY13030" fmla="*/ 1378077 h 4983967"/>
              <a:gd name="connsiteX13031" fmla="*/ 1683544 w 7803300"/>
              <a:gd name="connsiteY13031" fmla="*/ 1398667 h 4983967"/>
              <a:gd name="connsiteX13032" fmla="*/ 1662792 w 7803300"/>
              <a:gd name="connsiteY13032" fmla="*/ 1419258 h 4983967"/>
              <a:gd name="connsiteX13033" fmla="*/ 1642031 w 7803300"/>
              <a:gd name="connsiteY13033" fmla="*/ 1398667 h 4983967"/>
              <a:gd name="connsiteX13034" fmla="*/ 1662792 w 7803300"/>
              <a:gd name="connsiteY13034" fmla="*/ 1378077 h 4983967"/>
              <a:gd name="connsiteX13035" fmla="*/ 1599666 w 7803300"/>
              <a:gd name="connsiteY13035" fmla="*/ 1378077 h 4983967"/>
              <a:gd name="connsiteX13036" fmla="*/ 1620418 w 7803300"/>
              <a:gd name="connsiteY13036" fmla="*/ 1398667 h 4983967"/>
              <a:gd name="connsiteX13037" fmla="*/ 1599666 w 7803300"/>
              <a:gd name="connsiteY13037" fmla="*/ 1419258 h 4983967"/>
              <a:gd name="connsiteX13038" fmla="*/ 1578905 w 7803300"/>
              <a:gd name="connsiteY13038" fmla="*/ 1398667 h 4983967"/>
              <a:gd name="connsiteX13039" fmla="*/ 1599666 w 7803300"/>
              <a:gd name="connsiteY13039" fmla="*/ 1378077 h 4983967"/>
              <a:gd name="connsiteX13040" fmla="*/ 1473074 w 7803300"/>
              <a:gd name="connsiteY13040" fmla="*/ 1378077 h 4983967"/>
              <a:gd name="connsiteX13041" fmla="*/ 1493826 w 7803300"/>
              <a:gd name="connsiteY13041" fmla="*/ 1398667 h 4983967"/>
              <a:gd name="connsiteX13042" fmla="*/ 1473074 w 7803300"/>
              <a:gd name="connsiteY13042" fmla="*/ 1419258 h 4983967"/>
              <a:gd name="connsiteX13043" fmla="*/ 1452313 w 7803300"/>
              <a:gd name="connsiteY13043" fmla="*/ 1398667 h 4983967"/>
              <a:gd name="connsiteX13044" fmla="*/ 1473074 w 7803300"/>
              <a:gd name="connsiteY13044" fmla="*/ 1378077 h 4983967"/>
              <a:gd name="connsiteX13045" fmla="*/ 1410289 w 7803300"/>
              <a:gd name="connsiteY13045" fmla="*/ 1378077 h 4983967"/>
              <a:gd name="connsiteX13046" fmla="*/ 1431041 w 7803300"/>
              <a:gd name="connsiteY13046" fmla="*/ 1398667 h 4983967"/>
              <a:gd name="connsiteX13047" fmla="*/ 1410289 w 7803300"/>
              <a:gd name="connsiteY13047" fmla="*/ 1419258 h 4983967"/>
              <a:gd name="connsiteX13048" fmla="*/ 1389528 w 7803300"/>
              <a:gd name="connsiteY13048" fmla="*/ 1398667 h 4983967"/>
              <a:gd name="connsiteX13049" fmla="*/ 1410289 w 7803300"/>
              <a:gd name="connsiteY13049" fmla="*/ 1378077 h 4983967"/>
              <a:gd name="connsiteX13050" fmla="*/ 1346823 w 7803300"/>
              <a:gd name="connsiteY13050" fmla="*/ 1378077 h 4983967"/>
              <a:gd name="connsiteX13051" fmla="*/ 1367575 w 7803300"/>
              <a:gd name="connsiteY13051" fmla="*/ 1398667 h 4983967"/>
              <a:gd name="connsiteX13052" fmla="*/ 1346823 w 7803300"/>
              <a:gd name="connsiteY13052" fmla="*/ 1419258 h 4983967"/>
              <a:gd name="connsiteX13053" fmla="*/ 1326062 w 7803300"/>
              <a:gd name="connsiteY13053" fmla="*/ 1398667 h 4983967"/>
              <a:gd name="connsiteX13054" fmla="*/ 1346823 w 7803300"/>
              <a:gd name="connsiteY13054" fmla="*/ 1378077 h 4983967"/>
              <a:gd name="connsiteX13055" fmla="*/ 1283957 w 7803300"/>
              <a:gd name="connsiteY13055" fmla="*/ 1378077 h 4983967"/>
              <a:gd name="connsiteX13056" fmla="*/ 1304709 w 7803300"/>
              <a:gd name="connsiteY13056" fmla="*/ 1398667 h 4983967"/>
              <a:gd name="connsiteX13057" fmla="*/ 1283957 w 7803300"/>
              <a:gd name="connsiteY13057" fmla="*/ 1419258 h 4983967"/>
              <a:gd name="connsiteX13058" fmla="*/ 1263196 w 7803300"/>
              <a:gd name="connsiteY13058" fmla="*/ 1398667 h 4983967"/>
              <a:gd name="connsiteX13059" fmla="*/ 1283957 w 7803300"/>
              <a:gd name="connsiteY13059" fmla="*/ 1378077 h 4983967"/>
              <a:gd name="connsiteX13060" fmla="*/ 1220230 w 7803300"/>
              <a:gd name="connsiteY13060" fmla="*/ 1378077 h 4983967"/>
              <a:gd name="connsiteX13061" fmla="*/ 1240982 w 7803300"/>
              <a:gd name="connsiteY13061" fmla="*/ 1398667 h 4983967"/>
              <a:gd name="connsiteX13062" fmla="*/ 1220230 w 7803300"/>
              <a:gd name="connsiteY13062" fmla="*/ 1419258 h 4983967"/>
              <a:gd name="connsiteX13063" fmla="*/ 1199469 w 7803300"/>
              <a:gd name="connsiteY13063" fmla="*/ 1398667 h 4983967"/>
              <a:gd name="connsiteX13064" fmla="*/ 1220230 w 7803300"/>
              <a:gd name="connsiteY13064" fmla="*/ 1378077 h 4983967"/>
              <a:gd name="connsiteX13065" fmla="*/ 1157356 w 7803300"/>
              <a:gd name="connsiteY13065" fmla="*/ 1378077 h 4983967"/>
              <a:gd name="connsiteX13066" fmla="*/ 1178108 w 7803300"/>
              <a:gd name="connsiteY13066" fmla="*/ 1398667 h 4983967"/>
              <a:gd name="connsiteX13067" fmla="*/ 1157356 w 7803300"/>
              <a:gd name="connsiteY13067" fmla="*/ 1419258 h 4983967"/>
              <a:gd name="connsiteX13068" fmla="*/ 1136595 w 7803300"/>
              <a:gd name="connsiteY13068" fmla="*/ 1398667 h 4983967"/>
              <a:gd name="connsiteX13069" fmla="*/ 1157356 w 7803300"/>
              <a:gd name="connsiteY13069" fmla="*/ 1378077 h 4983967"/>
              <a:gd name="connsiteX13070" fmla="*/ 526188 w 7803300"/>
              <a:gd name="connsiteY13070" fmla="*/ 1378077 h 4983967"/>
              <a:gd name="connsiteX13071" fmla="*/ 546940 w 7803300"/>
              <a:gd name="connsiteY13071" fmla="*/ 1398667 h 4983967"/>
              <a:gd name="connsiteX13072" fmla="*/ 526188 w 7803300"/>
              <a:gd name="connsiteY13072" fmla="*/ 1419258 h 4983967"/>
              <a:gd name="connsiteX13073" fmla="*/ 505427 w 7803300"/>
              <a:gd name="connsiteY13073" fmla="*/ 1398667 h 4983967"/>
              <a:gd name="connsiteX13074" fmla="*/ 526188 w 7803300"/>
              <a:gd name="connsiteY13074" fmla="*/ 1378077 h 4983967"/>
              <a:gd name="connsiteX13075" fmla="*/ 462470 w 7803300"/>
              <a:gd name="connsiteY13075" fmla="*/ 1378077 h 4983967"/>
              <a:gd name="connsiteX13076" fmla="*/ 483222 w 7803300"/>
              <a:gd name="connsiteY13076" fmla="*/ 1398667 h 4983967"/>
              <a:gd name="connsiteX13077" fmla="*/ 462470 w 7803300"/>
              <a:gd name="connsiteY13077" fmla="*/ 1419258 h 4983967"/>
              <a:gd name="connsiteX13078" fmla="*/ 441709 w 7803300"/>
              <a:gd name="connsiteY13078" fmla="*/ 1398667 h 4983967"/>
              <a:gd name="connsiteX13079" fmla="*/ 462470 w 7803300"/>
              <a:gd name="connsiteY13079" fmla="*/ 1378077 h 4983967"/>
              <a:gd name="connsiteX13080" fmla="*/ 399685 w 7803300"/>
              <a:gd name="connsiteY13080" fmla="*/ 1378077 h 4983967"/>
              <a:gd name="connsiteX13081" fmla="*/ 420437 w 7803300"/>
              <a:gd name="connsiteY13081" fmla="*/ 1398667 h 4983967"/>
              <a:gd name="connsiteX13082" fmla="*/ 399685 w 7803300"/>
              <a:gd name="connsiteY13082" fmla="*/ 1419258 h 4983967"/>
              <a:gd name="connsiteX13083" fmla="*/ 378924 w 7803300"/>
              <a:gd name="connsiteY13083" fmla="*/ 1398667 h 4983967"/>
              <a:gd name="connsiteX13084" fmla="*/ 399685 w 7803300"/>
              <a:gd name="connsiteY13084" fmla="*/ 1378077 h 4983967"/>
              <a:gd name="connsiteX13085" fmla="*/ 336220 w 7803300"/>
              <a:gd name="connsiteY13085" fmla="*/ 1378077 h 4983967"/>
              <a:gd name="connsiteX13086" fmla="*/ 356971 w 7803300"/>
              <a:gd name="connsiteY13086" fmla="*/ 1398667 h 4983967"/>
              <a:gd name="connsiteX13087" fmla="*/ 336220 w 7803300"/>
              <a:gd name="connsiteY13087" fmla="*/ 1419258 h 4983967"/>
              <a:gd name="connsiteX13088" fmla="*/ 315458 w 7803300"/>
              <a:gd name="connsiteY13088" fmla="*/ 1398667 h 4983967"/>
              <a:gd name="connsiteX13089" fmla="*/ 336220 w 7803300"/>
              <a:gd name="connsiteY13089" fmla="*/ 1378077 h 4983967"/>
              <a:gd name="connsiteX13090" fmla="*/ 273344 w 7803300"/>
              <a:gd name="connsiteY13090" fmla="*/ 1378077 h 4983967"/>
              <a:gd name="connsiteX13091" fmla="*/ 294098 w 7803300"/>
              <a:gd name="connsiteY13091" fmla="*/ 1398667 h 4983967"/>
              <a:gd name="connsiteX13092" fmla="*/ 273344 w 7803300"/>
              <a:gd name="connsiteY13092" fmla="*/ 1419258 h 4983967"/>
              <a:gd name="connsiteX13093" fmla="*/ 252584 w 7803300"/>
              <a:gd name="connsiteY13093" fmla="*/ 1398667 h 4983967"/>
              <a:gd name="connsiteX13094" fmla="*/ 273344 w 7803300"/>
              <a:gd name="connsiteY13094" fmla="*/ 1378077 h 4983967"/>
              <a:gd name="connsiteX13095" fmla="*/ 209627 w 7803300"/>
              <a:gd name="connsiteY13095" fmla="*/ 1378077 h 4983967"/>
              <a:gd name="connsiteX13096" fmla="*/ 230380 w 7803300"/>
              <a:gd name="connsiteY13096" fmla="*/ 1398667 h 4983967"/>
              <a:gd name="connsiteX13097" fmla="*/ 209627 w 7803300"/>
              <a:gd name="connsiteY13097" fmla="*/ 1419258 h 4983967"/>
              <a:gd name="connsiteX13098" fmla="*/ 188866 w 7803300"/>
              <a:gd name="connsiteY13098" fmla="*/ 1398667 h 4983967"/>
              <a:gd name="connsiteX13099" fmla="*/ 209627 w 7803300"/>
              <a:gd name="connsiteY13099" fmla="*/ 1378077 h 4983967"/>
              <a:gd name="connsiteX13100" fmla="*/ 146752 w 7803300"/>
              <a:gd name="connsiteY13100" fmla="*/ 1378077 h 4983967"/>
              <a:gd name="connsiteX13101" fmla="*/ 167504 w 7803300"/>
              <a:gd name="connsiteY13101" fmla="*/ 1398667 h 4983967"/>
              <a:gd name="connsiteX13102" fmla="*/ 146752 w 7803300"/>
              <a:gd name="connsiteY13102" fmla="*/ 1419258 h 4983967"/>
              <a:gd name="connsiteX13103" fmla="*/ 125991 w 7803300"/>
              <a:gd name="connsiteY13103" fmla="*/ 1398667 h 4983967"/>
              <a:gd name="connsiteX13104" fmla="*/ 146752 w 7803300"/>
              <a:gd name="connsiteY13104" fmla="*/ 1378077 h 4983967"/>
              <a:gd name="connsiteX13105" fmla="*/ 7088254 w 7803300"/>
              <a:gd name="connsiteY13105" fmla="*/ 1315543 h 4983967"/>
              <a:gd name="connsiteX13106" fmla="*/ 7109006 w 7803300"/>
              <a:gd name="connsiteY13106" fmla="*/ 1336133 h 4983967"/>
              <a:gd name="connsiteX13107" fmla="*/ 7088254 w 7803300"/>
              <a:gd name="connsiteY13107" fmla="*/ 1356724 h 4983967"/>
              <a:gd name="connsiteX13108" fmla="*/ 7067493 w 7803300"/>
              <a:gd name="connsiteY13108" fmla="*/ 1336133 h 4983967"/>
              <a:gd name="connsiteX13109" fmla="*/ 7088254 w 7803300"/>
              <a:gd name="connsiteY13109" fmla="*/ 1315543 h 4983967"/>
              <a:gd name="connsiteX13110" fmla="*/ 6961662 w 7803300"/>
              <a:gd name="connsiteY13110" fmla="*/ 1315543 h 4983967"/>
              <a:gd name="connsiteX13111" fmla="*/ 6982414 w 7803300"/>
              <a:gd name="connsiteY13111" fmla="*/ 1336133 h 4983967"/>
              <a:gd name="connsiteX13112" fmla="*/ 6961662 w 7803300"/>
              <a:gd name="connsiteY13112" fmla="*/ 1356724 h 4983967"/>
              <a:gd name="connsiteX13113" fmla="*/ 6940901 w 7803300"/>
              <a:gd name="connsiteY13113" fmla="*/ 1336133 h 4983967"/>
              <a:gd name="connsiteX13114" fmla="*/ 6961662 w 7803300"/>
              <a:gd name="connsiteY13114" fmla="*/ 1315543 h 4983967"/>
              <a:gd name="connsiteX13115" fmla="*/ 6898456 w 7803300"/>
              <a:gd name="connsiteY13115" fmla="*/ 1315543 h 4983967"/>
              <a:gd name="connsiteX13116" fmla="*/ 6919208 w 7803300"/>
              <a:gd name="connsiteY13116" fmla="*/ 1336133 h 4983967"/>
              <a:gd name="connsiteX13117" fmla="*/ 6898456 w 7803300"/>
              <a:gd name="connsiteY13117" fmla="*/ 1356724 h 4983967"/>
              <a:gd name="connsiteX13118" fmla="*/ 6877695 w 7803300"/>
              <a:gd name="connsiteY13118" fmla="*/ 1336133 h 4983967"/>
              <a:gd name="connsiteX13119" fmla="*/ 6898456 w 7803300"/>
              <a:gd name="connsiteY13119" fmla="*/ 1315543 h 4983967"/>
              <a:gd name="connsiteX13120" fmla="*/ 6835671 w 7803300"/>
              <a:gd name="connsiteY13120" fmla="*/ 1315543 h 4983967"/>
              <a:gd name="connsiteX13121" fmla="*/ 6856423 w 7803300"/>
              <a:gd name="connsiteY13121" fmla="*/ 1336133 h 4983967"/>
              <a:gd name="connsiteX13122" fmla="*/ 6835671 w 7803300"/>
              <a:gd name="connsiteY13122" fmla="*/ 1356724 h 4983967"/>
              <a:gd name="connsiteX13123" fmla="*/ 6814910 w 7803300"/>
              <a:gd name="connsiteY13123" fmla="*/ 1336133 h 4983967"/>
              <a:gd name="connsiteX13124" fmla="*/ 6835671 w 7803300"/>
              <a:gd name="connsiteY13124" fmla="*/ 1315543 h 4983967"/>
              <a:gd name="connsiteX13125" fmla="*/ 6771944 w 7803300"/>
              <a:gd name="connsiteY13125" fmla="*/ 1315543 h 4983967"/>
              <a:gd name="connsiteX13126" fmla="*/ 6792696 w 7803300"/>
              <a:gd name="connsiteY13126" fmla="*/ 1336133 h 4983967"/>
              <a:gd name="connsiteX13127" fmla="*/ 6771944 w 7803300"/>
              <a:gd name="connsiteY13127" fmla="*/ 1356724 h 4983967"/>
              <a:gd name="connsiteX13128" fmla="*/ 6751183 w 7803300"/>
              <a:gd name="connsiteY13128" fmla="*/ 1336133 h 4983967"/>
              <a:gd name="connsiteX13129" fmla="*/ 6771944 w 7803300"/>
              <a:gd name="connsiteY13129" fmla="*/ 1315543 h 4983967"/>
              <a:gd name="connsiteX13130" fmla="*/ 6709078 w 7803300"/>
              <a:gd name="connsiteY13130" fmla="*/ 1315543 h 4983967"/>
              <a:gd name="connsiteX13131" fmla="*/ 6729830 w 7803300"/>
              <a:gd name="connsiteY13131" fmla="*/ 1336133 h 4983967"/>
              <a:gd name="connsiteX13132" fmla="*/ 6709078 w 7803300"/>
              <a:gd name="connsiteY13132" fmla="*/ 1356724 h 4983967"/>
              <a:gd name="connsiteX13133" fmla="*/ 6688317 w 7803300"/>
              <a:gd name="connsiteY13133" fmla="*/ 1336133 h 4983967"/>
              <a:gd name="connsiteX13134" fmla="*/ 6709078 w 7803300"/>
              <a:gd name="connsiteY13134" fmla="*/ 1315543 h 4983967"/>
              <a:gd name="connsiteX13135" fmla="*/ 6645952 w 7803300"/>
              <a:gd name="connsiteY13135" fmla="*/ 1315543 h 4983967"/>
              <a:gd name="connsiteX13136" fmla="*/ 6666704 w 7803300"/>
              <a:gd name="connsiteY13136" fmla="*/ 1336133 h 4983967"/>
              <a:gd name="connsiteX13137" fmla="*/ 6645952 w 7803300"/>
              <a:gd name="connsiteY13137" fmla="*/ 1356724 h 4983967"/>
              <a:gd name="connsiteX13138" fmla="*/ 6625191 w 7803300"/>
              <a:gd name="connsiteY13138" fmla="*/ 1336133 h 4983967"/>
              <a:gd name="connsiteX13139" fmla="*/ 6645952 w 7803300"/>
              <a:gd name="connsiteY13139" fmla="*/ 1315543 h 4983967"/>
              <a:gd name="connsiteX13140" fmla="*/ 6583167 w 7803300"/>
              <a:gd name="connsiteY13140" fmla="*/ 1315543 h 4983967"/>
              <a:gd name="connsiteX13141" fmla="*/ 6603919 w 7803300"/>
              <a:gd name="connsiteY13141" fmla="*/ 1336133 h 4983967"/>
              <a:gd name="connsiteX13142" fmla="*/ 6583167 w 7803300"/>
              <a:gd name="connsiteY13142" fmla="*/ 1356724 h 4983967"/>
              <a:gd name="connsiteX13143" fmla="*/ 6562406 w 7803300"/>
              <a:gd name="connsiteY13143" fmla="*/ 1336133 h 4983967"/>
              <a:gd name="connsiteX13144" fmla="*/ 6583167 w 7803300"/>
              <a:gd name="connsiteY13144" fmla="*/ 1315543 h 4983967"/>
              <a:gd name="connsiteX13145" fmla="*/ 6519441 w 7803300"/>
              <a:gd name="connsiteY13145" fmla="*/ 1315543 h 4983967"/>
              <a:gd name="connsiteX13146" fmla="*/ 6540193 w 7803300"/>
              <a:gd name="connsiteY13146" fmla="*/ 1336133 h 4983967"/>
              <a:gd name="connsiteX13147" fmla="*/ 6519441 w 7803300"/>
              <a:gd name="connsiteY13147" fmla="*/ 1356724 h 4983967"/>
              <a:gd name="connsiteX13148" fmla="*/ 6498680 w 7803300"/>
              <a:gd name="connsiteY13148" fmla="*/ 1336133 h 4983967"/>
              <a:gd name="connsiteX13149" fmla="*/ 6519441 w 7803300"/>
              <a:gd name="connsiteY13149" fmla="*/ 1315543 h 4983967"/>
              <a:gd name="connsiteX13150" fmla="*/ 6456485 w 7803300"/>
              <a:gd name="connsiteY13150" fmla="*/ 1315543 h 4983967"/>
              <a:gd name="connsiteX13151" fmla="*/ 6477237 w 7803300"/>
              <a:gd name="connsiteY13151" fmla="*/ 1336133 h 4983967"/>
              <a:gd name="connsiteX13152" fmla="*/ 6456485 w 7803300"/>
              <a:gd name="connsiteY13152" fmla="*/ 1356724 h 4983967"/>
              <a:gd name="connsiteX13153" fmla="*/ 6435724 w 7803300"/>
              <a:gd name="connsiteY13153" fmla="*/ 1336133 h 4983967"/>
              <a:gd name="connsiteX13154" fmla="*/ 6456485 w 7803300"/>
              <a:gd name="connsiteY13154" fmla="*/ 1315543 h 4983967"/>
              <a:gd name="connsiteX13155" fmla="*/ 6393109 w 7803300"/>
              <a:gd name="connsiteY13155" fmla="*/ 1315543 h 4983967"/>
              <a:gd name="connsiteX13156" fmla="*/ 6413861 w 7803300"/>
              <a:gd name="connsiteY13156" fmla="*/ 1336133 h 4983967"/>
              <a:gd name="connsiteX13157" fmla="*/ 6393109 w 7803300"/>
              <a:gd name="connsiteY13157" fmla="*/ 1356724 h 4983967"/>
              <a:gd name="connsiteX13158" fmla="*/ 6372348 w 7803300"/>
              <a:gd name="connsiteY13158" fmla="*/ 1336133 h 4983967"/>
              <a:gd name="connsiteX13159" fmla="*/ 6393109 w 7803300"/>
              <a:gd name="connsiteY13159" fmla="*/ 1315543 h 4983967"/>
              <a:gd name="connsiteX13160" fmla="*/ 6330234 w 7803300"/>
              <a:gd name="connsiteY13160" fmla="*/ 1315543 h 4983967"/>
              <a:gd name="connsiteX13161" fmla="*/ 6350986 w 7803300"/>
              <a:gd name="connsiteY13161" fmla="*/ 1336133 h 4983967"/>
              <a:gd name="connsiteX13162" fmla="*/ 6330234 w 7803300"/>
              <a:gd name="connsiteY13162" fmla="*/ 1356724 h 4983967"/>
              <a:gd name="connsiteX13163" fmla="*/ 6309473 w 7803300"/>
              <a:gd name="connsiteY13163" fmla="*/ 1336133 h 4983967"/>
              <a:gd name="connsiteX13164" fmla="*/ 6330234 w 7803300"/>
              <a:gd name="connsiteY13164" fmla="*/ 1315543 h 4983967"/>
              <a:gd name="connsiteX13165" fmla="*/ 6266597 w 7803300"/>
              <a:gd name="connsiteY13165" fmla="*/ 1315543 h 4983967"/>
              <a:gd name="connsiteX13166" fmla="*/ 6287349 w 7803300"/>
              <a:gd name="connsiteY13166" fmla="*/ 1336133 h 4983967"/>
              <a:gd name="connsiteX13167" fmla="*/ 6266597 w 7803300"/>
              <a:gd name="connsiteY13167" fmla="*/ 1356724 h 4983967"/>
              <a:gd name="connsiteX13168" fmla="*/ 6245836 w 7803300"/>
              <a:gd name="connsiteY13168" fmla="*/ 1336133 h 4983967"/>
              <a:gd name="connsiteX13169" fmla="*/ 6266597 w 7803300"/>
              <a:gd name="connsiteY13169" fmla="*/ 1315543 h 4983967"/>
              <a:gd name="connsiteX13170" fmla="*/ 6203642 w 7803300"/>
              <a:gd name="connsiteY13170" fmla="*/ 1315543 h 4983967"/>
              <a:gd name="connsiteX13171" fmla="*/ 6224394 w 7803300"/>
              <a:gd name="connsiteY13171" fmla="*/ 1336133 h 4983967"/>
              <a:gd name="connsiteX13172" fmla="*/ 6203642 w 7803300"/>
              <a:gd name="connsiteY13172" fmla="*/ 1356724 h 4983967"/>
              <a:gd name="connsiteX13173" fmla="*/ 6182881 w 7803300"/>
              <a:gd name="connsiteY13173" fmla="*/ 1336133 h 4983967"/>
              <a:gd name="connsiteX13174" fmla="*/ 6203642 w 7803300"/>
              <a:gd name="connsiteY13174" fmla="*/ 1315543 h 4983967"/>
              <a:gd name="connsiteX13175" fmla="*/ 6140516 w 7803300"/>
              <a:gd name="connsiteY13175" fmla="*/ 1315543 h 4983967"/>
              <a:gd name="connsiteX13176" fmla="*/ 6161268 w 7803300"/>
              <a:gd name="connsiteY13176" fmla="*/ 1336133 h 4983967"/>
              <a:gd name="connsiteX13177" fmla="*/ 6140516 w 7803300"/>
              <a:gd name="connsiteY13177" fmla="*/ 1356724 h 4983967"/>
              <a:gd name="connsiteX13178" fmla="*/ 6119755 w 7803300"/>
              <a:gd name="connsiteY13178" fmla="*/ 1336133 h 4983967"/>
              <a:gd name="connsiteX13179" fmla="*/ 6140516 w 7803300"/>
              <a:gd name="connsiteY13179" fmla="*/ 1315543 h 4983967"/>
              <a:gd name="connsiteX13180" fmla="*/ 6077650 w 7803300"/>
              <a:gd name="connsiteY13180" fmla="*/ 1315543 h 4983967"/>
              <a:gd name="connsiteX13181" fmla="*/ 6098402 w 7803300"/>
              <a:gd name="connsiteY13181" fmla="*/ 1336133 h 4983967"/>
              <a:gd name="connsiteX13182" fmla="*/ 6077650 w 7803300"/>
              <a:gd name="connsiteY13182" fmla="*/ 1356724 h 4983967"/>
              <a:gd name="connsiteX13183" fmla="*/ 6056889 w 7803300"/>
              <a:gd name="connsiteY13183" fmla="*/ 1336133 h 4983967"/>
              <a:gd name="connsiteX13184" fmla="*/ 6077650 w 7803300"/>
              <a:gd name="connsiteY13184" fmla="*/ 1315543 h 4983967"/>
              <a:gd name="connsiteX13185" fmla="*/ 6014013 w 7803300"/>
              <a:gd name="connsiteY13185" fmla="*/ 1315543 h 4983967"/>
              <a:gd name="connsiteX13186" fmla="*/ 6034765 w 7803300"/>
              <a:gd name="connsiteY13186" fmla="*/ 1336133 h 4983967"/>
              <a:gd name="connsiteX13187" fmla="*/ 6014013 w 7803300"/>
              <a:gd name="connsiteY13187" fmla="*/ 1356724 h 4983967"/>
              <a:gd name="connsiteX13188" fmla="*/ 5993252 w 7803300"/>
              <a:gd name="connsiteY13188" fmla="*/ 1336133 h 4983967"/>
              <a:gd name="connsiteX13189" fmla="*/ 6014013 w 7803300"/>
              <a:gd name="connsiteY13189" fmla="*/ 1315543 h 4983967"/>
              <a:gd name="connsiteX13190" fmla="*/ 5951058 w 7803300"/>
              <a:gd name="connsiteY13190" fmla="*/ 1315543 h 4983967"/>
              <a:gd name="connsiteX13191" fmla="*/ 5971810 w 7803300"/>
              <a:gd name="connsiteY13191" fmla="*/ 1336133 h 4983967"/>
              <a:gd name="connsiteX13192" fmla="*/ 5951058 w 7803300"/>
              <a:gd name="connsiteY13192" fmla="*/ 1356724 h 4983967"/>
              <a:gd name="connsiteX13193" fmla="*/ 5930297 w 7803300"/>
              <a:gd name="connsiteY13193" fmla="*/ 1336133 h 4983967"/>
              <a:gd name="connsiteX13194" fmla="*/ 5951058 w 7803300"/>
              <a:gd name="connsiteY13194" fmla="*/ 1315543 h 4983967"/>
              <a:gd name="connsiteX13195" fmla="*/ 5887932 w 7803300"/>
              <a:gd name="connsiteY13195" fmla="*/ 1315543 h 4983967"/>
              <a:gd name="connsiteX13196" fmla="*/ 5908684 w 7803300"/>
              <a:gd name="connsiteY13196" fmla="*/ 1336133 h 4983967"/>
              <a:gd name="connsiteX13197" fmla="*/ 5887932 w 7803300"/>
              <a:gd name="connsiteY13197" fmla="*/ 1356724 h 4983967"/>
              <a:gd name="connsiteX13198" fmla="*/ 5867171 w 7803300"/>
              <a:gd name="connsiteY13198" fmla="*/ 1336133 h 4983967"/>
              <a:gd name="connsiteX13199" fmla="*/ 5887932 w 7803300"/>
              <a:gd name="connsiteY13199" fmla="*/ 1315543 h 4983967"/>
              <a:gd name="connsiteX13200" fmla="*/ 5825066 w 7803300"/>
              <a:gd name="connsiteY13200" fmla="*/ 1315543 h 4983967"/>
              <a:gd name="connsiteX13201" fmla="*/ 5845818 w 7803300"/>
              <a:gd name="connsiteY13201" fmla="*/ 1336133 h 4983967"/>
              <a:gd name="connsiteX13202" fmla="*/ 5825066 w 7803300"/>
              <a:gd name="connsiteY13202" fmla="*/ 1356724 h 4983967"/>
              <a:gd name="connsiteX13203" fmla="*/ 5804305 w 7803300"/>
              <a:gd name="connsiteY13203" fmla="*/ 1336133 h 4983967"/>
              <a:gd name="connsiteX13204" fmla="*/ 5825066 w 7803300"/>
              <a:gd name="connsiteY13204" fmla="*/ 1315543 h 4983967"/>
              <a:gd name="connsiteX13205" fmla="*/ 5761340 w 7803300"/>
              <a:gd name="connsiteY13205" fmla="*/ 1315543 h 4983967"/>
              <a:gd name="connsiteX13206" fmla="*/ 5782092 w 7803300"/>
              <a:gd name="connsiteY13206" fmla="*/ 1336133 h 4983967"/>
              <a:gd name="connsiteX13207" fmla="*/ 5761340 w 7803300"/>
              <a:gd name="connsiteY13207" fmla="*/ 1356724 h 4983967"/>
              <a:gd name="connsiteX13208" fmla="*/ 5740579 w 7803300"/>
              <a:gd name="connsiteY13208" fmla="*/ 1336133 h 4983967"/>
              <a:gd name="connsiteX13209" fmla="*/ 5761340 w 7803300"/>
              <a:gd name="connsiteY13209" fmla="*/ 1315543 h 4983967"/>
              <a:gd name="connsiteX13210" fmla="*/ 5698474 w 7803300"/>
              <a:gd name="connsiteY13210" fmla="*/ 1315543 h 4983967"/>
              <a:gd name="connsiteX13211" fmla="*/ 5719226 w 7803300"/>
              <a:gd name="connsiteY13211" fmla="*/ 1336133 h 4983967"/>
              <a:gd name="connsiteX13212" fmla="*/ 5698474 w 7803300"/>
              <a:gd name="connsiteY13212" fmla="*/ 1356724 h 4983967"/>
              <a:gd name="connsiteX13213" fmla="*/ 5677713 w 7803300"/>
              <a:gd name="connsiteY13213" fmla="*/ 1336133 h 4983967"/>
              <a:gd name="connsiteX13214" fmla="*/ 5698474 w 7803300"/>
              <a:gd name="connsiteY13214" fmla="*/ 1315543 h 4983967"/>
              <a:gd name="connsiteX13215" fmla="*/ 5635348 w 7803300"/>
              <a:gd name="connsiteY13215" fmla="*/ 1315543 h 4983967"/>
              <a:gd name="connsiteX13216" fmla="*/ 5656100 w 7803300"/>
              <a:gd name="connsiteY13216" fmla="*/ 1336133 h 4983967"/>
              <a:gd name="connsiteX13217" fmla="*/ 5635348 w 7803300"/>
              <a:gd name="connsiteY13217" fmla="*/ 1356724 h 4983967"/>
              <a:gd name="connsiteX13218" fmla="*/ 5614587 w 7803300"/>
              <a:gd name="connsiteY13218" fmla="*/ 1336133 h 4983967"/>
              <a:gd name="connsiteX13219" fmla="*/ 5635348 w 7803300"/>
              <a:gd name="connsiteY13219" fmla="*/ 1315543 h 4983967"/>
              <a:gd name="connsiteX13220" fmla="*/ 5572563 w 7803300"/>
              <a:gd name="connsiteY13220" fmla="*/ 1315543 h 4983967"/>
              <a:gd name="connsiteX13221" fmla="*/ 5593315 w 7803300"/>
              <a:gd name="connsiteY13221" fmla="*/ 1336133 h 4983967"/>
              <a:gd name="connsiteX13222" fmla="*/ 5572563 w 7803300"/>
              <a:gd name="connsiteY13222" fmla="*/ 1356724 h 4983967"/>
              <a:gd name="connsiteX13223" fmla="*/ 5551802 w 7803300"/>
              <a:gd name="connsiteY13223" fmla="*/ 1336133 h 4983967"/>
              <a:gd name="connsiteX13224" fmla="*/ 5572563 w 7803300"/>
              <a:gd name="connsiteY13224" fmla="*/ 1315543 h 4983967"/>
              <a:gd name="connsiteX13225" fmla="*/ 5508837 w 7803300"/>
              <a:gd name="connsiteY13225" fmla="*/ 1315543 h 4983967"/>
              <a:gd name="connsiteX13226" fmla="*/ 5529589 w 7803300"/>
              <a:gd name="connsiteY13226" fmla="*/ 1336133 h 4983967"/>
              <a:gd name="connsiteX13227" fmla="*/ 5508837 w 7803300"/>
              <a:gd name="connsiteY13227" fmla="*/ 1356724 h 4983967"/>
              <a:gd name="connsiteX13228" fmla="*/ 5488076 w 7803300"/>
              <a:gd name="connsiteY13228" fmla="*/ 1336133 h 4983967"/>
              <a:gd name="connsiteX13229" fmla="*/ 5508837 w 7803300"/>
              <a:gd name="connsiteY13229" fmla="*/ 1315543 h 4983967"/>
              <a:gd name="connsiteX13230" fmla="*/ 5445881 w 7803300"/>
              <a:gd name="connsiteY13230" fmla="*/ 1315543 h 4983967"/>
              <a:gd name="connsiteX13231" fmla="*/ 5466633 w 7803300"/>
              <a:gd name="connsiteY13231" fmla="*/ 1336133 h 4983967"/>
              <a:gd name="connsiteX13232" fmla="*/ 5445881 w 7803300"/>
              <a:gd name="connsiteY13232" fmla="*/ 1356724 h 4983967"/>
              <a:gd name="connsiteX13233" fmla="*/ 5425120 w 7803300"/>
              <a:gd name="connsiteY13233" fmla="*/ 1336133 h 4983967"/>
              <a:gd name="connsiteX13234" fmla="*/ 5445881 w 7803300"/>
              <a:gd name="connsiteY13234" fmla="*/ 1315543 h 4983967"/>
              <a:gd name="connsiteX13235" fmla="*/ 5382504 w 7803300"/>
              <a:gd name="connsiteY13235" fmla="*/ 1315543 h 4983967"/>
              <a:gd name="connsiteX13236" fmla="*/ 5403256 w 7803300"/>
              <a:gd name="connsiteY13236" fmla="*/ 1336133 h 4983967"/>
              <a:gd name="connsiteX13237" fmla="*/ 5382504 w 7803300"/>
              <a:gd name="connsiteY13237" fmla="*/ 1356724 h 4983967"/>
              <a:gd name="connsiteX13238" fmla="*/ 5361743 w 7803300"/>
              <a:gd name="connsiteY13238" fmla="*/ 1336133 h 4983967"/>
              <a:gd name="connsiteX13239" fmla="*/ 5382504 w 7803300"/>
              <a:gd name="connsiteY13239" fmla="*/ 1315543 h 4983967"/>
              <a:gd name="connsiteX13240" fmla="*/ 5319719 w 7803300"/>
              <a:gd name="connsiteY13240" fmla="*/ 1315543 h 4983967"/>
              <a:gd name="connsiteX13241" fmla="*/ 5340471 w 7803300"/>
              <a:gd name="connsiteY13241" fmla="*/ 1336133 h 4983967"/>
              <a:gd name="connsiteX13242" fmla="*/ 5319719 w 7803300"/>
              <a:gd name="connsiteY13242" fmla="*/ 1356724 h 4983967"/>
              <a:gd name="connsiteX13243" fmla="*/ 5298958 w 7803300"/>
              <a:gd name="connsiteY13243" fmla="*/ 1336133 h 4983967"/>
              <a:gd name="connsiteX13244" fmla="*/ 5319719 w 7803300"/>
              <a:gd name="connsiteY13244" fmla="*/ 1315543 h 4983967"/>
              <a:gd name="connsiteX13245" fmla="*/ 5255993 w 7803300"/>
              <a:gd name="connsiteY13245" fmla="*/ 1315543 h 4983967"/>
              <a:gd name="connsiteX13246" fmla="*/ 5276745 w 7803300"/>
              <a:gd name="connsiteY13246" fmla="*/ 1336133 h 4983967"/>
              <a:gd name="connsiteX13247" fmla="*/ 5255993 w 7803300"/>
              <a:gd name="connsiteY13247" fmla="*/ 1356724 h 4983967"/>
              <a:gd name="connsiteX13248" fmla="*/ 5235232 w 7803300"/>
              <a:gd name="connsiteY13248" fmla="*/ 1336133 h 4983967"/>
              <a:gd name="connsiteX13249" fmla="*/ 5255993 w 7803300"/>
              <a:gd name="connsiteY13249" fmla="*/ 1315543 h 4983967"/>
              <a:gd name="connsiteX13250" fmla="*/ 5193037 w 7803300"/>
              <a:gd name="connsiteY13250" fmla="*/ 1315543 h 4983967"/>
              <a:gd name="connsiteX13251" fmla="*/ 5213789 w 7803300"/>
              <a:gd name="connsiteY13251" fmla="*/ 1336133 h 4983967"/>
              <a:gd name="connsiteX13252" fmla="*/ 5193037 w 7803300"/>
              <a:gd name="connsiteY13252" fmla="*/ 1356724 h 4983967"/>
              <a:gd name="connsiteX13253" fmla="*/ 5172276 w 7803300"/>
              <a:gd name="connsiteY13253" fmla="*/ 1336133 h 4983967"/>
              <a:gd name="connsiteX13254" fmla="*/ 5193037 w 7803300"/>
              <a:gd name="connsiteY13254" fmla="*/ 1315543 h 4983967"/>
              <a:gd name="connsiteX13255" fmla="*/ 5129912 w 7803300"/>
              <a:gd name="connsiteY13255" fmla="*/ 1315543 h 4983967"/>
              <a:gd name="connsiteX13256" fmla="*/ 5150664 w 7803300"/>
              <a:gd name="connsiteY13256" fmla="*/ 1336133 h 4983967"/>
              <a:gd name="connsiteX13257" fmla="*/ 5129912 w 7803300"/>
              <a:gd name="connsiteY13257" fmla="*/ 1356724 h 4983967"/>
              <a:gd name="connsiteX13258" fmla="*/ 5109151 w 7803300"/>
              <a:gd name="connsiteY13258" fmla="*/ 1336133 h 4983967"/>
              <a:gd name="connsiteX13259" fmla="*/ 5129912 w 7803300"/>
              <a:gd name="connsiteY13259" fmla="*/ 1315543 h 4983967"/>
              <a:gd name="connsiteX13260" fmla="*/ 4877409 w 7803300"/>
              <a:gd name="connsiteY13260" fmla="*/ 1315543 h 4983967"/>
              <a:gd name="connsiteX13261" fmla="*/ 4898161 w 7803300"/>
              <a:gd name="connsiteY13261" fmla="*/ 1336133 h 4983967"/>
              <a:gd name="connsiteX13262" fmla="*/ 4877409 w 7803300"/>
              <a:gd name="connsiteY13262" fmla="*/ 1356724 h 4983967"/>
              <a:gd name="connsiteX13263" fmla="*/ 4856648 w 7803300"/>
              <a:gd name="connsiteY13263" fmla="*/ 1336133 h 4983967"/>
              <a:gd name="connsiteX13264" fmla="*/ 4877409 w 7803300"/>
              <a:gd name="connsiteY13264" fmla="*/ 1315543 h 4983967"/>
              <a:gd name="connsiteX13265" fmla="*/ 4245389 w 7803300"/>
              <a:gd name="connsiteY13265" fmla="*/ 1315543 h 4983967"/>
              <a:gd name="connsiteX13266" fmla="*/ 4266141 w 7803300"/>
              <a:gd name="connsiteY13266" fmla="*/ 1336133 h 4983967"/>
              <a:gd name="connsiteX13267" fmla="*/ 4245389 w 7803300"/>
              <a:gd name="connsiteY13267" fmla="*/ 1356724 h 4983967"/>
              <a:gd name="connsiteX13268" fmla="*/ 4224628 w 7803300"/>
              <a:gd name="connsiteY13268" fmla="*/ 1336133 h 4983967"/>
              <a:gd name="connsiteX13269" fmla="*/ 4245389 w 7803300"/>
              <a:gd name="connsiteY13269" fmla="*/ 1315543 h 4983967"/>
              <a:gd name="connsiteX13270" fmla="*/ 3178573 w 7803300"/>
              <a:gd name="connsiteY13270" fmla="*/ 1315202 h 4983967"/>
              <a:gd name="connsiteX13271" fmla="*/ 3199325 w 7803300"/>
              <a:gd name="connsiteY13271" fmla="*/ 1335792 h 4983967"/>
              <a:gd name="connsiteX13272" fmla="*/ 3178573 w 7803300"/>
              <a:gd name="connsiteY13272" fmla="*/ 1356383 h 4983967"/>
              <a:gd name="connsiteX13273" fmla="*/ 3157812 w 7803300"/>
              <a:gd name="connsiteY13273" fmla="*/ 1335792 h 4983967"/>
              <a:gd name="connsiteX13274" fmla="*/ 3178573 w 7803300"/>
              <a:gd name="connsiteY13274" fmla="*/ 1315202 h 4983967"/>
              <a:gd name="connsiteX13275" fmla="*/ 3052582 w 7803300"/>
              <a:gd name="connsiteY13275" fmla="*/ 1315202 h 4983967"/>
              <a:gd name="connsiteX13276" fmla="*/ 3073334 w 7803300"/>
              <a:gd name="connsiteY13276" fmla="*/ 1335792 h 4983967"/>
              <a:gd name="connsiteX13277" fmla="*/ 3052582 w 7803300"/>
              <a:gd name="connsiteY13277" fmla="*/ 1356383 h 4983967"/>
              <a:gd name="connsiteX13278" fmla="*/ 3031821 w 7803300"/>
              <a:gd name="connsiteY13278" fmla="*/ 1335792 h 4983967"/>
              <a:gd name="connsiteX13279" fmla="*/ 3052582 w 7803300"/>
              <a:gd name="connsiteY13279" fmla="*/ 1315202 h 4983967"/>
              <a:gd name="connsiteX13280" fmla="*/ 2988855 w 7803300"/>
              <a:gd name="connsiteY13280" fmla="*/ 1315202 h 4983967"/>
              <a:gd name="connsiteX13281" fmla="*/ 3009607 w 7803300"/>
              <a:gd name="connsiteY13281" fmla="*/ 1335792 h 4983967"/>
              <a:gd name="connsiteX13282" fmla="*/ 2988855 w 7803300"/>
              <a:gd name="connsiteY13282" fmla="*/ 1356383 h 4983967"/>
              <a:gd name="connsiteX13283" fmla="*/ 2968094 w 7803300"/>
              <a:gd name="connsiteY13283" fmla="*/ 1335792 h 4983967"/>
              <a:gd name="connsiteX13284" fmla="*/ 2988855 w 7803300"/>
              <a:gd name="connsiteY13284" fmla="*/ 1315202 h 4983967"/>
              <a:gd name="connsiteX13285" fmla="*/ 2925989 w 7803300"/>
              <a:gd name="connsiteY13285" fmla="*/ 1315202 h 4983967"/>
              <a:gd name="connsiteX13286" fmla="*/ 2946741 w 7803300"/>
              <a:gd name="connsiteY13286" fmla="*/ 1335792 h 4983967"/>
              <a:gd name="connsiteX13287" fmla="*/ 2925989 w 7803300"/>
              <a:gd name="connsiteY13287" fmla="*/ 1356383 h 4983967"/>
              <a:gd name="connsiteX13288" fmla="*/ 2905228 w 7803300"/>
              <a:gd name="connsiteY13288" fmla="*/ 1335792 h 4983967"/>
              <a:gd name="connsiteX13289" fmla="*/ 2925989 w 7803300"/>
              <a:gd name="connsiteY13289" fmla="*/ 1315202 h 4983967"/>
              <a:gd name="connsiteX13290" fmla="*/ 2862863 w 7803300"/>
              <a:gd name="connsiteY13290" fmla="*/ 1315202 h 4983967"/>
              <a:gd name="connsiteX13291" fmla="*/ 2883615 w 7803300"/>
              <a:gd name="connsiteY13291" fmla="*/ 1335792 h 4983967"/>
              <a:gd name="connsiteX13292" fmla="*/ 2862863 w 7803300"/>
              <a:gd name="connsiteY13292" fmla="*/ 1356383 h 4983967"/>
              <a:gd name="connsiteX13293" fmla="*/ 2842102 w 7803300"/>
              <a:gd name="connsiteY13293" fmla="*/ 1335792 h 4983967"/>
              <a:gd name="connsiteX13294" fmla="*/ 2862863 w 7803300"/>
              <a:gd name="connsiteY13294" fmla="*/ 1315202 h 4983967"/>
              <a:gd name="connsiteX13295" fmla="*/ 2799989 w 7803300"/>
              <a:gd name="connsiteY13295" fmla="*/ 1315202 h 4983967"/>
              <a:gd name="connsiteX13296" fmla="*/ 2820741 w 7803300"/>
              <a:gd name="connsiteY13296" fmla="*/ 1335792 h 4983967"/>
              <a:gd name="connsiteX13297" fmla="*/ 2799989 w 7803300"/>
              <a:gd name="connsiteY13297" fmla="*/ 1356383 h 4983967"/>
              <a:gd name="connsiteX13298" fmla="*/ 2779228 w 7803300"/>
              <a:gd name="connsiteY13298" fmla="*/ 1335792 h 4983967"/>
              <a:gd name="connsiteX13299" fmla="*/ 2799989 w 7803300"/>
              <a:gd name="connsiteY13299" fmla="*/ 1315202 h 4983967"/>
              <a:gd name="connsiteX13300" fmla="*/ 2736352 w 7803300"/>
              <a:gd name="connsiteY13300" fmla="*/ 1315202 h 4983967"/>
              <a:gd name="connsiteX13301" fmla="*/ 2757104 w 7803300"/>
              <a:gd name="connsiteY13301" fmla="*/ 1335792 h 4983967"/>
              <a:gd name="connsiteX13302" fmla="*/ 2736352 w 7803300"/>
              <a:gd name="connsiteY13302" fmla="*/ 1356383 h 4983967"/>
              <a:gd name="connsiteX13303" fmla="*/ 2715591 w 7803300"/>
              <a:gd name="connsiteY13303" fmla="*/ 1335792 h 4983967"/>
              <a:gd name="connsiteX13304" fmla="*/ 2736352 w 7803300"/>
              <a:gd name="connsiteY13304" fmla="*/ 1315202 h 4983967"/>
              <a:gd name="connsiteX13305" fmla="*/ 2673396 w 7803300"/>
              <a:gd name="connsiteY13305" fmla="*/ 1315202 h 4983967"/>
              <a:gd name="connsiteX13306" fmla="*/ 2694148 w 7803300"/>
              <a:gd name="connsiteY13306" fmla="*/ 1335792 h 4983967"/>
              <a:gd name="connsiteX13307" fmla="*/ 2673396 w 7803300"/>
              <a:gd name="connsiteY13307" fmla="*/ 1356383 h 4983967"/>
              <a:gd name="connsiteX13308" fmla="*/ 2652635 w 7803300"/>
              <a:gd name="connsiteY13308" fmla="*/ 1335792 h 4983967"/>
              <a:gd name="connsiteX13309" fmla="*/ 2673396 w 7803300"/>
              <a:gd name="connsiteY13309" fmla="*/ 1315202 h 4983967"/>
              <a:gd name="connsiteX13310" fmla="*/ 2610271 w 7803300"/>
              <a:gd name="connsiteY13310" fmla="*/ 1315202 h 4983967"/>
              <a:gd name="connsiteX13311" fmla="*/ 2631023 w 7803300"/>
              <a:gd name="connsiteY13311" fmla="*/ 1335792 h 4983967"/>
              <a:gd name="connsiteX13312" fmla="*/ 2610271 w 7803300"/>
              <a:gd name="connsiteY13312" fmla="*/ 1356383 h 4983967"/>
              <a:gd name="connsiteX13313" fmla="*/ 2589510 w 7803300"/>
              <a:gd name="connsiteY13313" fmla="*/ 1335792 h 4983967"/>
              <a:gd name="connsiteX13314" fmla="*/ 2610271 w 7803300"/>
              <a:gd name="connsiteY13314" fmla="*/ 1315202 h 4983967"/>
              <a:gd name="connsiteX13315" fmla="*/ 2547405 w 7803300"/>
              <a:gd name="connsiteY13315" fmla="*/ 1315202 h 4983967"/>
              <a:gd name="connsiteX13316" fmla="*/ 2568157 w 7803300"/>
              <a:gd name="connsiteY13316" fmla="*/ 1335792 h 4983967"/>
              <a:gd name="connsiteX13317" fmla="*/ 2547405 w 7803300"/>
              <a:gd name="connsiteY13317" fmla="*/ 1356383 h 4983967"/>
              <a:gd name="connsiteX13318" fmla="*/ 2526644 w 7803300"/>
              <a:gd name="connsiteY13318" fmla="*/ 1335792 h 4983967"/>
              <a:gd name="connsiteX13319" fmla="*/ 2547405 w 7803300"/>
              <a:gd name="connsiteY13319" fmla="*/ 1315202 h 4983967"/>
              <a:gd name="connsiteX13320" fmla="*/ 2104753 w 7803300"/>
              <a:gd name="connsiteY13320" fmla="*/ 1315202 h 4983967"/>
              <a:gd name="connsiteX13321" fmla="*/ 2125505 w 7803300"/>
              <a:gd name="connsiteY13321" fmla="*/ 1335792 h 4983967"/>
              <a:gd name="connsiteX13322" fmla="*/ 2104753 w 7803300"/>
              <a:gd name="connsiteY13322" fmla="*/ 1356383 h 4983967"/>
              <a:gd name="connsiteX13323" fmla="*/ 2083992 w 7803300"/>
              <a:gd name="connsiteY13323" fmla="*/ 1335792 h 4983967"/>
              <a:gd name="connsiteX13324" fmla="*/ 2104753 w 7803300"/>
              <a:gd name="connsiteY13324" fmla="*/ 1315202 h 4983967"/>
              <a:gd name="connsiteX13325" fmla="*/ 2041968 w 7803300"/>
              <a:gd name="connsiteY13325" fmla="*/ 1315202 h 4983967"/>
              <a:gd name="connsiteX13326" fmla="*/ 2062720 w 7803300"/>
              <a:gd name="connsiteY13326" fmla="*/ 1335792 h 4983967"/>
              <a:gd name="connsiteX13327" fmla="*/ 2041968 w 7803300"/>
              <a:gd name="connsiteY13327" fmla="*/ 1356383 h 4983967"/>
              <a:gd name="connsiteX13328" fmla="*/ 2021207 w 7803300"/>
              <a:gd name="connsiteY13328" fmla="*/ 1335792 h 4983967"/>
              <a:gd name="connsiteX13329" fmla="*/ 2041968 w 7803300"/>
              <a:gd name="connsiteY13329" fmla="*/ 1315202 h 4983967"/>
              <a:gd name="connsiteX13330" fmla="*/ 1978251 w 7803300"/>
              <a:gd name="connsiteY13330" fmla="*/ 1315202 h 4983967"/>
              <a:gd name="connsiteX13331" fmla="*/ 1999003 w 7803300"/>
              <a:gd name="connsiteY13331" fmla="*/ 1335792 h 4983967"/>
              <a:gd name="connsiteX13332" fmla="*/ 1978251 w 7803300"/>
              <a:gd name="connsiteY13332" fmla="*/ 1356383 h 4983967"/>
              <a:gd name="connsiteX13333" fmla="*/ 1957490 w 7803300"/>
              <a:gd name="connsiteY13333" fmla="*/ 1335792 h 4983967"/>
              <a:gd name="connsiteX13334" fmla="*/ 1978251 w 7803300"/>
              <a:gd name="connsiteY13334" fmla="*/ 1315202 h 4983967"/>
              <a:gd name="connsiteX13335" fmla="*/ 1915376 w 7803300"/>
              <a:gd name="connsiteY13335" fmla="*/ 1315202 h 4983967"/>
              <a:gd name="connsiteX13336" fmla="*/ 1936128 w 7803300"/>
              <a:gd name="connsiteY13336" fmla="*/ 1335792 h 4983967"/>
              <a:gd name="connsiteX13337" fmla="*/ 1915376 w 7803300"/>
              <a:gd name="connsiteY13337" fmla="*/ 1356383 h 4983967"/>
              <a:gd name="connsiteX13338" fmla="*/ 1894615 w 7803300"/>
              <a:gd name="connsiteY13338" fmla="*/ 1335792 h 4983967"/>
              <a:gd name="connsiteX13339" fmla="*/ 1915376 w 7803300"/>
              <a:gd name="connsiteY13339" fmla="*/ 1315202 h 4983967"/>
              <a:gd name="connsiteX13340" fmla="*/ 1852250 w 7803300"/>
              <a:gd name="connsiteY13340" fmla="*/ 1315202 h 4983967"/>
              <a:gd name="connsiteX13341" fmla="*/ 1873002 w 7803300"/>
              <a:gd name="connsiteY13341" fmla="*/ 1335792 h 4983967"/>
              <a:gd name="connsiteX13342" fmla="*/ 1852250 w 7803300"/>
              <a:gd name="connsiteY13342" fmla="*/ 1356383 h 4983967"/>
              <a:gd name="connsiteX13343" fmla="*/ 1831489 w 7803300"/>
              <a:gd name="connsiteY13343" fmla="*/ 1335792 h 4983967"/>
              <a:gd name="connsiteX13344" fmla="*/ 1852250 w 7803300"/>
              <a:gd name="connsiteY13344" fmla="*/ 1315202 h 4983967"/>
              <a:gd name="connsiteX13345" fmla="*/ 1789385 w 7803300"/>
              <a:gd name="connsiteY13345" fmla="*/ 1315202 h 4983967"/>
              <a:gd name="connsiteX13346" fmla="*/ 1810137 w 7803300"/>
              <a:gd name="connsiteY13346" fmla="*/ 1335792 h 4983967"/>
              <a:gd name="connsiteX13347" fmla="*/ 1789385 w 7803300"/>
              <a:gd name="connsiteY13347" fmla="*/ 1356383 h 4983967"/>
              <a:gd name="connsiteX13348" fmla="*/ 1768624 w 7803300"/>
              <a:gd name="connsiteY13348" fmla="*/ 1335792 h 4983967"/>
              <a:gd name="connsiteX13349" fmla="*/ 1789385 w 7803300"/>
              <a:gd name="connsiteY13349" fmla="*/ 1315202 h 4983967"/>
              <a:gd name="connsiteX13350" fmla="*/ 1599666 w 7803300"/>
              <a:gd name="connsiteY13350" fmla="*/ 1315202 h 4983967"/>
              <a:gd name="connsiteX13351" fmla="*/ 1620418 w 7803300"/>
              <a:gd name="connsiteY13351" fmla="*/ 1335792 h 4983967"/>
              <a:gd name="connsiteX13352" fmla="*/ 1599666 w 7803300"/>
              <a:gd name="connsiteY13352" fmla="*/ 1356383 h 4983967"/>
              <a:gd name="connsiteX13353" fmla="*/ 1578905 w 7803300"/>
              <a:gd name="connsiteY13353" fmla="*/ 1335792 h 4983967"/>
              <a:gd name="connsiteX13354" fmla="*/ 1599666 w 7803300"/>
              <a:gd name="connsiteY13354" fmla="*/ 1315202 h 4983967"/>
              <a:gd name="connsiteX13355" fmla="*/ 1346823 w 7803300"/>
              <a:gd name="connsiteY13355" fmla="*/ 1315202 h 4983967"/>
              <a:gd name="connsiteX13356" fmla="*/ 1367575 w 7803300"/>
              <a:gd name="connsiteY13356" fmla="*/ 1335792 h 4983967"/>
              <a:gd name="connsiteX13357" fmla="*/ 1346823 w 7803300"/>
              <a:gd name="connsiteY13357" fmla="*/ 1356383 h 4983967"/>
              <a:gd name="connsiteX13358" fmla="*/ 1326062 w 7803300"/>
              <a:gd name="connsiteY13358" fmla="*/ 1335792 h 4983967"/>
              <a:gd name="connsiteX13359" fmla="*/ 1346823 w 7803300"/>
              <a:gd name="connsiteY13359" fmla="*/ 1315202 h 4983967"/>
              <a:gd name="connsiteX13360" fmla="*/ 1283957 w 7803300"/>
              <a:gd name="connsiteY13360" fmla="*/ 1315202 h 4983967"/>
              <a:gd name="connsiteX13361" fmla="*/ 1304709 w 7803300"/>
              <a:gd name="connsiteY13361" fmla="*/ 1335792 h 4983967"/>
              <a:gd name="connsiteX13362" fmla="*/ 1283957 w 7803300"/>
              <a:gd name="connsiteY13362" fmla="*/ 1356383 h 4983967"/>
              <a:gd name="connsiteX13363" fmla="*/ 1263196 w 7803300"/>
              <a:gd name="connsiteY13363" fmla="*/ 1335792 h 4983967"/>
              <a:gd name="connsiteX13364" fmla="*/ 1283957 w 7803300"/>
              <a:gd name="connsiteY13364" fmla="*/ 1315202 h 4983967"/>
              <a:gd name="connsiteX13365" fmla="*/ 1220230 w 7803300"/>
              <a:gd name="connsiteY13365" fmla="*/ 1315202 h 4983967"/>
              <a:gd name="connsiteX13366" fmla="*/ 1240982 w 7803300"/>
              <a:gd name="connsiteY13366" fmla="*/ 1335792 h 4983967"/>
              <a:gd name="connsiteX13367" fmla="*/ 1220230 w 7803300"/>
              <a:gd name="connsiteY13367" fmla="*/ 1356383 h 4983967"/>
              <a:gd name="connsiteX13368" fmla="*/ 1199469 w 7803300"/>
              <a:gd name="connsiteY13368" fmla="*/ 1335792 h 4983967"/>
              <a:gd name="connsiteX13369" fmla="*/ 1220230 w 7803300"/>
              <a:gd name="connsiteY13369" fmla="*/ 1315202 h 4983967"/>
              <a:gd name="connsiteX13370" fmla="*/ 1157356 w 7803300"/>
              <a:gd name="connsiteY13370" fmla="*/ 1315202 h 4983967"/>
              <a:gd name="connsiteX13371" fmla="*/ 1178108 w 7803300"/>
              <a:gd name="connsiteY13371" fmla="*/ 1335792 h 4983967"/>
              <a:gd name="connsiteX13372" fmla="*/ 1157356 w 7803300"/>
              <a:gd name="connsiteY13372" fmla="*/ 1356383 h 4983967"/>
              <a:gd name="connsiteX13373" fmla="*/ 1136595 w 7803300"/>
              <a:gd name="connsiteY13373" fmla="*/ 1335792 h 4983967"/>
              <a:gd name="connsiteX13374" fmla="*/ 1157356 w 7803300"/>
              <a:gd name="connsiteY13374" fmla="*/ 1315202 h 4983967"/>
              <a:gd name="connsiteX13375" fmla="*/ 1094239 w 7803300"/>
              <a:gd name="connsiteY13375" fmla="*/ 1315202 h 4983967"/>
              <a:gd name="connsiteX13376" fmla="*/ 1114991 w 7803300"/>
              <a:gd name="connsiteY13376" fmla="*/ 1335792 h 4983967"/>
              <a:gd name="connsiteX13377" fmla="*/ 1094239 w 7803300"/>
              <a:gd name="connsiteY13377" fmla="*/ 1356383 h 4983967"/>
              <a:gd name="connsiteX13378" fmla="*/ 1073478 w 7803300"/>
              <a:gd name="connsiteY13378" fmla="*/ 1335792 h 4983967"/>
              <a:gd name="connsiteX13379" fmla="*/ 1094239 w 7803300"/>
              <a:gd name="connsiteY13379" fmla="*/ 1315202 h 4983967"/>
              <a:gd name="connsiteX13380" fmla="*/ 336220 w 7803300"/>
              <a:gd name="connsiteY13380" fmla="*/ 1315202 h 4983967"/>
              <a:gd name="connsiteX13381" fmla="*/ 356971 w 7803300"/>
              <a:gd name="connsiteY13381" fmla="*/ 1335792 h 4983967"/>
              <a:gd name="connsiteX13382" fmla="*/ 336220 w 7803300"/>
              <a:gd name="connsiteY13382" fmla="*/ 1356383 h 4983967"/>
              <a:gd name="connsiteX13383" fmla="*/ 315458 w 7803300"/>
              <a:gd name="connsiteY13383" fmla="*/ 1335792 h 4983967"/>
              <a:gd name="connsiteX13384" fmla="*/ 336220 w 7803300"/>
              <a:gd name="connsiteY13384" fmla="*/ 1315202 h 4983967"/>
              <a:gd name="connsiteX13385" fmla="*/ 273344 w 7803300"/>
              <a:gd name="connsiteY13385" fmla="*/ 1315202 h 4983967"/>
              <a:gd name="connsiteX13386" fmla="*/ 294098 w 7803300"/>
              <a:gd name="connsiteY13386" fmla="*/ 1335792 h 4983967"/>
              <a:gd name="connsiteX13387" fmla="*/ 273344 w 7803300"/>
              <a:gd name="connsiteY13387" fmla="*/ 1356383 h 4983967"/>
              <a:gd name="connsiteX13388" fmla="*/ 252584 w 7803300"/>
              <a:gd name="connsiteY13388" fmla="*/ 1335792 h 4983967"/>
              <a:gd name="connsiteX13389" fmla="*/ 273344 w 7803300"/>
              <a:gd name="connsiteY13389" fmla="*/ 1315202 h 4983967"/>
              <a:gd name="connsiteX13390" fmla="*/ 6898456 w 7803300"/>
              <a:gd name="connsiteY13390" fmla="*/ 1252920 h 4983967"/>
              <a:gd name="connsiteX13391" fmla="*/ 6919208 w 7803300"/>
              <a:gd name="connsiteY13391" fmla="*/ 1273510 h 4983967"/>
              <a:gd name="connsiteX13392" fmla="*/ 6898456 w 7803300"/>
              <a:gd name="connsiteY13392" fmla="*/ 1294101 h 4983967"/>
              <a:gd name="connsiteX13393" fmla="*/ 6877695 w 7803300"/>
              <a:gd name="connsiteY13393" fmla="*/ 1273510 h 4983967"/>
              <a:gd name="connsiteX13394" fmla="*/ 6898456 w 7803300"/>
              <a:gd name="connsiteY13394" fmla="*/ 1252920 h 4983967"/>
              <a:gd name="connsiteX13395" fmla="*/ 6835671 w 7803300"/>
              <a:gd name="connsiteY13395" fmla="*/ 1252920 h 4983967"/>
              <a:gd name="connsiteX13396" fmla="*/ 6856423 w 7803300"/>
              <a:gd name="connsiteY13396" fmla="*/ 1273510 h 4983967"/>
              <a:gd name="connsiteX13397" fmla="*/ 6835671 w 7803300"/>
              <a:gd name="connsiteY13397" fmla="*/ 1294101 h 4983967"/>
              <a:gd name="connsiteX13398" fmla="*/ 6814910 w 7803300"/>
              <a:gd name="connsiteY13398" fmla="*/ 1273510 h 4983967"/>
              <a:gd name="connsiteX13399" fmla="*/ 6835671 w 7803300"/>
              <a:gd name="connsiteY13399" fmla="*/ 1252920 h 4983967"/>
              <a:gd name="connsiteX13400" fmla="*/ 6771944 w 7803300"/>
              <a:gd name="connsiteY13400" fmla="*/ 1252920 h 4983967"/>
              <a:gd name="connsiteX13401" fmla="*/ 6792696 w 7803300"/>
              <a:gd name="connsiteY13401" fmla="*/ 1273510 h 4983967"/>
              <a:gd name="connsiteX13402" fmla="*/ 6771944 w 7803300"/>
              <a:gd name="connsiteY13402" fmla="*/ 1294101 h 4983967"/>
              <a:gd name="connsiteX13403" fmla="*/ 6751183 w 7803300"/>
              <a:gd name="connsiteY13403" fmla="*/ 1273510 h 4983967"/>
              <a:gd name="connsiteX13404" fmla="*/ 6771944 w 7803300"/>
              <a:gd name="connsiteY13404" fmla="*/ 1252920 h 4983967"/>
              <a:gd name="connsiteX13405" fmla="*/ 6456485 w 7803300"/>
              <a:gd name="connsiteY13405" fmla="*/ 1252920 h 4983967"/>
              <a:gd name="connsiteX13406" fmla="*/ 6477237 w 7803300"/>
              <a:gd name="connsiteY13406" fmla="*/ 1273510 h 4983967"/>
              <a:gd name="connsiteX13407" fmla="*/ 6456485 w 7803300"/>
              <a:gd name="connsiteY13407" fmla="*/ 1294101 h 4983967"/>
              <a:gd name="connsiteX13408" fmla="*/ 6435724 w 7803300"/>
              <a:gd name="connsiteY13408" fmla="*/ 1273510 h 4983967"/>
              <a:gd name="connsiteX13409" fmla="*/ 6456485 w 7803300"/>
              <a:gd name="connsiteY13409" fmla="*/ 1252920 h 4983967"/>
              <a:gd name="connsiteX13410" fmla="*/ 6393109 w 7803300"/>
              <a:gd name="connsiteY13410" fmla="*/ 1252920 h 4983967"/>
              <a:gd name="connsiteX13411" fmla="*/ 6413861 w 7803300"/>
              <a:gd name="connsiteY13411" fmla="*/ 1273510 h 4983967"/>
              <a:gd name="connsiteX13412" fmla="*/ 6393109 w 7803300"/>
              <a:gd name="connsiteY13412" fmla="*/ 1294101 h 4983967"/>
              <a:gd name="connsiteX13413" fmla="*/ 6372348 w 7803300"/>
              <a:gd name="connsiteY13413" fmla="*/ 1273510 h 4983967"/>
              <a:gd name="connsiteX13414" fmla="*/ 6393109 w 7803300"/>
              <a:gd name="connsiteY13414" fmla="*/ 1252920 h 4983967"/>
              <a:gd name="connsiteX13415" fmla="*/ 6330234 w 7803300"/>
              <a:gd name="connsiteY13415" fmla="*/ 1252920 h 4983967"/>
              <a:gd name="connsiteX13416" fmla="*/ 6350986 w 7803300"/>
              <a:gd name="connsiteY13416" fmla="*/ 1273510 h 4983967"/>
              <a:gd name="connsiteX13417" fmla="*/ 6330234 w 7803300"/>
              <a:gd name="connsiteY13417" fmla="*/ 1294101 h 4983967"/>
              <a:gd name="connsiteX13418" fmla="*/ 6309473 w 7803300"/>
              <a:gd name="connsiteY13418" fmla="*/ 1273510 h 4983967"/>
              <a:gd name="connsiteX13419" fmla="*/ 6330234 w 7803300"/>
              <a:gd name="connsiteY13419" fmla="*/ 1252920 h 4983967"/>
              <a:gd name="connsiteX13420" fmla="*/ 6266597 w 7803300"/>
              <a:gd name="connsiteY13420" fmla="*/ 1252920 h 4983967"/>
              <a:gd name="connsiteX13421" fmla="*/ 6287349 w 7803300"/>
              <a:gd name="connsiteY13421" fmla="*/ 1273510 h 4983967"/>
              <a:gd name="connsiteX13422" fmla="*/ 6266597 w 7803300"/>
              <a:gd name="connsiteY13422" fmla="*/ 1294101 h 4983967"/>
              <a:gd name="connsiteX13423" fmla="*/ 6245836 w 7803300"/>
              <a:gd name="connsiteY13423" fmla="*/ 1273510 h 4983967"/>
              <a:gd name="connsiteX13424" fmla="*/ 6266597 w 7803300"/>
              <a:gd name="connsiteY13424" fmla="*/ 1252920 h 4983967"/>
              <a:gd name="connsiteX13425" fmla="*/ 6203642 w 7803300"/>
              <a:gd name="connsiteY13425" fmla="*/ 1252920 h 4983967"/>
              <a:gd name="connsiteX13426" fmla="*/ 6224394 w 7803300"/>
              <a:gd name="connsiteY13426" fmla="*/ 1273510 h 4983967"/>
              <a:gd name="connsiteX13427" fmla="*/ 6203642 w 7803300"/>
              <a:gd name="connsiteY13427" fmla="*/ 1294101 h 4983967"/>
              <a:gd name="connsiteX13428" fmla="*/ 6182881 w 7803300"/>
              <a:gd name="connsiteY13428" fmla="*/ 1273510 h 4983967"/>
              <a:gd name="connsiteX13429" fmla="*/ 6203642 w 7803300"/>
              <a:gd name="connsiteY13429" fmla="*/ 1252920 h 4983967"/>
              <a:gd name="connsiteX13430" fmla="*/ 6140516 w 7803300"/>
              <a:gd name="connsiteY13430" fmla="*/ 1252920 h 4983967"/>
              <a:gd name="connsiteX13431" fmla="*/ 6161268 w 7803300"/>
              <a:gd name="connsiteY13431" fmla="*/ 1273510 h 4983967"/>
              <a:gd name="connsiteX13432" fmla="*/ 6140516 w 7803300"/>
              <a:gd name="connsiteY13432" fmla="*/ 1294101 h 4983967"/>
              <a:gd name="connsiteX13433" fmla="*/ 6119755 w 7803300"/>
              <a:gd name="connsiteY13433" fmla="*/ 1273510 h 4983967"/>
              <a:gd name="connsiteX13434" fmla="*/ 6140516 w 7803300"/>
              <a:gd name="connsiteY13434" fmla="*/ 1252920 h 4983967"/>
              <a:gd name="connsiteX13435" fmla="*/ 6077650 w 7803300"/>
              <a:gd name="connsiteY13435" fmla="*/ 1252920 h 4983967"/>
              <a:gd name="connsiteX13436" fmla="*/ 6098402 w 7803300"/>
              <a:gd name="connsiteY13436" fmla="*/ 1273510 h 4983967"/>
              <a:gd name="connsiteX13437" fmla="*/ 6077650 w 7803300"/>
              <a:gd name="connsiteY13437" fmla="*/ 1294101 h 4983967"/>
              <a:gd name="connsiteX13438" fmla="*/ 6056889 w 7803300"/>
              <a:gd name="connsiteY13438" fmla="*/ 1273510 h 4983967"/>
              <a:gd name="connsiteX13439" fmla="*/ 6077650 w 7803300"/>
              <a:gd name="connsiteY13439" fmla="*/ 1252920 h 4983967"/>
              <a:gd name="connsiteX13440" fmla="*/ 6014013 w 7803300"/>
              <a:gd name="connsiteY13440" fmla="*/ 1252920 h 4983967"/>
              <a:gd name="connsiteX13441" fmla="*/ 6034765 w 7803300"/>
              <a:gd name="connsiteY13441" fmla="*/ 1273510 h 4983967"/>
              <a:gd name="connsiteX13442" fmla="*/ 6014013 w 7803300"/>
              <a:gd name="connsiteY13442" fmla="*/ 1294101 h 4983967"/>
              <a:gd name="connsiteX13443" fmla="*/ 5993252 w 7803300"/>
              <a:gd name="connsiteY13443" fmla="*/ 1273510 h 4983967"/>
              <a:gd name="connsiteX13444" fmla="*/ 6014013 w 7803300"/>
              <a:gd name="connsiteY13444" fmla="*/ 1252920 h 4983967"/>
              <a:gd name="connsiteX13445" fmla="*/ 5951058 w 7803300"/>
              <a:gd name="connsiteY13445" fmla="*/ 1252920 h 4983967"/>
              <a:gd name="connsiteX13446" fmla="*/ 5971810 w 7803300"/>
              <a:gd name="connsiteY13446" fmla="*/ 1273510 h 4983967"/>
              <a:gd name="connsiteX13447" fmla="*/ 5951058 w 7803300"/>
              <a:gd name="connsiteY13447" fmla="*/ 1294101 h 4983967"/>
              <a:gd name="connsiteX13448" fmla="*/ 5930297 w 7803300"/>
              <a:gd name="connsiteY13448" fmla="*/ 1273510 h 4983967"/>
              <a:gd name="connsiteX13449" fmla="*/ 5951058 w 7803300"/>
              <a:gd name="connsiteY13449" fmla="*/ 1252920 h 4983967"/>
              <a:gd name="connsiteX13450" fmla="*/ 5887932 w 7803300"/>
              <a:gd name="connsiteY13450" fmla="*/ 1252920 h 4983967"/>
              <a:gd name="connsiteX13451" fmla="*/ 5908684 w 7803300"/>
              <a:gd name="connsiteY13451" fmla="*/ 1273510 h 4983967"/>
              <a:gd name="connsiteX13452" fmla="*/ 5887932 w 7803300"/>
              <a:gd name="connsiteY13452" fmla="*/ 1294101 h 4983967"/>
              <a:gd name="connsiteX13453" fmla="*/ 5867171 w 7803300"/>
              <a:gd name="connsiteY13453" fmla="*/ 1273510 h 4983967"/>
              <a:gd name="connsiteX13454" fmla="*/ 5887932 w 7803300"/>
              <a:gd name="connsiteY13454" fmla="*/ 1252920 h 4983967"/>
              <a:gd name="connsiteX13455" fmla="*/ 5825066 w 7803300"/>
              <a:gd name="connsiteY13455" fmla="*/ 1252920 h 4983967"/>
              <a:gd name="connsiteX13456" fmla="*/ 5845818 w 7803300"/>
              <a:gd name="connsiteY13456" fmla="*/ 1273510 h 4983967"/>
              <a:gd name="connsiteX13457" fmla="*/ 5825066 w 7803300"/>
              <a:gd name="connsiteY13457" fmla="*/ 1294101 h 4983967"/>
              <a:gd name="connsiteX13458" fmla="*/ 5804305 w 7803300"/>
              <a:gd name="connsiteY13458" fmla="*/ 1273510 h 4983967"/>
              <a:gd name="connsiteX13459" fmla="*/ 5825066 w 7803300"/>
              <a:gd name="connsiteY13459" fmla="*/ 1252920 h 4983967"/>
              <a:gd name="connsiteX13460" fmla="*/ 5761340 w 7803300"/>
              <a:gd name="connsiteY13460" fmla="*/ 1252920 h 4983967"/>
              <a:gd name="connsiteX13461" fmla="*/ 5782092 w 7803300"/>
              <a:gd name="connsiteY13461" fmla="*/ 1273510 h 4983967"/>
              <a:gd name="connsiteX13462" fmla="*/ 5761340 w 7803300"/>
              <a:gd name="connsiteY13462" fmla="*/ 1294101 h 4983967"/>
              <a:gd name="connsiteX13463" fmla="*/ 5740579 w 7803300"/>
              <a:gd name="connsiteY13463" fmla="*/ 1273510 h 4983967"/>
              <a:gd name="connsiteX13464" fmla="*/ 5761340 w 7803300"/>
              <a:gd name="connsiteY13464" fmla="*/ 1252920 h 4983967"/>
              <a:gd name="connsiteX13465" fmla="*/ 5698474 w 7803300"/>
              <a:gd name="connsiteY13465" fmla="*/ 1252920 h 4983967"/>
              <a:gd name="connsiteX13466" fmla="*/ 5719226 w 7803300"/>
              <a:gd name="connsiteY13466" fmla="*/ 1273510 h 4983967"/>
              <a:gd name="connsiteX13467" fmla="*/ 5698474 w 7803300"/>
              <a:gd name="connsiteY13467" fmla="*/ 1294101 h 4983967"/>
              <a:gd name="connsiteX13468" fmla="*/ 5677713 w 7803300"/>
              <a:gd name="connsiteY13468" fmla="*/ 1273510 h 4983967"/>
              <a:gd name="connsiteX13469" fmla="*/ 5698474 w 7803300"/>
              <a:gd name="connsiteY13469" fmla="*/ 1252920 h 4983967"/>
              <a:gd name="connsiteX13470" fmla="*/ 5635348 w 7803300"/>
              <a:gd name="connsiteY13470" fmla="*/ 1252920 h 4983967"/>
              <a:gd name="connsiteX13471" fmla="*/ 5656100 w 7803300"/>
              <a:gd name="connsiteY13471" fmla="*/ 1273510 h 4983967"/>
              <a:gd name="connsiteX13472" fmla="*/ 5635348 w 7803300"/>
              <a:gd name="connsiteY13472" fmla="*/ 1294101 h 4983967"/>
              <a:gd name="connsiteX13473" fmla="*/ 5614587 w 7803300"/>
              <a:gd name="connsiteY13473" fmla="*/ 1273510 h 4983967"/>
              <a:gd name="connsiteX13474" fmla="*/ 5635348 w 7803300"/>
              <a:gd name="connsiteY13474" fmla="*/ 1252920 h 4983967"/>
              <a:gd name="connsiteX13475" fmla="*/ 5572563 w 7803300"/>
              <a:gd name="connsiteY13475" fmla="*/ 1252920 h 4983967"/>
              <a:gd name="connsiteX13476" fmla="*/ 5593315 w 7803300"/>
              <a:gd name="connsiteY13476" fmla="*/ 1273510 h 4983967"/>
              <a:gd name="connsiteX13477" fmla="*/ 5572563 w 7803300"/>
              <a:gd name="connsiteY13477" fmla="*/ 1294101 h 4983967"/>
              <a:gd name="connsiteX13478" fmla="*/ 5551802 w 7803300"/>
              <a:gd name="connsiteY13478" fmla="*/ 1273510 h 4983967"/>
              <a:gd name="connsiteX13479" fmla="*/ 5572563 w 7803300"/>
              <a:gd name="connsiteY13479" fmla="*/ 1252920 h 4983967"/>
              <a:gd name="connsiteX13480" fmla="*/ 5508837 w 7803300"/>
              <a:gd name="connsiteY13480" fmla="*/ 1252920 h 4983967"/>
              <a:gd name="connsiteX13481" fmla="*/ 5529589 w 7803300"/>
              <a:gd name="connsiteY13481" fmla="*/ 1273510 h 4983967"/>
              <a:gd name="connsiteX13482" fmla="*/ 5508837 w 7803300"/>
              <a:gd name="connsiteY13482" fmla="*/ 1294101 h 4983967"/>
              <a:gd name="connsiteX13483" fmla="*/ 5488076 w 7803300"/>
              <a:gd name="connsiteY13483" fmla="*/ 1273510 h 4983967"/>
              <a:gd name="connsiteX13484" fmla="*/ 5508837 w 7803300"/>
              <a:gd name="connsiteY13484" fmla="*/ 1252920 h 4983967"/>
              <a:gd name="connsiteX13485" fmla="*/ 5382504 w 7803300"/>
              <a:gd name="connsiteY13485" fmla="*/ 1252920 h 4983967"/>
              <a:gd name="connsiteX13486" fmla="*/ 5403256 w 7803300"/>
              <a:gd name="connsiteY13486" fmla="*/ 1273510 h 4983967"/>
              <a:gd name="connsiteX13487" fmla="*/ 5382504 w 7803300"/>
              <a:gd name="connsiteY13487" fmla="*/ 1294101 h 4983967"/>
              <a:gd name="connsiteX13488" fmla="*/ 5361743 w 7803300"/>
              <a:gd name="connsiteY13488" fmla="*/ 1273510 h 4983967"/>
              <a:gd name="connsiteX13489" fmla="*/ 5382504 w 7803300"/>
              <a:gd name="connsiteY13489" fmla="*/ 1252920 h 4983967"/>
              <a:gd name="connsiteX13490" fmla="*/ 5319719 w 7803300"/>
              <a:gd name="connsiteY13490" fmla="*/ 1252920 h 4983967"/>
              <a:gd name="connsiteX13491" fmla="*/ 5340471 w 7803300"/>
              <a:gd name="connsiteY13491" fmla="*/ 1273510 h 4983967"/>
              <a:gd name="connsiteX13492" fmla="*/ 5319719 w 7803300"/>
              <a:gd name="connsiteY13492" fmla="*/ 1294101 h 4983967"/>
              <a:gd name="connsiteX13493" fmla="*/ 5298958 w 7803300"/>
              <a:gd name="connsiteY13493" fmla="*/ 1273510 h 4983967"/>
              <a:gd name="connsiteX13494" fmla="*/ 5319719 w 7803300"/>
              <a:gd name="connsiteY13494" fmla="*/ 1252920 h 4983967"/>
              <a:gd name="connsiteX13495" fmla="*/ 5255993 w 7803300"/>
              <a:gd name="connsiteY13495" fmla="*/ 1252920 h 4983967"/>
              <a:gd name="connsiteX13496" fmla="*/ 5276745 w 7803300"/>
              <a:gd name="connsiteY13496" fmla="*/ 1273510 h 4983967"/>
              <a:gd name="connsiteX13497" fmla="*/ 5255993 w 7803300"/>
              <a:gd name="connsiteY13497" fmla="*/ 1294101 h 4983967"/>
              <a:gd name="connsiteX13498" fmla="*/ 5235232 w 7803300"/>
              <a:gd name="connsiteY13498" fmla="*/ 1273510 h 4983967"/>
              <a:gd name="connsiteX13499" fmla="*/ 5255993 w 7803300"/>
              <a:gd name="connsiteY13499" fmla="*/ 1252920 h 4983967"/>
              <a:gd name="connsiteX13500" fmla="*/ 5193037 w 7803300"/>
              <a:gd name="connsiteY13500" fmla="*/ 1252920 h 4983967"/>
              <a:gd name="connsiteX13501" fmla="*/ 5213789 w 7803300"/>
              <a:gd name="connsiteY13501" fmla="*/ 1273510 h 4983967"/>
              <a:gd name="connsiteX13502" fmla="*/ 5193037 w 7803300"/>
              <a:gd name="connsiteY13502" fmla="*/ 1294101 h 4983967"/>
              <a:gd name="connsiteX13503" fmla="*/ 5172276 w 7803300"/>
              <a:gd name="connsiteY13503" fmla="*/ 1273510 h 4983967"/>
              <a:gd name="connsiteX13504" fmla="*/ 5193037 w 7803300"/>
              <a:gd name="connsiteY13504" fmla="*/ 1252920 h 4983967"/>
              <a:gd name="connsiteX13505" fmla="*/ 4877409 w 7803300"/>
              <a:gd name="connsiteY13505" fmla="*/ 1252920 h 4983967"/>
              <a:gd name="connsiteX13506" fmla="*/ 4898161 w 7803300"/>
              <a:gd name="connsiteY13506" fmla="*/ 1273510 h 4983967"/>
              <a:gd name="connsiteX13507" fmla="*/ 4877409 w 7803300"/>
              <a:gd name="connsiteY13507" fmla="*/ 1294101 h 4983967"/>
              <a:gd name="connsiteX13508" fmla="*/ 4856648 w 7803300"/>
              <a:gd name="connsiteY13508" fmla="*/ 1273510 h 4983967"/>
              <a:gd name="connsiteX13509" fmla="*/ 4877409 w 7803300"/>
              <a:gd name="connsiteY13509" fmla="*/ 1252920 h 4983967"/>
              <a:gd name="connsiteX13510" fmla="*/ 3115367 w 7803300"/>
              <a:gd name="connsiteY13510" fmla="*/ 1252579 h 4983967"/>
              <a:gd name="connsiteX13511" fmla="*/ 3136119 w 7803300"/>
              <a:gd name="connsiteY13511" fmla="*/ 1273169 h 4983967"/>
              <a:gd name="connsiteX13512" fmla="*/ 3115367 w 7803300"/>
              <a:gd name="connsiteY13512" fmla="*/ 1293760 h 4983967"/>
              <a:gd name="connsiteX13513" fmla="*/ 3094606 w 7803300"/>
              <a:gd name="connsiteY13513" fmla="*/ 1273169 h 4983967"/>
              <a:gd name="connsiteX13514" fmla="*/ 3115367 w 7803300"/>
              <a:gd name="connsiteY13514" fmla="*/ 1252579 h 4983967"/>
              <a:gd name="connsiteX13515" fmla="*/ 3052582 w 7803300"/>
              <a:gd name="connsiteY13515" fmla="*/ 1252579 h 4983967"/>
              <a:gd name="connsiteX13516" fmla="*/ 3073334 w 7803300"/>
              <a:gd name="connsiteY13516" fmla="*/ 1273169 h 4983967"/>
              <a:gd name="connsiteX13517" fmla="*/ 3052582 w 7803300"/>
              <a:gd name="connsiteY13517" fmla="*/ 1293760 h 4983967"/>
              <a:gd name="connsiteX13518" fmla="*/ 3031821 w 7803300"/>
              <a:gd name="connsiteY13518" fmla="*/ 1273169 h 4983967"/>
              <a:gd name="connsiteX13519" fmla="*/ 3052582 w 7803300"/>
              <a:gd name="connsiteY13519" fmla="*/ 1252579 h 4983967"/>
              <a:gd name="connsiteX13520" fmla="*/ 2988855 w 7803300"/>
              <a:gd name="connsiteY13520" fmla="*/ 1252579 h 4983967"/>
              <a:gd name="connsiteX13521" fmla="*/ 3009607 w 7803300"/>
              <a:gd name="connsiteY13521" fmla="*/ 1273169 h 4983967"/>
              <a:gd name="connsiteX13522" fmla="*/ 2988855 w 7803300"/>
              <a:gd name="connsiteY13522" fmla="*/ 1293760 h 4983967"/>
              <a:gd name="connsiteX13523" fmla="*/ 2968094 w 7803300"/>
              <a:gd name="connsiteY13523" fmla="*/ 1273169 h 4983967"/>
              <a:gd name="connsiteX13524" fmla="*/ 2988855 w 7803300"/>
              <a:gd name="connsiteY13524" fmla="*/ 1252579 h 4983967"/>
              <a:gd name="connsiteX13525" fmla="*/ 2925989 w 7803300"/>
              <a:gd name="connsiteY13525" fmla="*/ 1252579 h 4983967"/>
              <a:gd name="connsiteX13526" fmla="*/ 2946741 w 7803300"/>
              <a:gd name="connsiteY13526" fmla="*/ 1273169 h 4983967"/>
              <a:gd name="connsiteX13527" fmla="*/ 2925989 w 7803300"/>
              <a:gd name="connsiteY13527" fmla="*/ 1293760 h 4983967"/>
              <a:gd name="connsiteX13528" fmla="*/ 2905228 w 7803300"/>
              <a:gd name="connsiteY13528" fmla="*/ 1273169 h 4983967"/>
              <a:gd name="connsiteX13529" fmla="*/ 2925989 w 7803300"/>
              <a:gd name="connsiteY13529" fmla="*/ 1252579 h 4983967"/>
              <a:gd name="connsiteX13530" fmla="*/ 2862863 w 7803300"/>
              <a:gd name="connsiteY13530" fmla="*/ 1252579 h 4983967"/>
              <a:gd name="connsiteX13531" fmla="*/ 2883615 w 7803300"/>
              <a:gd name="connsiteY13531" fmla="*/ 1273169 h 4983967"/>
              <a:gd name="connsiteX13532" fmla="*/ 2862863 w 7803300"/>
              <a:gd name="connsiteY13532" fmla="*/ 1293760 h 4983967"/>
              <a:gd name="connsiteX13533" fmla="*/ 2842102 w 7803300"/>
              <a:gd name="connsiteY13533" fmla="*/ 1273169 h 4983967"/>
              <a:gd name="connsiteX13534" fmla="*/ 2862863 w 7803300"/>
              <a:gd name="connsiteY13534" fmla="*/ 1252579 h 4983967"/>
              <a:gd name="connsiteX13535" fmla="*/ 2799989 w 7803300"/>
              <a:gd name="connsiteY13535" fmla="*/ 1252579 h 4983967"/>
              <a:gd name="connsiteX13536" fmla="*/ 2820741 w 7803300"/>
              <a:gd name="connsiteY13536" fmla="*/ 1273169 h 4983967"/>
              <a:gd name="connsiteX13537" fmla="*/ 2799989 w 7803300"/>
              <a:gd name="connsiteY13537" fmla="*/ 1293760 h 4983967"/>
              <a:gd name="connsiteX13538" fmla="*/ 2779228 w 7803300"/>
              <a:gd name="connsiteY13538" fmla="*/ 1273169 h 4983967"/>
              <a:gd name="connsiteX13539" fmla="*/ 2799989 w 7803300"/>
              <a:gd name="connsiteY13539" fmla="*/ 1252579 h 4983967"/>
              <a:gd name="connsiteX13540" fmla="*/ 2736352 w 7803300"/>
              <a:gd name="connsiteY13540" fmla="*/ 1252579 h 4983967"/>
              <a:gd name="connsiteX13541" fmla="*/ 2757104 w 7803300"/>
              <a:gd name="connsiteY13541" fmla="*/ 1273169 h 4983967"/>
              <a:gd name="connsiteX13542" fmla="*/ 2736352 w 7803300"/>
              <a:gd name="connsiteY13542" fmla="*/ 1293760 h 4983967"/>
              <a:gd name="connsiteX13543" fmla="*/ 2715591 w 7803300"/>
              <a:gd name="connsiteY13543" fmla="*/ 1273169 h 4983967"/>
              <a:gd name="connsiteX13544" fmla="*/ 2736352 w 7803300"/>
              <a:gd name="connsiteY13544" fmla="*/ 1252579 h 4983967"/>
              <a:gd name="connsiteX13545" fmla="*/ 2673396 w 7803300"/>
              <a:gd name="connsiteY13545" fmla="*/ 1252579 h 4983967"/>
              <a:gd name="connsiteX13546" fmla="*/ 2694148 w 7803300"/>
              <a:gd name="connsiteY13546" fmla="*/ 1273169 h 4983967"/>
              <a:gd name="connsiteX13547" fmla="*/ 2673396 w 7803300"/>
              <a:gd name="connsiteY13547" fmla="*/ 1293760 h 4983967"/>
              <a:gd name="connsiteX13548" fmla="*/ 2652635 w 7803300"/>
              <a:gd name="connsiteY13548" fmla="*/ 1273169 h 4983967"/>
              <a:gd name="connsiteX13549" fmla="*/ 2673396 w 7803300"/>
              <a:gd name="connsiteY13549" fmla="*/ 1252579 h 4983967"/>
              <a:gd name="connsiteX13550" fmla="*/ 2610271 w 7803300"/>
              <a:gd name="connsiteY13550" fmla="*/ 1252579 h 4983967"/>
              <a:gd name="connsiteX13551" fmla="*/ 2631023 w 7803300"/>
              <a:gd name="connsiteY13551" fmla="*/ 1273169 h 4983967"/>
              <a:gd name="connsiteX13552" fmla="*/ 2610271 w 7803300"/>
              <a:gd name="connsiteY13552" fmla="*/ 1293760 h 4983967"/>
              <a:gd name="connsiteX13553" fmla="*/ 2589510 w 7803300"/>
              <a:gd name="connsiteY13553" fmla="*/ 1273169 h 4983967"/>
              <a:gd name="connsiteX13554" fmla="*/ 2610271 w 7803300"/>
              <a:gd name="connsiteY13554" fmla="*/ 1252579 h 4983967"/>
              <a:gd name="connsiteX13555" fmla="*/ 2547405 w 7803300"/>
              <a:gd name="connsiteY13555" fmla="*/ 1252579 h 4983967"/>
              <a:gd name="connsiteX13556" fmla="*/ 2568157 w 7803300"/>
              <a:gd name="connsiteY13556" fmla="*/ 1273169 h 4983967"/>
              <a:gd name="connsiteX13557" fmla="*/ 2547405 w 7803300"/>
              <a:gd name="connsiteY13557" fmla="*/ 1293760 h 4983967"/>
              <a:gd name="connsiteX13558" fmla="*/ 2526644 w 7803300"/>
              <a:gd name="connsiteY13558" fmla="*/ 1273169 h 4983967"/>
              <a:gd name="connsiteX13559" fmla="*/ 2547405 w 7803300"/>
              <a:gd name="connsiteY13559" fmla="*/ 1252579 h 4983967"/>
              <a:gd name="connsiteX13560" fmla="*/ 2483678 w 7803300"/>
              <a:gd name="connsiteY13560" fmla="*/ 1252579 h 4983967"/>
              <a:gd name="connsiteX13561" fmla="*/ 2504430 w 7803300"/>
              <a:gd name="connsiteY13561" fmla="*/ 1273169 h 4983967"/>
              <a:gd name="connsiteX13562" fmla="*/ 2483678 w 7803300"/>
              <a:gd name="connsiteY13562" fmla="*/ 1293760 h 4983967"/>
              <a:gd name="connsiteX13563" fmla="*/ 2462917 w 7803300"/>
              <a:gd name="connsiteY13563" fmla="*/ 1273169 h 4983967"/>
              <a:gd name="connsiteX13564" fmla="*/ 2483678 w 7803300"/>
              <a:gd name="connsiteY13564" fmla="*/ 1252579 h 4983967"/>
              <a:gd name="connsiteX13565" fmla="*/ 2041968 w 7803300"/>
              <a:gd name="connsiteY13565" fmla="*/ 1252579 h 4983967"/>
              <a:gd name="connsiteX13566" fmla="*/ 2062720 w 7803300"/>
              <a:gd name="connsiteY13566" fmla="*/ 1273169 h 4983967"/>
              <a:gd name="connsiteX13567" fmla="*/ 2041968 w 7803300"/>
              <a:gd name="connsiteY13567" fmla="*/ 1293760 h 4983967"/>
              <a:gd name="connsiteX13568" fmla="*/ 2021207 w 7803300"/>
              <a:gd name="connsiteY13568" fmla="*/ 1273169 h 4983967"/>
              <a:gd name="connsiteX13569" fmla="*/ 2041968 w 7803300"/>
              <a:gd name="connsiteY13569" fmla="*/ 1252579 h 4983967"/>
              <a:gd name="connsiteX13570" fmla="*/ 1978251 w 7803300"/>
              <a:gd name="connsiteY13570" fmla="*/ 1252579 h 4983967"/>
              <a:gd name="connsiteX13571" fmla="*/ 1999003 w 7803300"/>
              <a:gd name="connsiteY13571" fmla="*/ 1273169 h 4983967"/>
              <a:gd name="connsiteX13572" fmla="*/ 1978251 w 7803300"/>
              <a:gd name="connsiteY13572" fmla="*/ 1293760 h 4983967"/>
              <a:gd name="connsiteX13573" fmla="*/ 1957490 w 7803300"/>
              <a:gd name="connsiteY13573" fmla="*/ 1273169 h 4983967"/>
              <a:gd name="connsiteX13574" fmla="*/ 1978251 w 7803300"/>
              <a:gd name="connsiteY13574" fmla="*/ 1252579 h 4983967"/>
              <a:gd name="connsiteX13575" fmla="*/ 1915376 w 7803300"/>
              <a:gd name="connsiteY13575" fmla="*/ 1252579 h 4983967"/>
              <a:gd name="connsiteX13576" fmla="*/ 1936128 w 7803300"/>
              <a:gd name="connsiteY13576" fmla="*/ 1273169 h 4983967"/>
              <a:gd name="connsiteX13577" fmla="*/ 1915376 w 7803300"/>
              <a:gd name="connsiteY13577" fmla="*/ 1293760 h 4983967"/>
              <a:gd name="connsiteX13578" fmla="*/ 1894615 w 7803300"/>
              <a:gd name="connsiteY13578" fmla="*/ 1273169 h 4983967"/>
              <a:gd name="connsiteX13579" fmla="*/ 1915376 w 7803300"/>
              <a:gd name="connsiteY13579" fmla="*/ 1252579 h 4983967"/>
              <a:gd name="connsiteX13580" fmla="*/ 1852250 w 7803300"/>
              <a:gd name="connsiteY13580" fmla="*/ 1252579 h 4983967"/>
              <a:gd name="connsiteX13581" fmla="*/ 1873002 w 7803300"/>
              <a:gd name="connsiteY13581" fmla="*/ 1273169 h 4983967"/>
              <a:gd name="connsiteX13582" fmla="*/ 1852250 w 7803300"/>
              <a:gd name="connsiteY13582" fmla="*/ 1293760 h 4983967"/>
              <a:gd name="connsiteX13583" fmla="*/ 1831489 w 7803300"/>
              <a:gd name="connsiteY13583" fmla="*/ 1273169 h 4983967"/>
              <a:gd name="connsiteX13584" fmla="*/ 1852250 w 7803300"/>
              <a:gd name="connsiteY13584" fmla="*/ 1252579 h 4983967"/>
              <a:gd name="connsiteX13585" fmla="*/ 1789385 w 7803300"/>
              <a:gd name="connsiteY13585" fmla="*/ 1252579 h 4983967"/>
              <a:gd name="connsiteX13586" fmla="*/ 1810137 w 7803300"/>
              <a:gd name="connsiteY13586" fmla="*/ 1273169 h 4983967"/>
              <a:gd name="connsiteX13587" fmla="*/ 1789385 w 7803300"/>
              <a:gd name="connsiteY13587" fmla="*/ 1293760 h 4983967"/>
              <a:gd name="connsiteX13588" fmla="*/ 1768624 w 7803300"/>
              <a:gd name="connsiteY13588" fmla="*/ 1273169 h 4983967"/>
              <a:gd name="connsiteX13589" fmla="*/ 1789385 w 7803300"/>
              <a:gd name="connsiteY13589" fmla="*/ 1252579 h 4983967"/>
              <a:gd name="connsiteX13590" fmla="*/ 1725658 w 7803300"/>
              <a:gd name="connsiteY13590" fmla="*/ 1252579 h 4983967"/>
              <a:gd name="connsiteX13591" fmla="*/ 1746410 w 7803300"/>
              <a:gd name="connsiteY13591" fmla="*/ 1273169 h 4983967"/>
              <a:gd name="connsiteX13592" fmla="*/ 1725658 w 7803300"/>
              <a:gd name="connsiteY13592" fmla="*/ 1293760 h 4983967"/>
              <a:gd name="connsiteX13593" fmla="*/ 1704897 w 7803300"/>
              <a:gd name="connsiteY13593" fmla="*/ 1273169 h 4983967"/>
              <a:gd name="connsiteX13594" fmla="*/ 1725658 w 7803300"/>
              <a:gd name="connsiteY13594" fmla="*/ 1252579 h 4983967"/>
              <a:gd name="connsiteX13595" fmla="*/ 1599666 w 7803300"/>
              <a:gd name="connsiteY13595" fmla="*/ 1252579 h 4983967"/>
              <a:gd name="connsiteX13596" fmla="*/ 1620418 w 7803300"/>
              <a:gd name="connsiteY13596" fmla="*/ 1273169 h 4983967"/>
              <a:gd name="connsiteX13597" fmla="*/ 1599666 w 7803300"/>
              <a:gd name="connsiteY13597" fmla="*/ 1293760 h 4983967"/>
              <a:gd name="connsiteX13598" fmla="*/ 1578905 w 7803300"/>
              <a:gd name="connsiteY13598" fmla="*/ 1273169 h 4983967"/>
              <a:gd name="connsiteX13599" fmla="*/ 1599666 w 7803300"/>
              <a:gd name="connsiteY13599" fmla="*/ 1252579 h 4983967"/>
              <a:gd name="connsiteX13600" fmla="*/ 1536801 w 7803300"/>
              <a:gd name="connsiteY13600" fmla="*/ 1252579 h 4983967"/>
              <a:gd name="connsiteX13601" fmla="*/ 1557553 w 7803300"/>
              <a:gd name="connsiteY13601" fmla="*/ 1273169 h 4983967"/>
              <a:gd name="connsiteX13602" fmla="*/ 1536801 w 7803300"/>
              <a:gd name="connsiteY13602" fmla="*/ 1293760 h 4983967"/>
              <a:gd name="connsiteX13603" fmla="*/ 1516040 w 7803300"/>
              <a:gd name="connsiteY13603" fmla="*/ 1273169 h 4983967"/>
              <a:gd name="connsiteX13604" fmla="*/ 1536801 w 7803300"/>
              <a:gd name="connsiteY13604" fmla="*/ 1252579 h 4983967"/>
              <a:gd name="connsiteX13605" fmla="*/ 1346823 w 7803300"/>
              <a:gd name="connsiteY13605" fmla="*/ 1252579 h 4983967"/>
              <a:gd name="connsiteX13606" fmla="*/ 1367575 w 7803300"/>
              <a:gd name="connsiteY13606" fmla="*/ 1273169 h 4983967"/>
              <a:gd name="connsiteX13607" fmla="*/ 1346823 w 7803300"/>
              <a:gd name="connsiteY13607" fmla="*/ 1293760 h 4983967"/>
              <a:gd name="connsiteX13608" fmla="*/ 1326062 w 7803300"/>
              <a:gd name="connsiteY13608" fmla="*/ 1273169 h 4983967"/>
              <a:gd name="connsiteX13609" fmla="*/ 1346823 w 7803300"/>
              <a:gd name="connsiteY13609" fmla="*/ 1252579 h 4983967"/>
              <a:gd name="connsiteX13610" fmla="*/ 1283957 w 7803300"/>
              <a:gd name="connsiteY13610" fmla="*/ 1252579 h 4983967"/>
              <a:gd name="connsiteX13611" fmla="*/ 1304709 w 7803300"/>
              <a:gd name="connsiteY13611" fmla="*/ 1273169 h 4983967"/>
              <a:gd name="connsiteX13612" fmla="*/ 1283957 w 7803300"/>
              <a:gd name="connsiteY13612" fmla="*/ 1293760 h 4983967"/>
              <a:gd name="connsiteX13613" fmla="*/ 1263196 w 7803300"/>
              <a:gd name="connsiteY13613" fmla="*/ 1273169 h 4983967"/>
              <a:gd name="connsiteX13614" fmla="*/ 1283957 w 7803300"/>
              <a:gd name="connsiteY13614" fmla="*/ 1252579 h 4983967"/>
              <a:gd name="connsiteX13615" fmla="*/ 1220230 w 7803300"/>
              <a:gd name="connsiteY13615" fmla="*/ 1252579 h 4983967"/>
              <a:gd name="connsiteX13616" fmla="*/ 1240982 w 7803300"/>
              <a:gd name="connsiteY13616" fmla="*/ 1273169 h 4983967"/>
              <a:gd name="connsiteX13617" fmla="*/ 1220230 w 7803300"/>
              <a:gd name="connsiteY13617" fmla="*/ 1293760 h 4983967"/>
              <a:gd name="connsiteX13618" fmla="*/ 1199469 w 7803300"/>
              <a:gd name="connsiteY13618" fmla="*/ 1273169 h 4983967"/>
              <a:gd name="connsiteX13619" fmla="*/ 1220230 w 7803300"/>
              <a:gd name="connsiteY13619" fmla="*/ 1252579 h 4983967"/>
              <a:gd name="connsiteX13620" fmla="*/ 1157356 w 7803300"/>
              <a:gd name="connsiteY13620" fmla="*/ 1252579 h 4983967"/>
              <a:gd name="connsiteX13621" fmla="*/ 1178108 w 7803300"/>
              <a:gd name="connsiteY13621" fmla="*/ 1273169 h 4983967"/>
              <a:gd name="connsiteX13622" fmla="*/ 1157356 w 7803300"/>
              <a:gd name="connsiteY13622" fmla="*/ 1293760 h 4983967"/>
              <a:gd name="connsiteX13623" fmla="*/ 1136595 w 7803300"/>
              <a:gd name="connsiteY13623" fmla="*/ 1273169 h 4983967"/>
              <a:gd name="connsiteX13624" fmla="*/ 1157356 w 7803300"/>
              <a:gd name="connsiteY13624" fmla="*/ 1252579 h 4983967"/>
              <a:gd name="connsiteX13625" fmla="*/ 1094239 w 7803300"/>
              <a:gd name="connsiteY13625" fmla="*/ 1252579 h 4983967"/>
              <a:gd name="connsiteX13626" fmla="*/ 1114991 w 7803300"/>
              <a:gd name="connsiteY13626" fmla="*/ 1273169 h 4983967"/>
              <a:gd name="connsiteX13627" fmla="*/ 1094239 w 7803300"/>
              <a:gd name="connsiteY13627" fmla="*/ 1293760 h 4983967"/>
              <a:gd name="connsiteX13628" fmla="*/ 1073478 w 7803300"/>
              <a:gd name="connsiteY13628" fmla="*/ 1273169 h 4983967"/>
              <a:gd name="connsiteX13629" fmla="*/ 1094239 w 7803300"/>
              <a:gd name="connsiteY13629" fmla="*/ 1252579 h 4983967"/>
              <a:gd name="connsiteX13630" fmla="*/ 1031364 w 7803300"/>
              <a:gd name="connsiteY13630" fmla="*/ 1252579 h 4983967"/>
              <a:gd name="connsiteX13631" fmla="*/ 1052116 w 7803300"/>
              <a:gd name="connsiteY13631" fmla="*/ 1273169 h 4983967"/>
              <a:gd name="connsiteX13632" fmla="*/ 1031364 w 7803300"/>
              <a:gd name="connsiteY13632" fmla="*/ 1293760 h 4983967"/>
              <a:gd name="connsiteX13633" fmla="*/ 1010603 w 7803300"/>
              <a:gd name="connsiteY13633" fmla="*/ 1273169 h 4983967"/>
              <a:gd name="connsiteX13634" fmla="*/ 1031364 w 7803300"/>
              <a:gd name="connsiteY13634" fmla="*/ 1252579 h 4983967"/>
              <a:gd name="connsiteX13635" fmla="*/ 967638 w 7803300"/>
              <a:gd name="connsiteY13635" fmla="*/ 1252579 h 4983967"/>
              <a:gd name="connsiteX13636" fmla="*/ 988390 w 7803300"/>
              <a:gd name="connsiteY13636" fmla="*/ 1273169 h 4983967"/>
              <a:gd name="connsiteX13637" fmla="*/ 967638 w 7803300"/>
              <a:gd name="connsiteY13637" fmla="*/ 1293760 h 4983967"/>
              <a:gd name="connsiteX13638" fmla="*/ 946877 w 7803300"/>
              <a:gd name="connsiteY13638" fmla="*/ 1273169 h 4983967"/>
              <a:gd name="connsiteX13639" fmla="*/ 967638 w 7803300"/>
              <a:gd name="connsiteY13639" fmla="*/ 1252579 h 4983967"/>
              <a:gd name="connsiteX13640" fmla="*/ 6772034 w 7803300"/>
              <a:gd name="connsiteY13640" fmla="*/ 1190726 h 4983967"/>
              <a:gd name="connsiteX13641" fmla="*/ 6792786 w 7803300"/>
              <a:gd name="connsiteY13641" fmla="*/ 1211316 h 4983967"/>
              <a:gd name="connsiteX13642" fmla="*/ 6772034 w 7803300"/>
              <a:gd name="connsiteY13642" fmla="*/ 1231907 h 4983967"/>
              <a:gd name="connsiteX13643" fmla="*/ 6751273 w 7803300"/>
              <a:gd name="connsiteY13643" fmla="*/ 1211316 h 4983967"/>
              <a:gd name="connsiteX13644" fmla="*/ 6772034 w 7803300"/>
              <a:gd name="connsiteY13644" fmla="*/ 1190726 h 4983967"/>
              <a:gd name="connsiteX13645" fmla="*/ 6456575 w 7803300"/>
              <a:gd name="connsiteY13645" fmla="*/ 1190726 h 4983967"/>
              <a:gd name="connsiteX13646" fmla="*/ 6477327 w 7803300"/>
              <a:gd name="connsiteY13646" fmla="*/ 1211316 h 4983967"/>
              <a:gd name="connsiteX13647" fmla="*/ 6456575 w 7803300"/>
              <a:gd name="connsiteY13647" fmla="*/ 1231907 h 4983967"/>
              <a:gd name="connsiteX13648" fmla="*/ 6435814 w 7803300"/>
              <a:gd name="connsiteY13648" fmla="*/ 1211316 h 4983967"/>
              <a:gd name="connsiteX13649" fmla="*/ 6456575 w 7803300"/>
              <a:gd name="connsiteY13649" fmla="*/ 1190726 h 4983967"/>
              <a:gd name="connsiteX13650" fmla="*/ 6393109 w 7803300"/>
              <a:gd name="connsiteY13650" fmla="*/ 1190726 h 4983967"/>
              <a:gd name="connsiteX13651" fmla="*/ 6413861 w 7803300"/>
              <a:gd name="connsiteY13651" fmla="*/ 1211316 h 4983967"/>
              <a:gd name="connsiteX13652" fmla="*/ 6393109 w 7803300"/>
              <a:gd name="connsiteY13652" fmla="*/ 1231907 h 4983967"/>
              <a:gd name="connsiteX13653" fmla="*/ 6372348 w 7803300"/>
              <a:gd name="connsiteY13653" fmla="*/ 1211316 h 4983967"/>
              <a:gd name="connsiteX13654" fmla="*/ 6393109 w 7803300"/>
              <a:gd name="connsiteY13654" fmla="*/ 1190726 h 4983967"/>
              <a:gd name="connsiteX13655" fmla="*/ 6330234 w 7803300"/>
              <a:gd name="connsiteY13655" fmla="*/ 1190726 h 4983967"/>
              <a:gd name="connsiteX13656" fmla="*/ 6350986 w 7803300"/>
              <a:gd name="connsiteY13656" fmla="*/ 1211316 h 4983967"/>
              <a:gd name="connsiteX13657" fmla="*/ 6330234 w 7803300"/>
              <a:gd name="connsiteY13657" fmla="*/ 1231907 h 4983967"/>
              <a:gd name="connsiteX13658" fmla="*/ 6309473 w 7803300"/>
              <a:gd name="connsiteY13658" fmla="*/ 1211316 h 4983967"/>
              <a:gd name="connsiteX13659" fmla="*/ 6330234 w 7803300"/>
              <a:gd name="connsiteY13659" fmla="*/ 1190726 h 4983967"/>
              <a:gd name="connsiteX13660" fmla="*/ 6266597 w 7803300"/>
              <a:gd name="connsiteY13660" fmla="*/ 1190726 h 4983967"/>
              <a:gd name="connsiteX13661" fmla="*/ 6287349 w 7803300"/>
              <a:gd name="connsiteY13661" fmla="*/ 1211316 h 4983967"/>
              <a:gd name="connsiteX13662" fmla="*/ 6266597 w 7803300"/>
              <a:gd name="connsiteY13662" fmla="*/ 1231907 h 4983967"/>
              <a:gd name="connsiteX13663" fmla="*/ 6245836 w 7803300"/>
              <a:gd name="connsiteY13663" fmla="*/ 1211316 h 4983967"/>
              <a:gd name="connsiteX13664" fmla="*/ 6266597 w 7803300"/>
              <a:gd name="connsiteY13664" fmla="*/ 1190726 h 4983967"/>
              <a:gd name="connsiteX13665" fmla="*/ 6203642 w 7803300"/>
              <a:gd name="connsiteY13665" fmla="*/ 1190726 h 4983967"/>
              <a:gd name="connsiteX13666" fmla="*/ 6224394 w 7803300"/>
              <a:gd name="connsiteY13666" fmla="*/ 1211316 h 4983967"/>
              <a:gd name="connsiteX13667" fmla="*/ 6203642 w 7803300"/>
              <a:gd name="connsiteY13667" fmla="*/ 1231907 h 4983967"/>
              <a:gd name="connsiteX13668" fmla="*/ 6182881 w 7803300"/>
              <a:gd name="connsiteY13668" fmla="*/ 1211316 h 4983967"/>
              <a:gd name="connsiteX13669" fmla="*/ 6203642 w 7803300"/>
              <a:gd name="connsiteY13669" fmla="*/ 1190726 h 4983967"/>
              <a:gd name="connsiteX13670" fmla="*/ 6140516 w 7803300"/>
              <a:gd name="connsiteY13670" fmla="*/ 1190726 h 4983967"/>
              <a:gd name="connsiteX13671" fmla="*/ 6161268 w 7803300"/>
              <a:gd name="connsiteY13671" fmla="*/ 1211316 h 4983967"/>
              <a:gd name="connsiteX13672" fmla="*/ 6140516 w 7803300"/>
              <a:gd name="connsiteY13672" fmla="*/ 1231907 h 4983967"/>
              <a:gd name="connsiteX13673" fmla="*/ 6119755 w 7803300"/>
              <a:gd name="connsiteY13673" fmla="*/ 1211316 h 4983967"/>
              <a:gd name="connsiteX13674" fmla="*/ 6140516 w 7803300"/>
              <a:gd name="connsiteY13674" fmla="*/ 1190726 h 4983967"/>
              <a:gd name="connsiteX13675" fmla="*/ 6077740 w 7803300"/>
              <a:gd name="connsiteY13675" fmla="*/ 1190726 h 4983967"/>
              <a:gd name="connsiteX13676" fmla="*/ 6098492 w 7803300"/>
              <a:gd name="connsiteY13676" fmla="*/ 1211316 h 4983967"/>
              <a:gd name="connsiteX13677" fmla="*/ 6077740 w 7803300"/>
              <a:gd name="connsiteY13677" fmla="*/ 1231907 h 4983967"/>
              <a:gd name="connsiteX13678" fmla="*/ 6056979 w 7803300"/>
              <a:gd name="connsiteY13678" fmla="*/ 1211316 h 4983967"/>
              <a:gd name="connsiteX13679" fmla="*/ 6077740 w 7803300"/>
              <a:gd name="connsiteY13679" fmla="*/ 1190726 h 4983967"/>
              <a:gd name="connsiteX13680" fmla="*/ 6014013 w 7803300"/>
              <a:gd name="connsiteY13680" fmla="*/ 1190726 h 4983967"/>
              <a:gd name="connsiteX13681" fmla="*/ 6034765 w 7803300"/>
              <a:gd name="connsiteY13681" fmla="*/ 1211316 h 4983967"/>
              <a:gd name="connsiteX13682" fmla="*/ 6014013 w 7803300"/>
              <a:gd name="connsiteY13682" fmla="*/ 1231907 h 4983967"/>
              <a:gd name="connsiteX13683" fmla="*/ 5993252 w 7803300"/>
              <a:gd name="connsiteY13683" fmla="*/ 1211316 h 4983967"/>
              <a:gd name="connsiteX13684" fmla="*/ 6014013 w 7803300"/>
              <a:gd name="connsiteY13684" fmla="*/ 1190726 h 4983967"/>
              <a:gd name="connsiteX13685" fmla="*/ 5951058 w 7803300"/>
              <a:gd name="connsiteY13685" fmla="*/ 1190726 h 4983967"/>
              <a:gd name="connsiteX13686" fmla="*/ 5971810 w 7803300"/>
              <a:gd name="connsiteY13686" fmla="*/ 1211316 h 4983967"/>
              <a:gd name="connsiteX13687" fmla="*/ 5951058 w 7803300"/>
              <a:gd name="connsiteY13687" fmla="*/ 1231907 h 4983967"/>
              <a:gd name="connsiteX13688" fmla="*/ 5930297 w 7803300"/>
              <a:gd name="connsiteY13688" fmla="*/ 1211316 h 4983967"/>
              <a:gd name="connsiteX13689" fmla="*/ 5951058 w 7803300"/>
              <a:gd name="connsiteY13689" fmla="*/ 1190726 h 4983967"/>
              <a:gd name="connsiteX13690" fmla="*/ 5888022 w 7803300"/>
              <a:gd name="connsiteY13690" fmla="*/ 1190726 h 4983967"/>
              <a:gd name="connsiteX13691" fmla="*/ 5908774 w 7803300"/>
              <a:gd name="connsiteY13691" fmla="*/ 1211316 h 4983967"/>
              <a:gd name="connsiteX13692" fmla="*/ 5888022 w 7803300"/>
              <a:gd name="connsiteY13692" fmla="*/ 1231907 h 4983967"/>
              <a:gd name="connsiteX13693" fmla="*/ 5867261 w 7803300"/>
              <a:gd name="connsiteY13693" fmla="*/ 1211316 h 4983967"/>
              <a:gd name="connsiteX13694" fmla="*/ 5888022 w 7803300"/>
              <a:gd name="connsiteY13694" fmla="*/ 1190726 h 4983967"/>
              <a:gd name="connsiteX13695" fmla="*/ 5825147 w 7803300"/>
              <a:gd name="connsiteY13695" fmla="*/ 1190726 h 4983967"/>
              <a:gd name="connsiteX13696" fmla="*/ 5845899 w 7803300"/>
              <a:gd name="connsiteY13696" fmla="*/ 1211316 h 4983967"/>
              <a:gd name="connsiteX13697" fmla="*/ 5825147 w 7803300"/>
              <a:gd name="connsiteY13697" fmla="*/ 1231907 h 4983967"/>
              <a:gd name="connsiteX13698" fmla="*/ 5804386 w 7803300"/>
              <a:gd name="connsiteY13698" fmla="*/ 1211316 h 4983967"/>
              <a:gd name="connsiteX13699" fmla="*/ 5825147 w 7803300"/>
              <a:gd name="connsiteY13699" fmla="*/ 1190726 h 4983967"/>
              <a:gd name="connsiteX13700" fmla="*/ 5761340 w 7803300"/>
              <a:gd name="connsiteY13700" fmla="*/ 1190726 h 4983967"/>
              <a:gd name="connsiteX13701" fmla="*/ 5782092 w 7803300"/>
              <a:gd name="connsiteY13701" fmla="*/ 1211316 h 4983967"/>
              <a:gd name="connsiteX13702" fmla="*/ 5761340 w 7803300"/>
              <a:gd name="connsiteY13702" fmla="*/ 1231907 h 4983967"/>
              <a:gd name="connsiteX13703" fmla="*/ 5740579 w 7803300"/>
              <a:gd name="connsiteY13703" fmla="*/ 1211316 h 4983967"/>
              <a:gd name="connsiteX13704" fmla="*/ 5761340 w 7803300"/>
              <a:gd name="connsiteY13704" fmla="*/ 1190726 h 4983967"/>
              <a:gd name="connsiteX13705" fmla="*/ 5698555 w 7803300"/>
              <a:gd name="connsiteY13705" fmla="*/ 1190726 h 4983967"/>
              <a:gd name="connsiteX13706" fmla="*/ 5719307 w 7803300"/>
              <a:gd name="connsiteY13706" fmla="*/ 1211316 h 4983967"/>
              <a:gd name="connsiteX13707" fmla="*/ 5698555 w 7803300"/>
              <a:gd name="connsiteY13707" fmla="*/ 1231907 h 4983967"/>
              <a:gd name="connsiteX13708" fmla="*/ 5677794 w 7803300"/>
              <a:gd name="connsiteY13708" fmla="*/ 1211316 h 4983967"/>
              <a:gd name="connsiteX13709" fmla="*/ 5698555 w 7803300"/>
              <a:gd name="connsiteY13709" fmla="*/ 1190726 h 4983967"/>
              <a:gd name="connsiteX13710" fmla="*/ 5635429 w 7803300"/>
              <a:gd name="connsiteY13710" fmla="*/ 1190726 h 4983967"/>
              <a:gd name="connsiteX13711" fmla="*/ 5656181 w 7803300"/>
              <a:gd name="connsiteY13711" fmla="*/ 1211316 h 4983967"/>
              <a:gd name="connsiteX13712" fmla="*/ 5635429 w 7803300"/>
              <a:gd name="connsiteY13712" fmla="*/ 1231907 h 4983967"/>
              <a:gd name="connsiteX13713" fmla="*/ 5614668 w 7803300"/>
              <a:gd name="connsiteY13713" fmla="*/ 1211316 h 4983967"/>
              <a:gd name="connsiteX13714" fmla="*/ 5635429 w 7803300"/>
              <a:gd name="connsiteY13714" fmla="*/ 1190726 h 4983967"/>
              <a:gd name="connsiteX13715" fmla="*/ 5572563 w 7803300"/>
              <a:gd name="connsiteY13715" fmla="*/ 1190726 h 4983967"/>
              <a:gd name="connsiteX13716" fmla="*/ 5593315 w 7803300"/>
              <a:gd name="connsiteY13716" fmla="*/ 1211316 h 4983967"/>
              <a:gd name="connsiteX13717" fmla="*/ 5572563 w 7803300"/>
              <a:gd name="connsiteY13717" fmla="*/ 1231907 h 4983967"/>
              <a:gd name="connsiteX13718" fmla="*/ 5551802 w 7803300"/>
              <a:gd name="connsiteY13718" fmla="*/ 1211316 h 4983967"/>
              <a:gd name="connsiteX13719" fmla="*/ 5572563 w 7803300"/>
              <a:gd name="connsiteY13719" fmla="*/ 1190726 h 4983967"/>
              <a:gd name="connsiteX13720" fmla="*/ 5508837 w 7803300"/>
              <a:gd name="connsiteY13720" fmla="*/ 1190726 h 4983967"/>
              <a:gd name="connsiteX13721" fmla="*/ 5529589 w 7803300"/>
              <a:gd name="connsiteY13721" fmla="*/ 1211316 h 4983967"/>
              <a:gd name="connsiteX13722" fmla="*/ 5508837 w 7803300"/>
              <a:gd name="connsiteY13722" fmla="*/ 1231907 h 4983967"/>
              <a:gd name="connsiteX13723" fmla="*/ 5488076 w 7803300"/>
              <a:gd name="connsiteY13723" fmla="*/ 1211316 h 4983967"/>
              <a:gd name="connsiteX13724" fmla="*/ 5508837 w 7803300"/>
              <a:gd name="connsiteY13724" fmla="*/ 1190726 h 4983967"/>
              <a:gd name="connsiteX13725" fmla="*/ 5445971 w 7803300"/>
              <a:gd name="connsiteY13725" fmla="*/ 1190726 h 4983967"/>
              <a:gd name="connsiteX13726" fmla="*/ 5466723 w 7803300"/>
              <a:gd name="connsiteY13726" fmla="*/ 1211316 h 4983967"/>
              <a:gd name="connsiteX13727" fmla="*/ 5445971 w 7803300"/>
              <a:gd name="connsiteY13727" fmla="*/ 1231907 h 4983967"/>
              <a:gd name="connsiteX13728" fmla="*/ 5425210 w 7803300"/>
              <a:gd name="connsiteY13728" fmla="*/ 1211316 h 4983967"/>
              <a:gd name="connsiteX13729" fmla="*/ 5445971 w 7803300"/>
              <a:gd name="connsiteY13729" fmla="*/ 1190726 h 4983967"/>
              <a:gd name="connsiteX13730" fmla="*/ 5255993 w 7803300"/>
              <a:gd name="connsiteY13730" fmla="*/ 1190726 h 4983967"/>
              <a:gd name="connsiteX13731" fmla="*/ 5276745 w 7803300"/>
              <a:gd name="connsiteY13731" fmla="*/ 1211316 h 4983967"/>
              <a:gd name="connsiteX13732" fmla="*/ 5255993 w 7803300"/>
              <a:gd name="connsiteY13732" fmla="*/ 1231907 h 4983967"/>
              <a:gd name="connsiteX13733" fmla="*/ 5235232 w 7803300"/>
              <a:gd name="connsiteY13733" fmla="*/ 1211316 h 4983967"/>
              <a:gd name="connsiteX13734" fmla="*/ 5255993 w 7803300"/>
              <a:gd name="connsiteY13734" fmla="*/ 1190726 h 4983967"/>
              <a:gd name="connsiteX13735" fmla="*/ 5193127 w 7803300"/>
              <a:gd name="connsiteY13735" fmla="*/ 1190726 h 4983967"/>
              <a:gd name="connsiteX13736" fmla="*/ 5213879 w 7803300"/>
              <a:gd name="connsiteY13736" fmla="*/ 1211316 h 4983967"/>
              <a:gd name="connsiteX13737" fmla="*/ 5193127 w 7803300"/>
              <a:gd name="connsiteY13737" fmla="*/ 1231907 h 4983967"/>
              <a:gd name="connsiteX13738" fmla="*/ 5172366 w 7803300"/>
              <a:gd name="connsiteY13738" fmla="*/ 1211316 h 4983967"/>
              <a:gd name="connsiteX13739" fmla="*/ 5193127 w 7803300"/>
              <a:gd name="connsiteY13739" fmla="*/ 1190726 h 4983967"/>
              <a:gd name="connsiteX13740" fmla="*/ 4877409 w 7803300"/>
              <a:gd name="connsiteY13740" fmla="*/ 1190726 h 4983967"/>
              <a:gd name="connsiteX13741" fmla="*/ 4898161 w 7803300"/>
              <a:gd name="connsiteY13741" fmla="*/ 1211316 h 4983967"/>
              <a:gd name="connsiteX13742" fmla="*/ 4877409 w 7803300"/>
              <a:gd name="connsiteY13742" fmla="*/ 1231907 h 4983967"/>
              <a:gd name="connsiteX13743" fmla="*/ 4856648 w 7803300"/>
              <a:gd name="connsiteY13743" fmla="*/ 1211316 h 4983967"/>
              <a:gd name="connsiteX13744" fmla="*/ 4877409 w 7803300"/>
              <a:gd name="connsiteY13744" fmla="*/ 1190726 h 4983967"/>
              <a:gd name="connsiteX13745" fmla="*/ 3052582 w 7803300"/>
              <a:gd name="connsiteY13745" fmla="*/ 1190296 h 4983967"/>
              <a:gd name="connsiteX13746" fmla="*/ 3073334 w 7803300"/>
              <a:gd name="connsiteY13746" fmla="*/ 1210886 h 4983967"/>
              <a:gd name="connsiteX13747" fmla="*/ 3052582 w 7803300"/>
              <a:gd name="connsiteY13747" fmla="*/ 1231477 h 4983967"/>
              <a:gd name="connsiteX13748" fmla="*/ 3031821 w 7803300"/>
              <a:gd name="connsiteY13748" fmla="*/ 1210886 h 4983967"/>
              <a:gd name="connsiteX13749" fmla="*/ 3052582 w 7803300"/>
              <a:gd name="connsiteY13749" fmla="*/ 1190296 h 4983967"/>
              <a:gd name="connsiteX13750" fmla="*/ 2988855 w 7803300"/>
              <a:gd name="connsiteY13750" fmla="*/ 1190296 h 4983967"/>
              <a:gd name="connsiteX13751" fmla="*/ 3009607 w 7803300"/>
              <a:gd name="connsiteY13751" fmla="*/ 1210886 h 4983967"/>
              <a:gd name="connsiteX13752" fmla="*/ 2988855 w 7803300"/>
              <a:gd name="connsiteY13752" fmla="*/ 1231477 h 4983967"/>
              <a:gd name="connsiteX13753" fmla="*/ 2968094 w 7803300"/>
              <a:gd name="connsiteY13753" fmla="*/ 1210886 h 4983967"/>
              <a:gd name="connsiteX13754" fmla="*/ 2988855 w 7803300"/>
              <a:gd name="connsiteY13754" fmla="*/ 1190296 h 4983967"/>
              <a:gd name="connsiteX13755" fmla="*/ 2925989 w 7803300"/>
              <a:gd name="connsiteY13755" fmla="*/ 1190296 h 4983967"/>
              <a:gd name="connsiteX13756" fmla="*/ 2946741 w 7803300"/>
              <a:gd name="connsiteY13756" fmla="*/ 1210886 h 4983967"/>
              <a:gd name="connsiteX13757" fmla="*/ 2925989 w 7803300"/>
              <a:gd name="connsiteY13757" fmla="*/ 1231477 h 4983967"/>
              <a:gd name="connsiteX13758" fmla="*/ 2905228 w 7803300"/>
              <a:gd name="connsiteY13758" fmla="*/ 1210886 h 4983967"/>
              <a:gd name="connsiteX13759" fmla="*/ 2925989 w 7803300"/>
              <a:gd name="connsiteY13759" fmla="*/ 1190296 h 4983967"/>
              <a:gd name="connsiteX13760" fmla="*/ 2862863 w 7803300"/>
              <a:gd name="connsiteY13760" fmla="*/ 1190296 h 4983967"/>
              <a:gd name="connsiteX13761" fmla="*/ 2883615 w 7803300"/>
              <a:gd name="connsiteY13761" fmla="*/ 1210886 h 4983967"/>
              <a:gd name="connsiteX13762" fmla="*/ 2862863 w 7803300"/>
              <a:gd name="connsiteY13762" fmla="*/ 1231477 h 4983967"/>
              <a:gd name="connsiteX13763" fmla="*/ 2842102 w 7803300"/>
              <a:gd name="connsiteY13763" fmla="*/ 1210886 h 4983967"/>
              <a:gd name="connsiteX13764" fmla="*/ 2862863 w 7803300"/>
              <a:gd name="connsiteY13764" fmla="*/ 1190296 h 4983967"/>
              <a:gd name="connsiteX13765" fmla="*/ 2799989 w 7803300"/>
              <a:gd name="connsiteY13765" fmla="*/ 1190296 h 4983967"/>
              <a:gd name="connsiteX13766" fmla="*/ 2820741 w 7803300"/>
              <a:gd name="connsiteY13766" fmla="*/ 1210886 h 4983967"/>
              <a:gd name="connsiteX13767" fmla="*/ 2799989 w 7803300"/>
              <a:gd name="connsiteY13767" fmla="*/ 1231477 h 4983967"/>
              <a:gd name="connsiteX13768" fmla="*/ 2779228 w 7803300"/>
              <a:gd name="connsiteY13768" fmla="*/ 1210886 h 4983967"/>
              <a:gd name="connsiteX13769" fmla="*/ 2799989 w 7803300"/>
              <a:gd name="connsiteY13769" fmla="*/ 1190296 h 4983967"/>
              <a:gd name="connsiteX13770" fmla="*/ 2736352 w 7803300"/>
              <a:gd name="connsiteY13770" fmla="*/ 1190296 h 4983967"/>
              <a:gd name="connsiteX13771" fmla="*/ 2757104 w 7803300"/>
              <a:gd name="connsiteY13771" fmla="*/ 1210886 h 4983967"/>
              <a:gd name="connsiteX13772" fmla="*/ 2736352 w 7803300"/>
              <a:gd name="connsiteY13772" fmla="*/ 1231477 h 4983967"/>
              <a:gd name="connsiteX13773" fmla="*/ 2715591 w 7803300"/>
              <a:gd name="connsiteY13773" fmla="*/ 1210886 h 4983967"/>
              <a:gd name="connsiteX13774" fmla="*/ 2736352 w 7803300"/>
              <a:gd name="connsiteY13774" fmla="*/ 1190296 h 4983967"/>
              <a:gd name="connsiteX13775" fmla="*/ 2673486 w 7803300"/>
              <a:gd name="connsiteY13775" fmla="*/ 1190296 h 4983967"/>
              <a:gd name="connsiteX13776" fmla="*/ 2694238 w 7803300"/>
              <a:gd name="connsiteY13776" fmla="*/ 1210886 h 4983967"/>
              <a:gd name="connsiteX13777" fmla="*/ 2673486 w 7803300"/>
              <a:gd name="connsiteY13777" fmla="*/ 1231477 h 4983967"/>
              <a:gd name="connsiteX13778" fmla="*/ 2652725 w 7803300"/>
              <a:gd name="connsiteY13778" fmla="*/ 1210886 h 4983967"/>
              <a:gd name="connsiteX13779" fmla="*/ 2673486 w 7803300"/>
              <a:gd name="connsiteY13779" fmla="*/ 1190296 h 4983967"/>
              <a:gd name="connsiteX13780" fmla="*/ 2610271 w 7803300"/>
              <a:gd name="connsiteY13780" fmla="*/ 1190296 h 4983967"/>
              <a:gd name="connsiteX13781" fmla="*/ 2631023 w 7803300"/>
              <a:gd name="connsiteY13781" fmla="*/ 1210886 h 4983967"/>
              <a:gd name="connsiteX13782" fmla="*/ 2610271 w 7803300"/>
              <a:gd name="connsiteY13782" fmla="*/ 1231477 h 4983967"/>
              <a:gd name="connsiteX13783" fmla="*/ 2589510 w 7803300"/>
              <a:gd name="connsiteY13783" fmla="*/ 1210886 h 4983967"/>
              <a:gd name="connsiteX13784" fmla="*/ 2610271 w 7803300"/>
              <a:gd name="connsiteY13784" fmla="*/ 1190296 h 4983967"/>
              <a:gd name="connsiteX13785" fmla="*/ 2547486 w 7803300"/>
              <a:gd name="connsiteY13785" fmla="*/ 1190296 h 4983967"/>
              <a:gd name="connsiteX13786" fmla="*/ 2568238 w 7803300"/>
              <a:gd name="connsiteY13786" fmla="*/ 1210886 h 4983967"/>
              <a:gd name="connsiteX13787" fmla="*/ 2547486 w 7803300"/>
              <a:gd name="connsiteY13787" fmla="*/ 1231477 h 4983967"/>
              <a:gd name="connsiteX13788" fmla="*/ 2526725 w 7803300"/>
              <a:gd name="connsiteY13788" fmla="*/ 1210886 h 4983967"/>
              <a:gd name="connsiteX13789" fmla="*/ 2547486 w 7803300"/>
              <a:gd name="connsiteY13789" fmla="*/ 1190296 h 4983967"/>
              <a:gd name="connsiteX13790" fmla="*/ 2483678 w 7803300"/>
              <a:gd name="connsiteY13790" fmla="*/ 1190296 h 4983967"/>
              <a:gd name="connsiteX13791" fmla="*/ 2504430 w 7803300"/>
              <a:gd name="connsiteY13791" fmla="*/ 1210886 h 4983967"/>
              <a:gd name="connsiteX13792" fmla="*/ 2483678 w 7803300"/>
              <a:gd name="connsiteY13792" fmla="*/ 1231477 h 4983967"/>
              <a:gd name="connsiteX13793" fmla="*/ 2462917 w 7803300"/>
              <a:gd name="connsiteY13793" fmla="*/ 1210886 h 4983967"/>
              <a:gd name="connsiteX13794" fmla="*/ 2483678 w 7803300"/>
              <a:gd name="connsiteY13794" fmla="*/ 1190296 h 4983967"/>
              <a:gd name="connsiteX13795" fmla="*/ 1978251 w 7803300"/>
              <a:gd name="connsiteY13795" fmla="*/ 1190296 h 4983967"/>
              <a:gd name="connsiteX13796" fmla="*/ 1999003 w 7803300"/>
              <a:gd name="connsiteY13796" fmla="*/ 1210886 h 4983967"/>
              <a:gd name="connsiteX13797" fmla="*/ 1978251 w 7803300"/>
              <a:gd name="connsiteY13797" fmla="*/ 1231477 h 4983967"/>
              <a:gd name="connsiteX13798" fmla="*/ 1957490 w 7803300"/>
              <a:gd name="connsiteY13798" fmla="*/ 1210886 h 4983967"/>
              <a:gd name="connsiteX13799" fmla="*/ 1978251 w 7803300"/>
              <a:gd name="connsiteY13799" fmla="*/ 1190296 h 4983967"/>
              <a:gd name="connsiteX13800" fmla="*/ 1915466 w 7803300"/>
              <a:gd name="connsiteY13800" fmla="*/ 1190296 h 4983967"/>
              <a:gd name="connsiteX13801" fmla="*/ 1936218 w 7803300"/>
              <a:gd name="connsiteY13801" fmla="*/ 1210886 h 4983967"/>
              <a:gd name="connsiteX13802" fmla="*/ 1915466 w 7803300"/>
              <a:gd name="connsiteY13802" fmla="*/ 1231477 h 4983967"/>
              <a:gd name="connsiteX13803" fmla="*/ 1894705 w 7803300"/>
              <a:gd name="connsiteY13803" fmla="*/ 1210886 h 4983967"/>
              <a:gd name="connsiteX13804" fmla="*/ 1915466 w 7803300"/>
              <a:gd name="connsiteY13804" fmla="*/ 1190296 h 4983967"/>
              <a:gd name="connsiteX13805" fmla="*/ 1852250 w 7803300"/>
              <a:gd name="connsiteY13805" fmla="*/ 1190296 h 4983967"/>
              <a:gd name="connsiteX13806" fmla="*/ 1873002 w 7803300"/>
              <a:gd name="connsiteY13806" fmla="*/ 1210886 h 4983967"/>
              <a:gd name="connsiteX13807" fmla="*/ 1852250 w 7803300"/>
              <a:gd name="connsiteY13807" fmla="*/ 1231477 h 4983967"/>
              <a:gd name="connsiteX13808" fmla="*/ 1831489 w 7803300"/>
              <a:gd name="connsiteY13808" fmla="*/ 1210886 h 4983967"/>
              <a:gd name="connsiteX13809" fmla="*/ 1852250 w 7803300"/>
              <a:gd name="connsiteY13809" fmla="*/ 1190296 h 4983967"/>
              <a:gd name="connsiteX13810" fmla="*/ 1725658 w 7803300"/>
              <a:gd name="connsiteY13810" fmla="*/ 1190296 h 4983967"/>
              <a:gd name="connsiteX13811" fmla="*/ 1746410 w 7803300"/>
              <a:gd name="connsiteY13811" fmla="*/ 1210886 h 4983967"/>
              <a:gd name="connsiteX13812" fmla="*/ 1725658 w 7803300"/>
              <a:gd name="connsiteY13812" fmla="*/ 1231477 h 4983967"/>
              <a:gd name="connsiteX13813" fmla="*/ 1704897 w 7803300"/>
              <a:gd name="connsiteY13813" fmla="*/ 1210886 h 4983967"/>
              <a:gd name="connsiteX13814" fmla="*/ 1725658 w 7803300"/>
              <a:gd name="connsiteY13814" fmla="*/ 1190296 h 4983967"/>
              <a:gd name="connsiteX13815" fmla="*/ 1662873 w 7803300"/>
              <a:gd name="connsiteY13815" fmla="*/ 1190296 h 4983967"/>
              <a:gd name="connsiteX13816" fmla="*/ 1683625 w 7803300"/>
              <a:gd name="connsiteY13816" fmla="*/ 1210886 h 4983967"/>
              <a:gd name="connsiteX13817" fmla="*/ 1662873 w 7803300"/>
              <a:gd name="connsiteY13817" fmla="*/ 1231477 h 4983967"/>
              <a:gd name="connsiteX13818" fmla="*/ 1642112 w 7803300"/>
              <a:gd name="connsiteY13818" fmla="*/ 1210886 h 4983967"/>
              <a:gd name="connsiteX13819" fmla="*/ 1662873 w 7803300"/>
              <a:gd name="connsiteY13819" fmla="*/ 1190296 h 4983967"/>
              <a:gd name="connsiteX13820" fmla="*/ 1599666 w 7803300"/>
              <a:gd name="connsiteY13820" fmla="*/ 1190296 h 4983967"/>
              <a:gd name="connsiteX13821" fmla="*/ 1620418 w 7803300"/>
              <a:gd name="connsiteY13821" fmla="*/ 1210886 h 4983967"/>
              <a:gd name="connsiteX13822" fmla="*/ 1599666 w 7803300"/>
              <a:gd name="connsiteY13822" fmla="*/ 1231477 h 4983967"/>
              <a:gd name="connsiteX13823" fmla="*/ 1578905 w 7803300"/>
              <a:gd name="connsiteY13823" fmla="*/ 1210886 h 4983967"/>
              <a:gd name="connsiteX13824" fmla="*/ 1599666 w 7803300"/>
              <a:gd name="connsiteY13824" fmla="*/ 1190296 h 4983967"/>
              <a:gd name="connsiteX13825" fmla="*/ 1536882 w 7803300"/>
              <a:gd name="connsiteY13825" fmla="*/ 1190296 h 4983967"/>
              <a:gd name="connsiteX13826" fmla="*/ 1557634 w 7803300"/>
              <a:gd name="connsiteY13826" fmla="*/ 1210886 h 4983967"/>
              <a:gd name="connsiteX13827" fmla="*/ 1536882 w 7803300"/>
              <a:gd name="connsiteY13827" fmla="*/ 1231477 h 4983967"/>
              <a:gd name="connsiteX13828" fmla="*/ 1516121 w 7803300"/>
              <a:gd name="connsiteY13828" fmla="*/ 1210886 h 4983967"/>
              <a:gd name="connsiteX13829" fmla="*/ 1536882 w 7803300"/>
              <a:gd name="connsiteY13829" fmla="*/ 1190296 h 4983967"/>
              <a:gd name="connsiteX13830" fmla="*/ 1473155 w 7803300"/>
              <a:gd name="connsiteY13830" fmla="*/ 1190296 h 4983967"/>
              <a:gd name="connsiteX13831" fmla="*/ 1493907 w 7803300"/>
              <a:gd name="connsiteY13831" fmla="*/ 1210886 h 4983967"/>
              <a:gd name="connsiteX13832" fmla="*/ 1473155 w 7803300"/>
              <a:gd name="connsiteY13832" fmla="*/ 1231477 h 4983967"/>
              <a:gd name="connsiteX13833" fmla="*/ 1452394 w 7803300"/>
              <a:gd name="connsiteY13833" fmla="*/ 1210886 h 4983967"/>
              <a:gd name="connsiteX13834" fmla="*/ 1473155 w 7803300"/>
              <a:gd name="connsiteY13834" fmla="*/ 1190296 h 4983967"/>
              <a:gd name="connsiteX13835" fmla="*/ 1346823 w 7803300"/>
              <a:gd name="connsiteY13835" fmla="*/ 1190296 h 4983967"/>
              <a:gd name="connsiteX13836" fmla="*/ 1367575 w 7803300"/>
              <a:gd name="connsiteY13836" fmla="*/ 1210886 h 4983967"/>
              <a:gd name="connsiteX13837" fmla="*/ 1346823 w 7803300"/>
              <a:gd name="connsiteY13837" fmla="*/ 1231477 h 4983967"/>
              <a:gd name="connsiteX13838" fmla="*/ 1326062 w 7803300"/>
              <a:gd name="connsiteY13838" fmla="*/ 1210886 h 4983967"/>
              <a:gd name="connsiteX13839" fmla="*/ 1346823 w 7803300"/>
              <a:gd name="connsiteY13839" fmla="*/ 1190296 h 4983967"/>
              <a:gd name="connsiteX13840" fmla="*/ 1284038 w 7803300"/>
              <a:gd name="connsiteY13840" fmla="*/ 1190296 h 4983967"/>
              <a:gd name="connsiteX13841" fmla="*/ 1304790 w 7803300"/>
              <a:gd name="connsiteY13841" fmla="*/ 1210886 h 4983967"/>
              <a:gd name="connsiteX13842" fmla="*/ 1284038 w 7803300"/>
              <a:gd name="connsiteY13842" fmla="*/ 1231477 h 4983967"/>
              <a:gd name="connsiteX13843" fmla="*/ 1263277 w 7803300"/>
              <a:gd name="connsiteY13843" fmla="*/ 1210886 h 4983967"/>
              <a:gd name="connsiteX13844" fmla="*/ 1284038 w 7803300"/>
              <a:gd name="connsiteY13844" fmla="*/ 1190296 h 4983967"/>
              <a:gd name="connsiteX13845" fmla="*/ 1220230 w 7803300"/>
              <a:gd name="connsiteY13845" fmla="*/ 1190296 h 4983967"/>
              <a:gd name="connsiteX13846" fmla="*/ 1240982 w 7803300"/>
              <a:gd name="connsiteY13846" fmla="*/ 1210886 h 4983967"/>
              <a:gd name="connsiteX13847" fmla="*/ 1220230 w 7803300"/>
              <a:gd name="connsiteY13847" fmla="*/ 1231477 h 4983967"/>
              <a:gd name="connsiteX13848" fmla="*/ 1199469 w 7803300"/>
              <a:gd name="connsiteY13848" fmla="*/ 1210886 h 4983967"/>
              <a:gd name="connsiteX13849" fmla="*/ 1220230 w 7803300"/>
              <a:gd name="connsiteY13849" fmla="*/ 1190296 h 4983967"/>
              <a:gd name="connsiteX13850" fmla="*/ 1157445 w 7803300"/>
              <a:gd name="connsiteY13850" fmla="*/ 1190296 h 4983967"/>
              <a:gd name="connsiteX13851" fmla="*/ 1178197 w 7803300"/>
              <a:gd name="connsiteY13851" fmla="*/ 1210886 h 4983967"/>
              <a:gd name="connsiteX13852" fmla="*/ 1157445 w 7803300"/>
              <a:gd name="connsiteY13852" fmla="*/ 1231477 h 4983967"/>
              <a:gd name="connsiteX13853" fmla="*/ 1136684 w 7803300"/>
              <a:gd name="connsiteY13853" fmla="*/ 1210886 h 4983967"/>
              <a:gd name="connsiteX13854" fmla="*/ 1157445 w 7803300"/>
              <a:gd name="connsiteY13854" fmla="*/ 1190296 h 4983967"/>
              <a:gd name="connsiteX13855" fmla="*/ 1031454 w 7803300"/>
              <a:gd name="connsiteY13855" fmla="*/ 1190296 h 4983967"/>
              <a:gd name="connsiteX13856" fmla="*/ 1052206 w 7803300"/>
              <a:gd name="connsiteY13856" fmla="*/ 1210886 h 4983967"/>
              <a:gd name="connsiteX13857" fmla="*/ 1031454 w 7803300"/>
              <a:gd name="connsiteY13857" fmla="*/ 1231477 h 4983967"/>
              <a:gd name="connsiteX13858" fmla="*/ 1010693 w 7803300"/>
              <a:gd name="connsiteY13858" fmla="*/ 1210886 h 4983967"/>
              <a:gd name="connsiteX13859" fmla="*/ 1031454 w 7803300"/>
              <a:gd name="connsiteY13859" fmla="*/ 1190296 h 4983967"/>
              <a:gd name="connsiteX13860" fmla="*/ 967638 w 7803300"/>
              <a:gd name="connsiteY13860" fmla="*/ 1190296 h 4983967"/>
              <a:gd name="connsiteX13861" fmla="*/ 988390 w 7803300"/>
              <a:gd name="connsiteY13861" fmla="*/ 1210886 h 4983967"/>
              <a:gd name="connsiteX13862" fmla="*/ 967638 w 7803300"/>
              <a:gd name="connsiteY13862" fmla="*/ 1231477 h 4983967"/>
              <a:gd name="connsiteX13863" fmla="*/ 946877 w 7803300"/>
              <a:gd name="connsiteY13863" fmla="*/ 1210886 h 4983967"/>
              <a:gd name="connsiteX13864" fmla="*/ 967638 w 7803300"/>
              <a:gd name="connsiteY13864" fmla="*/ 1190296 h 4983967"/>
              <a:gd name="connsiteX13865" fmla="*/ 6393109 w 7803300"/>
              <a:gd name="connsiteY13865" fmla="*/ 1128103 h 4983967"/>
              <a:gd name="connsiteX13866" fmla="*/ 6413861 w 7803300"/>
              <a:gd name="connsiteY13866" fmla="*/ 1148693 h 4983967"/>
              <a:gd name="connsiteX13867" fmla="*/ 6393109 w 7803300"/>
              <a:gd name="connsiteY13867" fmla="*/ 1169284 h 4983967"/>
              <a:gd name="connsiteX13868" fmla="*/ 6372348 w 7803300"/>
              <a:gd name="connsiteY13868" fmla="*/ 1148693 h 4983967"/>
              <a:gd name="connsiteX13869" fmla="*/ 6393109 w 7803300"/>
              <a:gd name="connsiteY13869" fmla="*/ 1128103 h 4983967"/>
              <a:gd name="connsiteX13870" fmla="*/ 6203642 w 7803300"/>
              <a:gd name="connsiteY13870" fmla="*/ 1128103 h 4983967"/>
              <a:gd name="connsiteX13871" fmla="*/ 6224394 w 7803300"/>
              <a:gd name="connsiteY13871" fmla="*/ 1148693 h 4983967"/>
              <a:gd name="connsiteX13872" fmla="*/ 6203642 w 7803300"/>
              <a:gd name="connsiteY13872" fmla="*/ 1169284 h 4983967"/>
              <a:gd name="connsiteX13873" fmla="*/ 6182881 w 7803300"/>
              <a:gd name="connsiteY13873" fmla="*/ 1148693 h 4983967"/>
              <a:gd name="connsiteX13874" fmla="*/ 6203642 w 7803300"/>
              <a:gd name="connsiteY13874" fmla="*/ 1128103 h 4983967"/>
              <a:gd name="connsiteX13875" fmla="*/ 6077740 w 7803300"/>
              <a:gd name="connsiteY13875" fmla="*/ 1128103 h 4983967"/>
              <a:gd name="connsiteX13876" fmla="*/ 6098492 w 7803300"/>
              <a:gd name="connsiteY13876" fmla="*/ 1148693 h 4983967"/>
              <a:gd name="connsiteX13877" fmla="*/ 6077740 w 7803300"/>
              <a:gd name="connsiteY13877" fmla="*/ 1169284 h 4983967"/>
              <a:gd name="connsiteX13878" fmla="*/ 6056979 w 7803300"/>
              <a:gd name="connsiteY13878" fmla="*/ 1148693 h 4983967"/>
              <a:gd name="connsiteX13879" fmla="*/ 6077740 w 7803300"/>
              <a:gd name="connsiteY13879" fmla="*/ 1128103 h 4983967"/>
              <a:gd name="connsiteX13880" fmla="*/ 6014013 w 7803300"/>
              <a:gd name="connsiteY13880" fmla="*/ 1128103 h 4983967"/>
              <a:gd name="connsiteX13881" fmla="*/ 6034765 w 7803300"/>
              <a:gd name="connsiteY13881" fmla="*/ 1148693 h 4983967"/>
              <a:gd name="connsiteX13882" fmla="*/ 6014013 w 7803300"/>
              <a:gd name="connsiteY13882" fmla="*/ 1169284 h 4983967"/>
              <a:gd name="connsiteX13883" fmla="*/ 5993252 w 7803300"/>
              <a:gd name="connsiteY13883" fmla="*/ 1148693 h 4983967"/>
              <a:gd name="connsiteX13884" fmla="*/ 6014013 w 7803300"/>
              <a:gd name="connsiteY13884" fmla="*/ 1128103 h 4983967"/>
              <a:gd name="connsiteX13885" fmla="*/ 5951058 w 7803300"/>
              <a:gd name="connsiteY13885" fmla="*/ 1128103 h 4983967"/>
              <a:gd name="connsiteX13886" fmla="*/ 5971810 w 7803300"/>
              <a:gd name="connsiteY13886" fmla="*/ 1148693 h 4983967"/>
              <a:gd name="connsiteX13887" fmla="*/ 5951058 w 7803300"/>
              <a:gd name="connsiteY13887" fmla="*/ 1169284 h 4983967"/>
              <a:gd name="connsiteX13888" fmla="*/ 5930297 w 7803300"/>
              <a:gd name="connsiteY13888" fmla="*/ 1148693 h 4983967"/>
              <a:gd name="connsiteX13889" fmla="*/ 5951058 w 7803300"/>
              <a:gd name="connsiteY13889" fmla="*/ 1128103 h 4983967"/>
              <a:gd name="connsiteX13890" fmla="*/ 5888022 w 7803300"/>
              <a:gd name="connsiteY13890" fmla="*/ 1128103 h 4983967"/>
              <a:gd name="connsiteX13891" fmla="*/ 5908774 w 7803300"/>
              <a:gd name="connsiteY13891" fmla="*/ 1148693 h 4983967"/>
              <a:gd name="connsiteX13892" fmla="*/ 5888022 w 7803300"/>
              <a:gd name="connsiteY13892" fmla="*/ 1169284 h 4983967"/>
              <a:gd name="connsiteX13893" fmla="*/ 5867261 w 7803300"/>
              <a:gd name="connsiteY13893" fmla="*/ 1148693 h 4983967"/>
              <a:gd name="connsiteX13894" fmla="*/ 5888022 w 7803300"/>
              <a:gd name="connsiteY13894" fmla="*/ 1128103 h 4983967"/>
              <a:gd name="connsiteX13895" fmla="*/ 5825147 w 7803300"/>
              <a:gd name="connsiteY13895" fmla="*/ 1128103 h 4983967"/>
              <a:gd name="connsiteX13896" fmla="*/ 5845899 w 7803300"/>
              <a:gd name="connsiteY13896" fmla="*/ 1148693 h 4983967"/>
              <a:gd name="connsiteX13897" fmla="*/ 5825147 w 7803300"/>
              <a:gd name="connsiteY13897" fmla="*/ 1169284 h 4983967"/>
              <a:gd name="connsiteX13898" fmla="*/ 5804386 w 7803300"/>
              <a:gd name="connsiteY13898" fmla="*/ 1148693 h 4983967"/>
              <a:gd name="connsiteX13899" fmla="*/ 5825147 w 7803300"/>
              <a:gd name="connsiteY13899" fmla="*/ 1128103 h 4983967"/>
              <a:gd name="connsiteX13900" fmla="*/ 5761340 w 7803300"/>
              <a:gd name="connsiteY13900" fmla="*/ 1128103 h 4983967"/>
              <a:gd name="connsiteX13901" fmla="*/ 5782092 w 7803300"/>
              <a:gd name="connsiteY13901" fmla="*/ 1148693 h 4983967"/>
              <a:gd name="connsiteX13902" fmla="*/ 5761340 w 7803300"/>
              <a:gd name="connsiteY13902" fmla="*/ 1169284 h 4983967"/>
              <a:gd name="connsiteX13903" fmla="*/ 5740579 w 7803300"/>
              <a:gd name="connsiteY13903" fmla="*/ 1148693 h 4983967"/>
              <a:gd name="connsiteX13904" fmla="*/ 5761340 w 7803300"/>
              <a:gd name="connsiteY13904" fmla="*/ 1128103 h 4983967"/>
              <a:gd name="connsiteX13905" fmla="*/ 5698555 w 7803300"/>
              <a:gd name="connsiteY13905" fmla="*/ 1128103 h 4983967"/>
              <a:gd name="connsiteX13906" fmla="*/ 5719307 w 7803300"/>
              <a:gd name="connsiteY13906" fmla="*/ 1148693 h 4983967"/>
              <a:gd name="connsiteX13907" fmla="*/ 5698555 w 7803300"/>
              <a:gd name="connsiteY13907" fmla="*/ 1169284 h 4983967"/>
              <a:gd name="connsiteX13908" fmla="*/ 5677794 w 7803300"/>
              <a:gd name="connsiteY13908" fmla="*/ 1148693 h 4983967"/>
              <a:gd name="connsiteX13909" fmla="*/ 5698555 w 7803300"/>
              <a:gd name="connsiteY13909" fmla="*/ 1128103 h 4983967"/>
              <a:gd name="connsiteX13910" fmla="*/ 5635429 w 7803300"/>
              <a:gd name="connsiteY13910" fmla="*/ 1128103 h 4983967"/>
              <a:gd name="connsiteX13911" fmla="*/ 5656181 w 7803300"/>
              <a:gd name="connsiteY13911" fmla="*/ 1148693 h 4983967"/>
              <a:gd name="connsiteX13912" fmla="*/ 5635429 w 7803300"/>
              <a:gd name="connsiteY13912" fmla="*/ 1169284 h 4983967"/>
              <a:gd name="connsiteX13913" fmla="*/ 5614668 w 7803300"/>
              <a:gd name="connsiteY13913" fmla="*/ 1148693 h 4983967"/>
              <a:gd name="connsiteX13914" fmla="*/ 5635429 w 7803300"/>
              <a:gd name="connsiteY13914" fmla="*/ 1128103 h 4983967"/>
              <a:gd name="connsiteX13915" fmla="*/ 5572563 w 7803300"/>
              <a:gd name="connsiteY13915" fmla="*/ 1128103 h 4983967"/>
              <a:gd name="connsiteX13916" fmla="*/ 5593315 w 7803300"/>
              <a:gd name="connsiteY13916" fmla="*/ 1148693 h 4983967"/>
              <a:gd name="connsiteX13917" fmla="*/ 5572563 w 7803300"/>
              <a:gd name="connsiteY13917" fmla="*/ 1169284 h 4983967"/>
              <a:gd name="connsiteX13918" fmla="*/ 5551802 w 7803300"/>
              <a:gd name="connsiteY13918" fmla="*/ 1148693 h 4983967"/>
              <a:gd name="connsiteX13919" fmla="*/ 5572563 w 7803300"/>
              <a:gd name="connsiteY13919" fmla="*/ 1128103 h 4983967"/>
              <a:gd name="connsiteX13920" fmla="*/ 4877409 w 7803300"/>
              <a:gd name="connsiteY13920" fmla="*/ 1128103 h 4983967"/>
              <a:gd name="connsiteX13921" fmla="*/ 4898161 w 7803300"/>
              <a:gd name="connsiteY13921" fmla="*/ 1148693 h 4983967"/>
              <a:gd name="connsiteX13922" fmla="*/ 4877409 w 7803300"/>
              <a:gd name="connsiteY13922" fmla="*/ 1169284 h 4983967"/>
              <a:gd name="connsiteX13923" fmla="*/ 4856648 w 7803300"/>
              <a:gd name="connsiteY13923" fmla="*/ 1148693 h 4983967"/>
              <a:gd name="connsiteX13924" fmla="*/ 4877409 w 7803300"/>
              <a:gd name="connsiteY13924" fmla="*/ 1128103 h 4983967"/>
              <a:gd name="connsiteX13925" fmla="*/ 3178573 w 7803300"/>
              <a:gd name="connsiteY13925" fmla="*/ 1127681 h 4983967"/>
              <a:gd name="connsiteX13926" fmla="*/ 3199325 w 7803300"/>
              <a:gd name="connsiteY13926" fmla="*/ 1148271 h 4983967"/>
              <a:gd name="connsiteX13927" fmla="*/ 3178573 w 7803300"/>
              <a:gd name="connsiteY13927" fmla="*/ 1168862 h 4983967"/>
              <a:gd name="connsiteX13928" fmla="*/ 3157812 w 7803300"/>
              <a:gd name="connsiteY13928" fmla="*/ 1148271 h 4983967"/>
              <a:gd name="connsiteX13929" fmla="*/ 3178573 w 7803300"/>
              <a:gd name="connsiteY13929" fmla="*/ 1127681 h 4983967"/>
              <a:gd name="connsiteX13930" fmla="*/ 3115447 w 7803300"/>
              <a:gd name="connsiteY13930" fmla="*/ 1127681 h 4983967"/>
              <a:gd name="connsiteX13931" fmla="*/ 3136199 w 7803300"/>
              <a:gd name="connsiteY13931" fmla="*/ 1148271 h 4983967"/>
              <a:gd name="connsiteX13932" fmla="*/ 3115447 w 7803300"/>
              <a:gd name="connsiteY13932" fmla="*/ 1168862 h 4983967"/>
              <a:gd name="connsiteX13933" fmla="*/ 3094686 w 7803300"/>
              <a:gd name="connsiteY13933" fmla="*/ 1148271 h 4983967"/>
              <a:gd name="connsiteX13934" fmla="*/ 3115447 w 7803300"/>
              <a:gd name="connsiteY13934" fmla="*/ 1127681 h 4983967"/>
              <a:gd name="connsiteX13935" fmla="*/ 3052582 w 7803300"/>
              <a:gd name="connsiteY13935" fmla="*/ 1127681 h 4983967"/>
              <a:gd name="connsiteX13936" fmla="*/ 3073334 w 7803300"/>
              <a:gd name="connsiteY13936" fmla="*/ 1148271 h 4983967"/>
              <a:gd name="connsiteX13937" fmla="*/ 3052582 w 7803300"/>
              <a:gd name="connsiteY13937" fmla="*/ 1168862 h 4983967"/>
              <a:gd name="connsiteX13938" fmla="*/ 3031821 w 7803300"/>
              <a:gd name="connsiteY13938" fmla="*/ 1148271 h 4983967"/>
              <a:gd name="connsiteX13939" fmla="*/ 3052582 w 7803300"/>
              <a:gd name="connsiteY13939" fmla="*/ 1127681 h 4983967"/>
              <a:gd name="connsiteX13940" fmla="*/ 2988855 w 7803300"/>
              <a:gd name="connsiteY13940" fmla="*/ 1127681 h 4983967"/>
              <a:gd name="connsiteX13941" fmla="*/ 3009607 w 7803300"/>
              <a:gd name="connsiteY13941" fmla="*/ 1148271 h 4983967"/>
              <a:gd name="connsiteX13942" fmla="*/ 2988855 w 7803300"/>
              <a:gd name="connsiteY13942" fmla="*/ 1168862 h 4983967"/>
              <a:gd name="connsiteX13943" fmla="*/ 2968094 w 7803300"/>
              <a:gd name="connsiteY13943" fmla="*/ 1148271 h 4983967"/>
              <a:gd name="connsiteX13944" fmla="*/ 2988855 w 7803300"/>
              <a:gd name="connsiteY13944" fmla="*/ 1127681 h 4983967"/>
              <a:gd name="connsiteX13945" fmla="*/ 2925989 w 7803300"/>
              <a:gd name="connsiteY13945" fmla="*/ 1127681 h 4983967"/>
              <a:gd name="connsiteX13946" fmla="*/ 2946741 w 7803300"/>
              <a:gd name="connsiteY13946" fmla="*/ 1148271 h 4983967"/>
              <a:gd name="connsiteX13947" fmla="*/ 2925989 w 7803300"/>
              <a:gd name="connsiteY13947" fmla="*/ 1168862 h 4983967"/>
              <a:gd name="connsiteX13948" fmla="*/ 2905228 w 7803300"/>
              <a:gd name="connsiteY13948" fmla="*/ 1148271 h 4983967"/>
              <a:gd name="connsiteX13949" fmla="*/ 2925989 w 7803300"/>
              <a:gd name="connsiteY13949" fmla="*/ 1127681 h 4983967"/>
              <a:gd name="connsiteX13950" fmla="*/ 2862863 w 7803300"/>
              <a:gd name="connsiteY13950" fmla="*/ 1127681 h 4983967"/>
              <a:gd name="connsiteX13951" fmla="*/ 2883615 w 7803300"/>
              <a:gd name="connsiteY13951" fmla="*/ 1148271 h 4983967"/>
              <a:gd name="connsiteX13952" fmla="*/ 2862863 w 7803300"/>
              <a:gd name="connsiteY13952" fmla="*/ 1168862 h 4983967"/>
              <a:gd name="connsiteX13953" fmla="*/ 2842102 w 7803300"/>
              <a:gd name="connsiteY13953" fmla="*/ 1148271 h 4983967"/>
              <a:gd name="connsiteX13954" fmla="*/ 2862863 w 7803300"/>
              <a:gd name="connsiteY13954" fmla="*/ 1127681 h 4983967"/>
              <a:gd name="connsiteX13955" fmla="*/ 2799989 w 7803300"/>
              <a:gd name="connsiteY13955" fmla="*/ 1127681 h 4983967"/>
              <a:gd name="connsiteX13956" fmla="*/ 2820741 w 7803300"/>
              <a:gd name="connsiteY13956" fmla="*/ 1148271 h 4983967"/>
              <a:gd name="connsiteX13957" fmla="*/ 2799989 w 7803300"/>
              <a:gd name="connsiteY13957" fmla="*/ 1168862 h 4983967"/>
              <a:gd name="connsiteX13958" fmla="*/ 2779228 w 7803300"/>
              <a:gd name="connsiteY13958" fmla="*/ 1148271 h 4983967"/>
              <a:gd name="connsiteX13959" fmla="*/ 2799989 w 7803300"/>
              <a:gd name="connsiteY13959" fmla="*/ 1127681 h 4983967"/>
              <a:gd name="connsiteX13960" fmla="*/ 2736352 w 7803300"/>
              <a:gd name="connsiteY13960" fmla="*/ 1127681 h 4983967"/>
              <a:gd name="connsiteX13961" fmla="*/ 2757104 w 7803300"/>
              <a:gd name="connsiteY13961" fmla="*/ 1148271 h 4983967"/>
              <a:gd name="connsiteX13962" fmla="*/ 2736352 w 7803300"/>
              <a:gd name="connsiteY13962" fmla="*/ 1168862 h 4983967"/>
              <a:gd name="connsiteX13963" fmla="*/ 2715591 w 7803300"/>
              <a:gd name="connsiteY13963" fmla="*/ 1148271 h 4983967"/>
              <a:gd name="connsiteX13964" fmla="*/ 2736352 w 7803300"/>
              <a:gd name="connsiteY13964" fmla="*/ 1127681 h 4983967"/>
              <a:gd name="connsiteX13965" fmla="*/ 2673486 w 7803300"/>
              <a:gd name="connsiteY13965" fmla="*/ 1127681 h 4983967"/>
              <a:gd name="connsiteX13966" fmla="*/ 2694238 w 7803300"/>
              <a:gd name="connsiteY13966" fmla="*/ 1148271 h 4983967"/>
              <a:gd name="connsiteX13967" fmla="*/ 2673486 w 7803300"/>
              <a:gd name="connsiteY13967" fmla="*/ 1168862 h 4983967"/>
              <a:gd name="connsiteX13968" fmla="*/ 2652725 w 7803300"/>
              <a:gd name="connsiteY13968" fmla="*/ 1148271 h 4983967"/>
              <a:gd name="connsiteX13969" fmla="*/ 2673486 w 7803300"/>
              <a:gd name="connsiteY13969" fmla="*/ 1127681 h 4983967"/>
              <a:gd name="connsiteX13970" fmla="*/ 2610271 w 7803300"/>
              <a:gd name="connsiteY13970" fmla="*/ 1127681 h 4983967"/>
              <a:gd name="connsiteX13971" fmla="*/ 2631023 w 7803300"/>
              <a:gd name="connsiteY13971" fmla="*/ 1148271 h 4983967"/>
              <a:gd name="connsiteX13972" fmla="*/ 2610271 w 7803300"/>
              <a:gd name="connsiteY13972" fmla="*/ 1168862 h 4983967"/>
              <a:gd name="connsiteX13973" fmla="*/ 2589510 w 7803300"/>
              <a:gd name="connsiteY13973" fmla="*/ 1148271 h 4983967"/>
              <a:gd name="connsiteX13974" fmla="*/ 2610271 w 7803300"/>
              <a:gd name="connsiteY13974" fmla="*/ 1127681 h 4983967"/>
              <a:gd name="connsiteX13975" fmla="*/ 2547486 w 7803300"/>
              <a:gd name="connsiteY13975" fmla="*/ 1127681 h 4983967"/>
              <a:gd name="connsiteX13976" fmla="*/ 2568238 w 7803300"/>
              <a:gd name="connsiteY13976" fmla="*/ 1148271 h 4983967"/>
              <a:gd name="connsiteX13977" fmla="*/ 2547486 w 7803300"/>
              <a:gd name="connsiteY13977" fmla="*/ 1168862 h 4983967"/>
              <a:gd name="connsiteX13978" fmla="*/ 2526725 w 7803300"/>
              <a:gd name="connsiteY13978" fmla="*/ 1148271 h 4983967"/>
              <a:gd name="connsiteX13979" fmla="*/ 2547486 w 7803300"/>
              <a:gd name="connsiteY13979" fmla="*/ 1127681 h 4983967"/>
              <a:gd name="connsiteX13980" fmla="*/ 2483678 w 7803300"/>
              <a:gd name="connsiteY13980" fmla="*/ 1127681 h 4983967"/>
              <a:gd name="connsiteX13981" fmla="*/ 2504430 w 7803300"/>
              <a:gd name="connsiteY13981" fmla="*/ 1148271 h 4983967"/>
              <a:gd name="connsiteX13982" fmla="*/ 2483678 w 7803300"/>
              <a:gd name="connsiteY13982" fmla="*/ 1168862 h 4983967"/>
              <a:gd name="connsiteX13983" fmla="*/ 2462917 w 7803300"/>
              <a:gd name="connsiteY13983" fmla="*/ 1148271 h 4983967"/>
              <a:gd name="connsiteX13984" fmla="*/ 2483678 w 7803300"/>
              <a:gd name="connsiteY13984" fmla="*/ 1127681 h 4983967"/>
              <a:gd name="connsiteX13985" fmla="*/ 1852250 w 7803300"/>
              <a:gd name="connsiteY13985" fmla="*/ 1127681 h 4983967"/>
              <a:gd name="connsiteX13986" fmla="*/ 1873002 w 7803300"/>
              <a:gd name="connsiteY13986" fmla="*/ 1148271 h 4983967"/>
              <a:gd name="connsiteX13987" fmla="*/ 1852250 w 7803300"/>
              <a:gd name="connsiteY13987" fmla="*/ 1168862 h 4983967"/>
              <a:gd name="connsiteX13988" fmla="*/ 1831489 w 7803300"/>
              <a:gd name="connsiteY13988" fmla="*/ 1148271 h 4983967"/>
              <a:gd name="connsiteX13989" fmla="*/ 1852250 w 7803300"/>
              <a:gd name="connsiteY13989" fmla="*/ 1127681 h 4983967"/>
              <a:gd name="connsiteX13990" fmla="*/ 1789465 w 7803300"/>
              <a:gd name="connsiteY13990" fmla="*/ 1127681 h 4983967"/>
              <a:gd name="connsiteX13991" fmla="*/ 1810217 w 7803300"/>
              <a:gd name="connsiteY13991" fmla="*/ 1148271 h 4983967"/>
              <a:gd name="connsiteX13992" fmla="*/ 1789465 w 7803300"/>
              <a:gd name="connsiteY13992" fmla="*/ 1168862 h 4983967"/>
              <a:gd name="connsiteX13993" fmla="*/ 1768704 w 7803300"/>
              <a:gd name="connsiteY13993" fmla="*/ 1148271 h 4983967"/>
              <a:gd name="connsiteX13994" fmla="*/ 1789465 w 7803300"/>
              <a:gd name="connsiteY13994" fmla="*/ 1127681 h 4983967"/>
              <a:gd name="connsiteX13995" fmla="*/ 1662873 w 7803300"/>
              <a:gd name="connsiteY13995" fmla="*/ 1127681 h 4983967"/>
              <a:gd name="connsiteX13996" fmla="*/ 1683625 w 7803300"/>
              <a:gd name="connsiteY13996" fmla="*/ 1148271 h 4983967"/>
              <a:gd name="connsiteX13997" fmla="*/ 1662873 w 7803300"/>
              <a:gd name="connsiteY13997" fmla="*/ 1168862 h 4983967"/>
              <a:gd name="connsiteX13998" fmla="*/ 1642112 w 7803300"/>
              <a:gd name="connsiteY13998" fmla="*/ 1148271 h 4983967"/>
              <a:gd name="connsiteX13999" fmla="*/ 1662873 w 7803300"/>
              <a:gd name="connsiteY13999" fmla="*/ 1127681 h 4983967"/>
              <a:gd name="connsiteX14000" fmla="*/ 1599666 w 7803300"/>
              <a:gd name="connsiteY14000" fmla="*/ 1127681 h 4983967"/>
              <a:gd name="connsiteX14001" fmla="*/ 1620418 w 7803300"/>
              <a:gd name="connsiteY14001" fmla="*/ 1148271 h 4983967"/>
              <a:gd name="connsiteX14002" fmla="*/ 1599666 w 7803300"/>
              <a:gd name="connsiteY14002" fmla="*/ 1168862 h 4983967"/>
              <a:gd name="connsiteX14003" fmla="*/ 1578905 w 7803300"/>
              <a:gd name="connsiteY14003" fmla="*/ 1148271 h 4983967"/>
              <a:gd name="connsiteX14004" fmla="*/ 1599666 w 7803300"/>
              <a:gd name="connsiteY14004" fmla="*/ 1127681 h 4983967"/>
              <a:gd name="connsiteX14005" fmla="*/ 1536882 w 7803300"/>
              <a:gd name="connsiteY14005" fmla="*/ 1127681 h 4983967"/>
              <a:gd name="connsiteX14006" fmla="*/ 1557634 w 7803300"/>
              <a:gd name="connsiteY14006" fmla="*/ 1148271 h 4983967"/>
              <a:gd name="connsiteX14007" fmla="*/ 1536882 w 7803300"/>
              <a:gd name="connsiteY14007" fmla="*/ 1168862 h 4983967"/>
              <a:gd name="connsiteX14008" fmla="*/ 1516121 w 7803300"/>
              <a:gd name="connsiteY14008" fmla="*/ 1148271 h 4983967"/>
              <a:gd name="connsiteX14009" fmla="*/ 1536882 w 7803300"/>
              <a:gd name="connsiteY14009" fmla="*/ 1127681 h 4983967"/>
              <a:gd name="connsiteX14010" fmla="*/ 1094239 w 7803300"/>
              <a:gd name="connsiteY14010" fmla="*/ 1127681 h 4983967"/>
              <a:gd name="connsiteX14011" fmla="*/ 1114991 w 7803300"/>
              <a:gd name="connsiteY14011" fmla="*/ 1148271 h 4983967"/>
              <a:gd name="connsiteX14012" fmla="*/ 1094239 w 7803300"/>
              <a:gd name="connsiteY14012" fmla="*/ 1168862 h 4983967"/>
              <a:gd name="connsiteX14013" fmla="*/ 1073478 w 7803300"/>
              <a:gd name="connsiteY14013" fmla="*/ 1148271 h 4983967"/>
              <a:gd name="connsiteX14014" fmla="*/ 1094239 w 7803300"/>
              <a:gd name="connsiteY14014" fmla="*/ 1127681 h 4983967"/>
              <a:gd name="connsiteX14015" fmla="*/ 1031454 w 7803300"/>
              <a:gd name="connsiteY14015" fmla="*/ 1127681 h 4983967"/>
              <a:gd name="connsiteX14016" fmla="*/ 1052206 w 7803300"/>
              <a:gd name="connsiteY14016" fmla="*/ 1148271 h 4983967"/>
              <a:gd name="connsiteX14017" fmla="*/ 1031454 w 7803300"/>
              <a:gd name="connsiteY14017" fmla="*/ 1168862 h 4983967"/>
              <a:gd name="connsiteX14018" fmla="*/ 1010693 w 7803300"/>
              <a:gd name="connsiteY14018" fmla="*/ 1148271 h 4983967"/>
              <a:gd name="connsiteX14019" fmla="*/ 1031454 w 7803300"/>
              <a:gd name="connsiteY14019" fmla="*/ 1127681 h 4983967"/>
              <a:gd name="connsiteX14020" fmla="*/ 967638 w 7803300"/>
              <a:gd name="connsiteY14020" fmla="*/ 1127681 h 4983967"/>
              <a:gd name="connsiteX14021" fmla="*/ 988390 w 7803300"/>
              <a:gd name="connsiteY14021" fmla="*/ 1148271 h 4983967"/>
              <a:gd name="connsiteX14022" fmla="*/ 967638 w 7803300"/>
              <a:gd name="connsiteY14022" fmla="*/ 1168862 h 4983967"/>
              <a:gd name="connsiteX14023" fmla="*/ 946877 w 7803300"/>
              <a:gd name="connsiteY14023" fmla="*/ 1148271 h 4983967"/>
              <a:gd name="connsiteX14024" fmla="*/ 967638 w 7803300"/>
              <a:gd name="connsiteY14024" fmla="*/ 1127681 h 4983967"/>
              <a:gd name="connsiteX14025" fmla="*/ 6077740 w 7803300"/>
              <a:gd name="connsiteY14025" fmla="*/ 1065228 h 4983967"/>
              <a:gd name="connsiteX14026" fmla="*/ 6098492 w 7803300"/>
              <a:gd name="connsiteY14026" fmla="*/ 1085818 h 4983967"/>
              <a:gd name="connsiteX14027" fmla="*/ 6077740 w 7803300"/>
              <a:gd name="connsiteY14027" fmla="*/ 1106409 h 4983967"/>
              <a:gd name="connsiteX14028" fmla="*/ 6056979 w 7803300"/>
              <a:gd name="connsiteY14028" fmla="*/ 1085818 h 4983967"/>
              <a:gd name="connsiteX14029" fmla="*/ 6077740 w 7803300"/>
              <a:gd name="connsiteY14029" fmla="*/ 1065228 h 4983967"/>
              <a:gd name="connsiteX14030" fmla="*/ 6014013 w 7803300"/>
              <a:gd name="connsiteY14030" fmla="*/ 1065228 h 4983967"/>
              <a:gd name="connsiteX14031" fmla="*/ 6034765 w 7803300"/>
              <a:gd name="connsiteY14031" fmla="*/ 1085818 h 4983967"/>
              <a:gd name="connsiteX14032" fmla="*/ 6014013 w 7803300"/>
              <a:gd name="connsiteY14032" fmla="*/ 1106409 h 4983967"/>
              <a:gd name="connsiteX14033" fmla="*/ 5993252 w 7803300"/>
              <a:gd name="connsiteY14033" fmla="*/ 1085818 h 4983967"/>
              <a:gd name="connsiteX14034" fmla="*/ 6014013 w 7803300"/>
              <a:gd name="connsiteY14034" fmla="*/ 1065228 h 4983967"/>
              <a:gd name="connsiteX14035" fmla="*/ 5951058 w 7803300"/>
              <a:gd name="connsiteY14035" fmla="*/ 1065228 h 4983967"/>
              <a:gd name="connsiteX14036" fmla="*/ 5971810 w 7803300"/>
              <a:gd name="connsiteY14036" fmla="*/ 1085818 h 4983967"/>
              <a:gd name="connsiteX14037" fmla="*/ 5951058 w 7803300"/>
              <a:gd name="connsiteY14037" fmla="*/ 1106409 h 4983967"/>
              <a:gd name="connsiteX14038" fmla="*/ 5930297 w 7803300"/>
              <a:gd name="connsiteY14038" fmla="*/ 1085818 h 4983967"/>
              <a:gd name="connsiteX14039" fmla="*/ 5951058 w 7803300"/>
              <a:gd name="connsiteY14039" fmla="*/ 1065228 h 4983967"/>
              <a:gd name="connsiteX14040" fmla="*/ 5888022 w 7803300"/>
              <a:gd name="connsiteY14040" fmla="*/ 1065228 h 4983967"/>
              <a:gd name="connsiteX14041" fmla="*/ 5908774 w 7803300"/>
              <a:gd name="connsiteY14041" fmla="*/ 1085818 h 4983967"/>
              <a:gd name="connsiteX14042" fmla="*/ 5888022 w 7803300"/>
              <a:gd name="connsiteY14042" fmla="*/ 1106409 h 4983967"/>
              <a:gd name="connsiteX14043" fmla="*/ 5867261 w 7803300"/>
              <a:gd name="connsiteY14043" fmla="*/ 1085818 h 4983967"/>
              <a:gd name="connsiteX14044" fmla="*/ 5888022 w 7803300"/>
              <a:gd name="connsiteY14044" fmla="*/ 1065228 h 4983967"/>
              <a:gd name="connsiteX14045" fmla="*/ 5825147 w 7803300"/>
              <a:gd name="connsiteY14045" fmla="*/ 1065228 h 4983967"/>
              <a:gd name="connsiteX14046" fmla="*/ 5845899 w 7803300"/>
              <a:gd name="connsiteY14046" fmla="*/ 1085818 h 4983967"/>
              <a:gd name="connsiteX14047" fmla="*/ 5825147 w 7803300"/>
              <a:gd name="connsiteY14047" fmla="*/ 1106409 h 4983967"/>
              <a:gd name="connsiteX14048" fmla="*/ 5804386 w 7803300"/>
              <a:gd name="connsiteY14048" fmla="*/ 1085818 h 4983967"/>
              <a:gd name="connsiteX14049" fmla="*/ 5825147 w 7803300"/>
              <a:gd name="connsiteY14049" fmla="*/ 1065228 h 4983967"/>
              <a:gd name="connsiteX14050" fmla="*/ 5761340 w 7803300"/>
              <a:gd name="connsiteY14050" fmla="*/ 1065228 h 4983967"/>
              <a:gd name="connsiteX14051" fmla="*/ 5782092 w 7803300"/>
              <a:gd name="connsiteY14051" fmla="*/ 1085818 h 4983967"/>
              <a:gd name="connsiteX14052" fmla="*/ 5761340 w 7803300"/>
              <a:gd name="connsiteY14052" fmla="*/ 1106409 h 4983967"/>
              <a:gd name="connsiteX14053" fmla="*/ 5740579 w 7803300"/>
              <a:gd name="connsiteY14053" fmla="*/ 1085818 h 4983967"/>
              <a:gd name="connsiteX14054" fmla="*/ 5761340 w 7803300"/>
              <a:gd name="connsiteY14054" fmla="*/ 1065228 h 4983967"/>
              <a:gd name="connsiteX14055" fmla="*/ 5698555 w 7803300"/>
              <a:gd name="connsiteY14055" fmla="*/ 1065228 h 4983967"/>
              <a:gd name="connsiteX14056" fmla="*/ 5719307 w 7803300"/>
              <a:gd name="connsiteY14056" fmla="*/ 1085818 h 4983967"/>
              <a:gd name="connsiteX14057" fmla="*/ 5698555 w 7803300"/>
              <a:gd name="connsiteY14057" fmla="*/ 1106409 h 4983967"/>
              <a:gd name="connsiteX14058" fmla="*/ 5677794 w 7803300"/>
              <a:gd name="connsiteY14058" fmla="*/ 1085818 h 4983967"/>
              <a:gd name="connsiteX14059" fmla="*/ 5698555 w 7803300"/>
              <a:gd name="connsiteY14059" fmla="*/ 1065228 h 4983967"/>
              <a:gd name="connsiteX14060" fmla="*/ 5635429 w 7803300"/>
              <a:gd name="connsiteY14060" fmla="*/ 1065228 h 4983967"/>
              <a:gd name="connsiteX14061" fmla="*/ 5656181 w 7803300"/>
              <a:gd name="connsiteY14061" fmla="*/ 1085818 h 4983967"/>
              <a:gd name="connsiteX14062" fmla="*/ 5635429 w 7803300"/>
              <a:gd name="connsiteY14062" fmla="*/ 1106409 h 4983967"/>
              <a:gd name="connsiteX14063" fmla="*/ 5614668 w 7803300"/>
              <a:gd name="connsiteY14063" fmla="*/ 1085818 h 4983967"/>
              <a:gd name="connsiteX14064" fmla="*/ 5635429 w 7803300"/>
              <a:gd name="connsiteY14064" fmla="*/ 1065228 h 4983967"/>
              <a:gd name="connsiteX14065" fmla="*/ 5572563 w 7803300"/>
              <a:gd name="connsiteY14065" fmla="*/ 1065228 h 4983967"/>
              <a:gd name="connsiteX14066" fmla="*/ 5593315 w 7803300"/>
              <a:gd name="connsiteY14066" fmla="*/ 1085818 h 4983967"/>
              <a:gd name="connsiteX14067" fmla="*/ 5572563 w 7803300"/>
              <a:gd name="connsiteY14067" fmla="*/ 1106409 h 4983967"/>
              <a:gd name="connsiteX14068" fmla="*/ 5551802 w 7803300"/>
              <a:gd name="connsiteY14068" fmla="*/ 1085818 h 4983967"/>
              <a:gd name="connsiteX14069" fmla="*/ 5572563 w 7803300"/>
              <a:gd name="connsiteY14069" fmla="*/ 1065228 h 4983967"/>
              <a:gd name="connsiteX14070" fmla="*/ 4940454 w 7803300"/>
              <a:gd name="connsiteY14070" fmla="*/ 1065228 h 4983967"/>
              <a:gd name="connsiteX14071" fmla="*/ 4961206 w 7803300"/>
              <a:gd name="connsiteY14071" fmla="*/ 1085818 h 4983967"/>
              <a:gd name="connsiteX14072" fmla="*/ 4940454 w 7803300"/>
              <a:gd name="connsiteY14072" fmla="*/ 1106409 h 4983967"/>
              <a:gd name="connsiteX14073" fmla="*/ 4919693 w 7803300"/>
              <a:gd name="connsiteY14073" fmla="*/ 1085818 h 4983967"/>
              <a:gd name="connsiteX14074" fmla="*/ 4940454 w 7803300"/>
              <a:gd name="connsiteY14074" fmla="*/ 1065228 h 4983967"/>
              <a:gd name="connsiteX14075" fmla="*/ 3241528 w 7803300"/>
              <a:gd name="connsiteY14075" fmla="*/ 1064807 h 4983967"/>
              <a:gd name="connsiteX14076" fmla="*/ 3262280 w 7803300"/>
              <a:gd name="connsiteY14076" fmla="*/ 1085397 h 4983967"/>
              <a:gd name="connsiteX14077" fmla="*/ 3241528 w 7803300"/>
              <a:gd name="connsiteY14077" fmla="*/ 1105988 h 4983967"/>
              <a:gd name="connsiteX14078" fmla="*/ 3220767 w 7803300"/>
              <a:gd name="connsiteY14078" fmla="*/ 1085397 h 4983967"/>
              <a:gd name="connsiteX14079" fmla="*/ 3241528 w 7803300"/>
              <a:gd name="connsiteY14079" fmla="*/ 1064807 h 4983967"/>
              <a:gd name="connsiteX14080" fmla="*/ 3178573 w 7803300"/>
              <a:gd name="connsiteY14080" fmla="*/ 1064807 h 4983967"/>
              <a:gd name="connsiteX14081" fmla="*/ 3199325 w 7803300"/>
              <a:gd name="connsiteY14081" fmla="*/ 1085397 h 4983967"/>
              <a:gd name="connsiteX14082" fmla="*/ 3178573 w 7803300"/>
              <a:gd name="connsiteY14082" fmla="*/ 1105988 h 4983967"/>
              <a:gd name="connsiteX14083" fmla="*/ 3157812 w 7803300"/>
              <a:gd name="connsiteY14083" fmla="*/ 1085397 h 4983967"/>
              <a:gd name="connsiteX14084" fmla="*/ 3178573 w 7803300"/>
              <a:gd name="connsiteY14084" fmla="*/ 1064807 h 4983967"/>
              <a:gd name="connsiteX14085" fmla="*/ 3115447 w 7803300"/>
              <a:gd name="connsiteY14085" fmla="*/ 1064807 h 4983967"/>
              <a:gd name="connsiteX14086" fmla="*/ 3136199 w 7803300"/>
              <a:gd name="connsiteY14086" fmla="*/ 1085397 h 4983967"/>
              <a:gd name="connsiteX14087" fmla="*/ 3115447 w 7803300"/>
              <a:gd name="connsiteY14087" fmla="*/ 1105988 h 4983967"/>
              <a:gd name="connsiteX14088" fmla="*/ 3094686 w 7803300"/>
              <a:gd name="connsiteY14088" fmla="*/ 1085397 h 4983967"/>
              <a:gd name="connsiteX14089" fmla="*/ 3115447 w 7803300"/>
              <a:gd name="connsiteY14089" fmla="*/ 1064807 h 4983967"/>
              <a:gd name="connsiteX14090" fmla="*/ 3052582 w 7803300"/>
              <a:gd name="connsiteY14090" fmla="*/ 1064807 h 4983967"/>
              <a:gd name="connsiteX14091" fmla="*/ 3073334 w 7803300"/>
              <a:gd name="connsiteY14091" fmla="*/ 1085397 h 4983967"/>
              <a:gd name="connsiteX14092" fmla="*/ 3052582 w 7803300"/>
              <a:gd name="connsiteY14092" fmla="*/ 1105988 h 4983967"/>
              <a:gd name="connsiteX14093" fmla="*/ 3031821 w 7803300"/>
              <a:gd name="connsiteY14093" fmla="*/ 1085397 h 4983967"/>
              <a:gd name="connsiteX14094" fmla="*/ 3052582 w 7803300"/>
              <a:gd name="connsiteY14094" fmla="*/ 1064807 h 4983967"/>
              <a:gd name="connsiteX14095" fmla="*/ 2988855 w 7803300"/>
              <a:gd name="connsiteY14095" fmla="*/ 1064807 h 4983967"/>
              <a:gd name="connsiteX14096" fmla="*/ 3009607 w 7803300"/>
              <a:gd name="connsiteY14096" fmla="*/ 1085397 h 4983967"/>
              <a:gd name="connsiteX14097" fmla="*/ 2988855 w 7803300"/>
              <a:gd name="connsiteY14097" fmla="*/ 1105988 h 4983967"/>
              <a:gd name="connsiteX14098" fmla="*/ 2968094 w 7803300"/>
              <a:gd name="connsiteY14098" fmla="*/ 1085397 h 4983967"/>
              <a:gd name="connsiteX14099" fmla="*/ 2988855 w 7803300"/>
              <a:gd name="connsiteY14099" fmla="*/ 1064807 h 4983967"/>
              <a:gd name="connsiteX14100" fmla="*/ 2925989 w 7803300"/>
              <a:gd name="connsiteY14100" fmla="*/ 1064807 h 4983967"/>
              <a:gd name="connsiteX14101" fmla="*/ 2946741 w 7803300"/>
              <a:gd name="connsiteY14101" fmla="*/ 1085397 h 4983967"/>
              <a:gd name="connsiteX14102" fmla="*/ 2925989 w 7803300"/>
              <a:gd name="connsiteY14102" fmla="*/ 1105988 h 4983967"/>
              <a:gd name="connsiteX14103" fmla="*/ 2905228 w 7803300"/>
              <a:gd name="connsiteY14103" fmla="*/ 1085397 h 4983967"/>
              <a:gd name="connsiteX14104" fmla="*/ 2925989 w 7803300"/>
              <a:gd name="connsiteY14104" fmla="*/ 1064807 h 4983967"/>
              <a:gd name="connsiteX14105" fmla="*/ 2862863 w 7803300"/>
              <a:gd name="connsiteY14105" fmla="*/ 1064807 h 4983967"/>
              <a:gd name="connsiteX14106" fmla="*/ 2883615 w 7803300"/>
              <a:gd name="connsiteY14106" fmla="*/ 1085397 h 4983967"/>
              <a:gd name="connsiteX14107" fmla="*/ 2862863 w 7803300"/>
              <a:gd name="connsiteY14107" fmla="*/ 1105988 h 4983967"/>
              <a:gd name="connsiteX14108" fmla="*/ 2842102 w 7803300"/>
              <a:gd name="connsiteY14108" fmla="*/ 1085397 h 4983967"/>
              <a:gd name="connsiteX14109" fmla="*/ 2862863 w 7803300"/>
              <a:gd name="connsiteY14109" fmla="*/ 1064807 h 4983967"/>
              <a:gd name="connsiteX14110" fmla="*/ 2799989 w 7803300"/>
              <a:gd name="connsiteY14110" fmla="*/ 1064807 h 4983967"/>
              <a:gd name="connsiteX14111" fmla="*/ 2820741 w 7803300"/>
              <a:gd name="connsiteY14111" fmla="*/ 1085397 h 4983967"/>
              <a:gd name="connsiteX14112" fmla="*/ 2799989 w 7803300"/>
              <a:gd name="connsiteY14112" fmla="*/ 1105988 h 4983967"/>
              <a:gd name="connsiteX14113" fmla="*/ 2779228 w 7803300"/>
              <a:gd name="connsiteY14113" fmla="*/ 1085397 h 4983967"/>
              <a:gd name="connsiteX14114" fmla="*/ 2799989 w 7803300"/>
              <a:gd name="connsiteY14114" fmla="*/ 1064807 h 4983967"/>
              <a:gd name="connsiteX14115" fmla="*/ 2736352 w 7803300"/>
              <a:gd name="connsiteY14115" fmla="*/ 1064807 h 4983967"/>
              <a:gd name="connsiteX14116" fmla="*/ 2757104 w 7803300"/>
              <a:gd name="connsiteY14116" fmla="*/ 1085397 h 4983967"/>
              <a:gd name="connsiteX14117" fmla="*/ 2736352 w 7803300"/>
              <a:gd name="connsiteY14117" fmla="*/ 1105988 h 4983967"/>
              <a:gd name="connsiteX14118" fmla="*/ 2715591 w 7803300"/>
              <a:gd name="connsiteY14118" fmla="*/ 1085397 h 4983967"/>
              <a:gd name="connsiteX14119" fmla="*/ 2736352 w 7803300"/>
              <a:gd name="connsiteY14119" fmla="*/ 1064807 h 4983967"/>
              <a:gd name="connsiteX14120" fmla="*/ 2673486 w 7803300"/>
              <a:gd name="connsiteY14120" fmla="*/ 1064807 h 4983967"/>
              <a:gd name="connsiteX14121" fmla="*/ 2694238 w 7803300"/>
              <a:gd name="connsiteY14121" fmla="*/ 1085397 h 4983967"/>
              <a:gd name="connsiteX14122" fmla="*/ 2673486 w 7803300"/>
              <a:gd name="connsiteY14122" fmla="*/ 1105988 h 4983967"/>
              <a:gd name="connsiteX14123" fmla="*/ 2652725 w 7803300"/>
              <a:gd name="connsiteY14123" fmla="*/ 1085397 h 4983967"/>
              <a:gd name="connsiteX14124" fmla="*/ 2673486 w 7803300"/>
              <a:gd name="connsiteY14124" fmla="*/ 1064807 h 4983967"/>
              <a:gd name="connsiteX14125" fmla="*/ 2610271 w 7803300"/>
              <a:gd name="connsiteY14125" fmla="*/ 1064807 h 4983967"/>
              <a:gd name="connsiteX14126" fmla="*/ 2631023 w 7803300"/>
              <a:gd name="connsiteY14126" fmla="*/ 1085397 h 4983967"/>
              <a:gd name="connsiteX14127" fmla="*/ 2610271 w 7803300"/>
              <a:gd name="connsiteY14127" fmla="*/ 1105988 h 4983967"/>
              <a:gd name="connsiteX14128" fmla="*/ 2589510 w 7803300"/>
              <a:gd name="connsiteY14128" fmla="*/ 1085397 h 4983967"/>
              <a:gd name="connsiteX14129" fmla="*/ 2610271 w 7803300"/>
              <a:gd name="connsiteY14129" fmla="*/ 1064807 h 4983967"/>
              <a:gd name="connsiteX14130" fmla="*/ 2547486 w 7803300"/>
              <a:gd name="connsiteY14130" fmla="*/ 1064807 h 4983967"/>
              <a:gd name="connsiteX14131" fmla="*/ 2568238 w 7803300"/>
              <a:gd name="connsiteY14131" fmla="*/ 1085397 h 4983967"/>
              <a:gd name="connsiteX14132" fmla="*/ 2547486 w 7803300"/>
              <a:gd name="connsiteY14132" fmla="*/ 1105988 h 4983967"/>
              <a:gd name="connsiteX14133" fmla="*/ 2526725 w 7803300"/>
              <a:gd name="connsiteY14133" fmla="*/ 1085397 h 4983967"/>
              <a:gd name="connsiteX14134" fmla="*/ 2547486 w 7803300"/>
              <a:gd name="connsiteY14134" fmla="*/ 1064807 h 4983967"/>
              <a:gd name="connsiteX14135" fmla="*/ 2483678 w 7803300"/>
              <a:gd name="connsiteY14135" fmla="*/ 1064807 h 4983967"/>
              <a:gd name="connsiteX14136" fmla="*/ 2504430 w 7803300"/>
              <a:gd name="connsiteY14136" fmla="*/ 1085397 h 4983967"/>
              <a:gd name="connsiteX14137" fmla="*/ 2483678 w 7803300"/>
              <a:gd name="connsiteY14137" fmla="*/ 1105988 h 4983967"/>
              <a:gd name="connsiteX14138" fmla="*/ 2462917 w 7803300"/>
              <a:gd name="connsiteY14138" fmla="*/ 1085397 h 4983967"/>
              <a:gd name="connsiteX14139" fmla="*/ 2483678 w 7803300"/>
              <a:gd name="connsiteY14139" fmla="*/ 1064807 h 4983967"/>
              <a:gd name="connsiteX14140" fmla="*/ 1220230 w 7803300"/>
              <a:gd name="connsiteY14140" fmla="*/ 1064807 h 4983967"/>
              <a:gd name="connsiteX14141" fmla="*/ 1240982 w 7803300"/>
              <a:gd name="connsiteY14141" fmla="*/ 1085397 h 4983967"/>
              <a:gd name="connsiteX14142" fmla="*/ 1220230 w 7803300"/>
              <a:gd name="connsiteY14142" fmla="*/ 1105988 h 4983967"/>
              <a:gd name="connsiteX14143" fmla="*/ 1199469 w 7803300"/>
              <a:gd name="connsiteY14143" fmla="*/ 1085397 h 4983967"/>
              <a:gd name="connsiteX14144" fmla="*/ 1220230 w 7803300"/>
              <a:gd name="connsiteY14144" fmla="*/ 1064807 h 4983967"/>
              <a:gd name="connsiteX14145" fmla="*/ 1031454 w 7803300"/>
              <a:gd name="connsiteY14145" fmla="*/ 1064807 h 4983967"/>
              <a:gd name="connsiteX14146" fmla="*/ 1052206 w 7803300"/>
              <a:gd name="connsiteY14146" fmla="*/ 1085397 h 4983967"/>
              <a:gd name="connsiteX14147" fmla="*/ 1031454 w 7803300"/>
              <a:gd name="connsiteY14147" fmla="*/ 1105988 h 4983967"/>
              <a:gd name="connsiteX14148" fmla="*/ 1010693 w 7803300"/>
              <a:gd name="connsiteY14148" fmla="*/ 1085397 h 4983967"/>
              <a:gd name="connsiteX14149" fmla="*/ 1031454 w 7803300"/>
              <a:gd name="connsiteY14149" fmla="*/ 1064807 h 4983967"/>
              <a:gd name="connsiteX14150" fmla="*/ 967638 w 7803300"/>
              <a:gd name="connsiteY14150" fmla="*/ 1064807 h 4983967"/>
              <a:gd name="connsiteX14151" fmla="*/ 988390 w 7803300"/>
              <a:gd name="connsiteY14151" fmla="*/ 1085397 h 4983967"/>
              <a:gd name="connsiteX14152" fmla="*/ 967638 w 7803300"/>
              <a:gd name="connsiteY14152" fmla="*/ 1105988 h 4983967"/>
              <a:gd name="connsiteX14153" fmla="*/ 946877 w 7803300"/>
              <a:gd name="connsiteY14153" fmla="*/ 1085397 h 4983967"/>
              <a:gd name="connsiteX14154" fmla="*/ 967638 w 7803300"/>
              <a:gd name="connsiteY14154" fmla="*/ 1064807 h 4983967"/>
              <a:gd name="connsiteX14155" fmla="*/ 6140516 w 7803300"/>
              <a:gd name="connsiteY14155" fmla="*/ 1002605 h 4983967"/>
              <a:gd name="connsiteX14156" fmla="*/ 6161268 w 7803300"/>
              <a:gd name="connsiteY14156" fmla="*/ 1023195 h 4983967"/>
              <a:gd name="connsiteX14157" fmla="*/ 6140516 w 7803300"/>
              <a:gd name="connsiteY14157" fmla="*/ 1043786 h 4983967"/>
              <a:gd name="connsiteX14158" fmla="*/ 6119755 w 7803300"/>
              <a:gd name="connsiteY14158" fmla="*/ 1023195 h 4983967"/>
              <a:gd name="connsiteX14159" fmla="*/ 6140516 w 7803300"/>
              <a:gd name="connsiteY14159" fmla="*/ 1002605 h 4983967"/>
              <a:gd name="connsiteX14160" fmla="*/ 6077740 w 7803300"/>
              <a:gd name="connsiteY14160" fmla="*/ 1002605 h 4983967"/>
              <a:gd name="connsiteX14161" fmla="*/ 6098492 w 7803300"/>
              <a:gd name="connsiteY14161" fmla="*/ 1023195 h 4983967"/>
              <a:gd name="connsiteX14162" fmla="*/ 6077740 w 7803300"/>
              <a:gd name="connsiteY14162" fmla="*/ 1043786 h 4983967"/>
              <a:gd name="connsiteX14163" fmla="*/ 6056979 w 7803300"/>
              <a:gd name="connsiteY14163" fmla="*/ 1023195 h 4983967"/>
              <a:gd name="connsiteX14164" fmla="*/ 6077740 w 7803300"/>
              <a:gd name="connsiteY14164" fmla="*/ 1002605 h 4983967"/>
              <a:gd name="connsiteX14165" fmla="*/ 6014013 w 7803300"/>
              <a:gd name="connsiteY14165" fmla="*/ 1002605 h 4983967"/>
              <a:gd name="connsiteX14166" fmla="*/ 6034765 w 7803300"/>
              <a:gd name="connsiteY14166" fmla="*/ 1023195 h 4983967"/>
              <a:gd name="connsiteX14167" fmla="*/ 6014013 w 7803300"/>
              <a:gd name="connsiteY14167" fmla="*/ 1043786 h 4983967"/>
              <a:gd name="connsiteX14168" fmla="*/ 5993252 w 7803300"/>
              <a:gd name="connsiteY14168" fmla="*/ 1023195 h 4983967"/>
              <a:gd name="connsiteX14169" fmla="*/ 6014013 w 7803300"/>
              <a:gd name="connsiteY14169" fmla="*/ 1002605 h 4983967"/>
              <a:gd name="connsiteX14170" fmla="*/ 5951058 w 7803300"/>
              <a:gd name="connsiteY14170" fmla="*/ 1002605 h 4983967"/>
              <a:gd name="connsiteX14171" fmla="*/ 5971810 w 7803300"/>
              <a:gd name="connsiteY14171" fmla="*/ 1023195 h 4983967"/>
              <a:gd name="connsiteX14172" fmla="*/ 5951058 w 7803300"/>
              <a:gd name="connsiteY14172" fmla="*/ 1043786 h 4983967"/>
              <a:gd name="connsiteX14173" fmla="*/ 5930297 w 7803300"/>
              <a:gd name="connsiteY14173" fmla="*/ 1023195 h 4983967"/>
              <a:gd name="connsiteX14174" fmla="*/ 5951058 w 7803300"/>
              <a:gd name="connsiteY14174" fmla="*/ 1002605 h 4983967"/>
              <a:gd name="connsiteX14175" fmla="*/ 5888022 w 7803300"/>
              <a:gd name="connsiteY14175" fmla="*/ 1002605 h 4983967"/>
              <a:gd name="connsiteX14176" fmla="*/ 5908774 w 7803300"/>
              <a:gd name="connsiteY14176" fmla="*/ 1023195 h 4983967"/>
              <a:gd name="connsiteX14177" fmla="*/ 5888022 w 7803300"/>
              <a:gd name="connsiteY14177" fmla="*/ 1043786 h 4983967"/>
              <a:gd name="connsiteX14178" fmla="*/ 5867261 w 7803300"/>
              <a:gd name="connsiteY14178" fmla="*/ 1023195 h 4983967"/>
              <a:gd name="connsiteX14179" fmla="*/ 5888022 w 7803300"/>
              <a:gd name="connsiteY14179" fmla="*/ 1002605 h 4983967"/>
              <a:gd name="connsiteX14180" fmla="*/ 5825147 w 7803300"/>
              <a:gd name="connsiteY14180" fmla="*/ 1002605 h 4983967"/>
              <a:gd name="connsiteX14181" fmla="*/ 5845899 w 7803300"/>
              <a:gd name="connsiteY14181" fmla="*/ 1023195 h 4983967"/>
              <a:gd name="connsiteX14182" fmla="*/ 5825147 w 7803300"/>
              <a:gd name="connsiteY14182" fmla="*/ 1043786 h 4983967"/>
              <a:gd name="connsiteX14183" fmla="*/ 5804386 w 7803300"/>
              <a:gd name="connsiteY14183" fmla="*/ 1023195 h 4983967"/>
              <a:gd name="connsiteX14184" fmla="*/ 5825147 w 7803300"/>
              <a:gd name="connsiteY14184" fmla="*/ 1002605 h 4983967"/>
              <a:gd name="connsiteX14185" fmla="*/ 5761340 w 7803300"/>
              <a:gd name="connsiteY14185" fmla="*/ 1002605 h 4983967"/>
              <a:gd name="connsiteX14186" fmla="*/ 5782092 w 7803300"/>
              <a:gd name="connsiteY14186" fmla="*/ 1023195 h 4983967"/>
              <a:gd name="connsiteX14187" fmla="*/ 5761340 w 7803300"/>
              <a:gd name="connsiteY14187" fmla="*/ 1043786 h 4983967"/>
              <a:gd name="connsiteX14188" fmla="*/ 5740579 w 7803300"/>
              <a:gd name="connsiteY14188" fmla="*/ 1023195 h 4983967"/>
              <a:gd name="connsiteX14189" fmla="*/ 5761340 w 7803300"/>
              <a:gd name="connsiteY14189" fmla="*/ 1002605 h 4983967"/>
              <a:gd name="connsiteX14190" fmla="*/ 5698555 w 7803300"/>
              <a:gd name="connsiteY14190" fmla="*/ 1002605 h 4983967"/>
              <a:gd name="connsiteX14191" fmla="*/ 5719307 w 7803300"/>
              <a:gd name="connsiteY14191" fmla="*/ 1023195 h 4983967"/>
              <a:gd name="connsiteX14192" fmla="*/ 5698555 w 7803300"/>
              <a:gd name="connsiteY14192" fmla="*/ 1043786 h 4983967"/>
              <a:gd name="connsiteX14193" fmla="*/ 5677794 w 7803300"/>
              <a:gd name="connsiteY14193" fmla="*/ 1023195 h 4983967"/>
              <a:gd name="connsiteX14194" fmla="*/ 5698555 w 7803300"/>
              <a:gd name="connsiteY14194" fmla="*/ 1002605 h 4983967"/>
              <a:gd name="connsiteX14195" fmla="*/ 5635429 w 7803300"/>
              <a:gd name="connsiteY14195" fmla="*/ 1002605 h 4983967"/>
              <a:gd name="connsiteX14196" fmla="*/ 5656181 w 7803300"/>
              <a:gd name="connsiteY14196" fmla="*/ 1023195 h 4983967"/>
              <a:gd name="connsiteX14197" fmla="*/ 5635429 w 7803300"/>
              <a:gd name="connsiteY14197" fmla="*/ 1043786 h 4983967"/>
              <a:gd name="connsiteX14198" fmla="*/ 5614668 w 7803300"/>
              <a:gd name="connsiteY14198" fmla="*/ 1023195 h 4983967"/>
              <a:gd name="connsiteX14199" fmla="*/ 5635429 w 7803300"/>
              <a:gd name="connsiteY14199" fmla="*/ 1002605 h 4983967"/>
              <a:gd name="connsiteX14200" fmla="*/ 5003409 w 7803300"/>
              <a:gd name="connsiteY14200" fmla="*/ 1002605 h 4983967"/>
              <a:gd name="connsiteX14201" fmla="*/ 5024161 w 7803300"/>
              <a:gd name="connsiteY14201" fmla="*/ 1023195 h 4983967"/>
              <a:gd name="connsiteX14202" fmla="*/ 5003409 w 7803300"/>
              <a:gd name="connsiteY14202" fmla="*/ 1043786 h 4983967"/>
              <a:gd name="connsiteX14203" fmla="*/ 4982648 w 7803300"/>
              <a:gd name="connsiteY14203" fmla="*/ 1023195 h 4983967"/>
              <a:gd name="connsiteX14204" fmla="*/ 5003409 w 7803300"/>
              <a:gd name="connsiteY14204" fmla="*/ 1002605 h 4983967"/>
              <a:gd name="connsiteX14205" fmla="*/ 4940454 w 7803300"/>
              <a:gd name="connsiteY14205" fmla="*/ 1002605 h 4983967"/>
              <a:gd name="connsiteX14206" fmla="*/ 4961206 w 7803300"/>
              <a:gd name="connsiteY14206" fmla="*/ 1023195 h 4983967"/>
              <a:gd name="connsiteX14207" fmla="*/ 4940454 w 7803300"/>
              <a:gd name="connsiteY14207" fmla="*/ 1043786 h 4983967"/>
              <a:gd name="connsiteX14208" fmla="*/ 4919693 w 7803300"/>
              <a:gd name="connsiteY14208" fmla="*/ 1023195 h 4983967"/>
              <a:gd name="connsiteX14209" fmla="*/ 4940454 w 7803300"/>
              <a:gd name="connsiteY14209" fmla="*/ 1002605 h 4983967"/>
              <a:gd name="connsiteX14210" fmla="*/ 3178573 w 7803300"/>
              <a:gd name="connsiteY14210" fmla="*/ 1002273 h 4983967"/>
              <a:gd name="connsiteX14211" fmla="*/ 3199325 w 7803300"/>
              <a:gd name="connsiteY14211" fmla="*/ 1022863 h 4983967"/>
              <a:gd name="connsiteX14212" fmla="*/ 3178573 w 7803300"/>
              <a:gd name="connsiteY14212" fmla="*/ 1043454 h 4983967"/>
              <a:gd name="connsiteX14213" fmla="*/ 3157812 w 7803300"/>
              <a:gd name="connsiteY14213" fmla="*/ 1022863 h 4983967"/>
              <a:gd name="connsiteX14214" fmla="*/ 3178573 w 7803300"/>
              <a:gd name="connsiteY14214" fmla="*/ 1002273 h 4983967"/>
              <a:gd name="connsiteX14215" fmla="*/ 3115447 w 7803300"/>
              <a:gd name="connsiteY14215" fmla="*/ 1002273 h 4983967"/>
              <a:gd name="connsiteX14216" fmla="*/ 3136199 w 7803300"/>
              <a:gd name="connsiteY14216" fmla="*/ 1022863 h 4983967"/>
              <a:gd name="connsiteX14217" fmla="*/ 3115447 w 7803300"/>
              <a:gd name="connsiteY14217" fmla="*/ 1043454 h 4983967"/>
              <a:gd name="connsiteX14218" fmla="*/ 3094686 w 7803300"/>
              <a:gd name="connsiteY14218" fmla="*/ 1022863 h 4983967"/>
              <a:gd name="connsiteX14219" fmla="*/ 3115447 w 7803300"/>
              <a:gd name="connsiteY14219" fmla="*/ 1002273 h 4983967"/>
              <a:gd name="connsiteX14220" fmla="*/ 3052582 w 7803300"/>
              <a:gd name="connsiteY14220" fmla="*/ 1002273 h 4983967"/>
              <a:gd name="connsiteX14221" fmla="*/ 3073334 w 7803300"/>
              <a:gd name="connsiteY14221" fmla="*/ 1022863 h 4983967"/>
              <a:gd name="connsiteX14222" fmla="*/ 3052582 w 7803300"/>
              <a:gd name="connsiteY14222" fmla="*/ 1043454 h 4983967"/>
              <a:gd name="connsiteX14223" fmla="*/ 3031821 w 7803300"/>
              <a:gd name="connsiteY14223" fmla="*/ 1022863 h 4983967"/>
              <a:gd name="connsiteX14224" fmla="*/ 3052582 w 7803300"/>
              <a:gd name="connsiteY14224" fmla="*/ 1002273 h 4983967"/>
              <a:gd name="connsiteX14225" fmla="*/ 2988855 w 7803300"/>
              <a:gd name="connsiteY14225" fmla="*/ 1002273 h 4983967"/>
              <a:gd name="connsiteX14226" fmla="*/ 3009607 w 7803300"/>
              <a:gd name="connsiteY14226" fmla="*/ 1022863 h 4983967"/>
              <a:gd name="connsiteX14227" fmla="*/ 2988855 w 7803300"/>
              <a:gd name="connsiteY14227" fmla="*/ 1043454 h 4983967"/>
              <a:gd name="connsiteX14228" fmla="*/ 2968094 w 7803300"/>
              <a:gd name="connsiteY14228" fmla="*/ 1022863 h 4983967"/>
              <a:gd name="connsiteX14229" fmla="*/ 2988855 w 7803300"/>
              <a:gd name="connsiteY14229" fmla="*/ 1002273 h 4983967"/>
              <a:gd name="connsiteX14230" fmla="*/ 2925989 w 7803300"/>
              <a:gd name="connsiteY14230" fmla="*/ 1002273 h 4983967"/>
              <a:gd name="connsiteX14231" fmla="*/ 2946741 w 7803300"/>
              <a:gd name="connsiteY14231" fmla="*/ 1022863 h 4983967"/>
              <a:gd name="connsiteX14232" fmla="*/ 2925989 w 7803300"/>
              <a:gd name="connsiteY14232" fmla="*/ 1043454 h 4983967"/>
              <a:gd name="connsiteX14233" fmla="*/ 2905228 w 7803300"/>
              <a:gd name="connsiteY14233" fmla="*/ 1022863 h 4983967"/>
              <a:gd name="connsiteX14234" fmla="*/ 2925989 w 7803300"/>
              <a:gd name="connsiteY14234" fmla="*/ 1002273 h 4983967"/>
              <a:gd name="connsiteX14235" fmla="*/ 2862863 w 7803300"/>
              <a:gd name="connsiteY14235" fmla="*/ 1002273 h 4983967"/>
              <a:gd name="connsiteX14236" fmla="*/ 2883615 w 7803300"/>
              <a:gd name="connsiteY14236" fmla="*/ 1022863 h 4983967"/>
              <a:gd name="connsiteX14237" fmla="*/ 2862863 w 7803300"/>
              <a:gd name="connsiteY14237" fmla="*/ 1043454 h 4983967"/>
              <a:gd name="connsiteX14238" fmla="*/ 2842102 w 7803300"/>
              <a:gd name="connsiteY14238" fmla="*/ 1022863 h 4983967"/>
              <a:gd name="connsiteX14239" fmla="*/ 2862863 w 7803300"/>
              <a:gd name="connsiteY14239" fmla="*/ 1002273 h 4983967"/>
              <a:gd name="connsiteX14240" fmla="*/ 2799989 w 7803300"/>
              <a:gd name="connsiteY14240" fmla="*/ 1002273 h 4983967"/>
              <a:gd name="connsiteX14241" fmla="*/ 2820741 w 7803300"/>
              <a:gd name="connsiteY14241" fmla="*/ 1022863 h 4983967"/>
              <a:gd name="connsiteX14242" fmla="*/ 2799989 w 7803300"/>
              <a:gd name="connsiteY14242" fmla="*/ 1043454 h 4983967"/>
              <a:gd name="connsiteX14243" fmla="*/ 2779228 w 7803300"/>
              <a:gd name="connsiteY14243" fmla="*/ 1022863 h 4983967"/>
              <a:gd name="connsiteX14244" fmla="*/ 2799989 w 7803300"/>
              <a:gd name="connsiteY14244" fmla="*/ 1002273 h 4983967"/>
              <a:gd name="connsiteX14245" fmla="*/ 2736352 w 7803300"/>
              <a:gd name="connsiteY14245" fmla="*/ 1002273 h 4983967"/>
              <a:gd name="connsiteX14246" fmla="*/ 2757104 w 7803300"/>
              <a:gd name="connsiteY14246" fmla="*/ 1022863 h 4983967"/>
              <a:gd name="connsiteX14247" fmla="*/ 2736352 w 7803300"/>
              <a:gd name="connsiteY14247" fmla="*/ 1043454 h 4983967"/>
              <a:gd name="connsiteX14248" fmla="*/ 2715591 w 7803300"/>
              <a:gd name="connsiteY14248" fmla="*/ 1022863 h 4983967"/>
              <a:gd name="connsiteX14249" fmla="*/ 2736352 w 7803300"/>
              <a:gd name="connsiteY14249" fmla="*/ 1002273 h 4983967"/>
              <a:gd name="connsiteX14250" fmla="*/ 2673486 w 7803300"/>
              <a:gd name="connsiteY14250" fmla="*/ 1002273 h 4983967"/>
              <a:gd name="connsiteX14251" fmla="*/ 2694238 w 7803300"/>
              <a:gd name="connsiteY14251" fmla="*/ 1022863 h 4983967"/>
              <a:gd name="connsiteX14252" fmla="*/ 2673486 w 7803300"/>
              <a:gd name="connsiteY14252" fmla="*/ 1043454 h 4983967"/>
              <a:gd name="connsiteX14253" fmla="*/ 2652725 w 7803300"/>
              <a:gd name="connsiteY14253" fmla="*/ 1022863 h 4983967"/>
              <a:gd name="connsiteX14254" fmla="*/ 2673486 w 7803300"/>
              <a:gd name="connsiteY14254" fmla="*/ 1002273 h 4983967"/>
              <a:gd name="connsiteX14255" fmla="*/ 2610271 w 7803300"/>
              <a:gd name="connsiteY14255" fmla="*/ 1002273 h 4983967"/>
              <a:gd name="connsiteX14256" fmla="*/ 2631023 w 7803300"/>
              <a:gd name="connsiteY14256" fmla="*/ 1022863 h 4983967"/>
              <a:gd name="connsiteX14257" fmla="*/ 2610271 w 7803300"/>
              <a:gd name="connsiteY14257" fmla="*/ 1043454 h 4983967"/>
              <a:gd name="connsiteX14258" fmla="*/ 2589510 w 7803300"/>
              <a:gd name="connsiteY14258" fmla="*/ 1022863 h 4983967"/>
              <a:gd name="connsiteX14259" fmla="*/ 2610271 w 7803300"/>
              <a:gd name="connsiteY14259" fmla="*/ 1002273 h 4983967"/>
              <a:gd name="connsiteX14260" fmla="*/ 2547486 w 7803300"/>
              <a:gd name="connsiteY14260" fmla="*/ 1002273 h 4983967"/>
              <a:gd name="connsiteX14261" fmla="*/ 2568238 w 7803300"/>
              <a:gd name="connsiteY14261" fmla="*/ 1022863 h 4983967"/>
              <a:gd name="connsiteX14262" fmla="*/ 2547486 w 7803300"/>
              <a:gd name="connsiteY14262" fmla="*/ 1043454 h 4983967"/>
              <a:gd name="connsiteX14263" fmla="*/ 2526725 w 7803300"/>
              <a:gd name="connsiteY14263" fmla="*/ 1022863 h 4983967"/>
              <a:gd name="connsiteX14264" fmla="*/ 2547486 w 7803300"/>
              <a:gd name="connsiteY14264" fmla="*/ 1002273 h 4983967"/>
              <a:gd name="connsiteX14265" fmla="*/ 2483678 w 7803300"/>
              <a:gd name="connsiteY14265" fmla="*/ 1002273 h 4983967"/>
              <a:gd name="connsiteX14266" fmla="*/ 2504430 w 7803300"/>
              <a:gd name="connsiteY14266" fmla="*/ 1022863 h 4983967"/>
              <a:gd name="connsiteX14267" fmla="*/ 2483678 w 7803300"/>
              <a:gd name="connsiteY14267" fmla="*/ 1043454 h 4983967"/>
              <a:gd name="connsiteX14268" fmla="*/ 2462917 w 7803300"/>
              <a:gd name="connsiteY14268" fmla="*/ 1022863 h 4983967"/>
              <a:gd name="connsiteX14269" fmla="*/ 2483678 w 7803300"/>
              <a:gd name="connsiteY14269" fmla="*/ 1002273 h 4983967"/>
              <a:gd name="connsiteX14270" fmla="*/ 2420893 w 7803300"/>
              <a:gd name="connsiteY14270" fmla="*/ 1002273 h 4983967"/>
              <a:gd name="connsiteX14271" fmla="*/ 2441645 w 7803300"/>
              <a:gd name="connsiteY14271" fmla="*/ 1022863 h 4983967"/>
              <a:gd name="connsiteX14272" fmla="*/ 2420893 w 7803300"/>
              <a:gd name="connsiteY14272" fmla="*/ 1043454 h 4983967"/>
              <a:gd name="connsiteX14273" fmla="*/ 2400132 w 7803300"/>
              <a:gd name="connsiteY14273" fmla="*/ 1022863 h 4983967"/>
              <a:gd name="connsiteX14274" fmla="*/ 2420893 w 7803300"/>
              <a:gd name="connsiteY14274" fmla="*/ 1002273 h 4983967"/>
              <a:gd name="connsiteX14275" fmla="*/ 1915466 w 7803300"/>
              <a:gd name="connsiteY14275" fmla="*/ 1002273 h 4983967"/>
              <a:gd name="connsiteX14276" fmla="*/ 1936218 w 7803300"/>
              <a:gd name="connsiteY14276" fmla="*/ 1022863 h 4983967"/>
              <a:gd name="connsiteX14277" fmla="*/ 1915466 w 7803300"/>
              <a:gd name="connsiteY14277" fmla="*/ 1043454 h 4983967"/>
              <a:gd name="connsiteX14278" fmla="*/ 1894705 w 7803300"/>
              <a:gd name="connsiteY14278" fmla="*/ 1022863 h 4983967"/>
              <a:gd name="connsiteX14279" fmla="*/ 1915466 w 7803300"/>
              <a:gd name="connsiteY14279" fmla="*/ 1002273 h 4983967"/>
              <a:gd name="connsiteX14280" fmla="*/ 1852250 w 7803300"/>
              <a:gd name="connsiteY14280" fmla="*/ 1002273 h 4983967"/>
              <a:gd name="connsiteX14281" fmla="*/ 1873002 w 7803300"/>
              <a:gd name="connsiteY14281" fmla="*/ 1022863 h 4983967"/>
              <a:gd name="connsiteX14282" fmla="*/ 1852250 w 7803300"/>
              <a:gd name="connsiteY14282" fmla="*/ 1043454 h 4983967"/>
              <a:gd name="connsiteX14283" fmla="*/ 1831489 w 7803300"/>
              <a:gd name="connsiteY14283" fmla="*/ 1022863 h 4983967"/>
              <a:gd name="connsiteX14284" fmla="*/ 1852250 w 7803300"/>
              <a:gd name="connsiteY14284" fmla="*/ 1002273 h 4983967"/>
              <a:gd name="connsiteX14285" fmla="*/ 1789465 w 7803300"/>
              <a:gd name="connsiteY14285" fmla="*/ 1002273 h 4983967"/>
              <a:gd name="connsiteX14286" fmla="*/ 1810217 w 7803300"/>
              <a:gd name="connsiteY14286" fmla="*/ 1022863 h 4983967"/>
              <a:gd name="connsiteX14287" fmla="*/ 1789465 w 7803300"/>
              <a:gd name="connsiteY14287" fmla="*/ 1043454 h 4983967"/>
              <a:gd name="connsiteX14288" fmla="*/ 1768704 w 7803300"/>
              <a:gd name="connsiteY14288" fmla="*/ 1022863 h 4983967"/>
              <a:gd name="connsiteX14289" fmla="*/ 1789465 w 7803300"/>
              <a:gd name="connsiteY14289" fmla="*/ 1002273 h 4983967"/>
              <a:gd name="connsiteX14290" fmla="*/ 1725658 w 7803300"/>
              <a:gd name="connsiteY14290" fmla="*/ 1002273 h 4983967"/>
              <a:gd name="connsiteX14291" fmla="*/ 1746410 w 7803300"/>
              <a:gd name="connsiteY14291" fmla="*/ 1022863 h 4983967"/>
              <a:gd name="connsiteX14292" fmla="*/ 1725658 w 7803300"/>
              <a:gd name="connsiteY14292" fmla="*/ 1043454 h 4983967"/>
              <a:gd name="connsiteX14293" fmla="*/ 1704897 w 7803300"/>
              <a:gd name="connsiteY14293" fmla="*/ 1022863 h 4983967"/>
              <a:gd name="connsiteX14294" fmla="*/ 1725658 w 7803300"/>
              <a:gd name="connsiteY14294" fmla="*/ 1002273 h 4983967"/>
              <a:gd name="connsiteX14295" fmla="*/ 1662873 w 7803300"/>
              <a:gd name="connsiteY14295" fmla="*/ 1002273 h 4983967"/>
              <a:gd name="connsiteX14296" fmla="*/ 1683625 w 7803300"/>
              <a:gd name="connsiteY14296" fmla="*/ 1022863 h 4983967"/>
              <a:gd name="connsiteX14297" fmla="*/ 1662873 w 7803300"/>
              <a:gd name="connsiteY14297" fmla="*/ 1043454 h 4983967"/>
              <a:gd name="connsiteX14298" fmla="*/ 1642112 w 7803300"/>
              <a:gd name="connsiteY14298" fmla="*/ 1022863 h 4983967"/>
              <a:gd name="connsiteX14299" fmla="*/ 1662873 w 7803300"/>
              <a:gd name="connsiteY14299" fmla="*/ 1002273 h 4983967"/>
              <a:gd name="connsiteX14300" fmla="*/ 1536882 w 7803300"/>
              <a:gd name="connsiteY14300" fmla="*/ 1002273 h 4983967"/>
              <a:gd name="connsiteX14301" fmla="*/ 1557634 w 7803300"/>
              <a:gd name="connsiteY14301" fmla="*/ 1022863 h 4983967"/>
              <a:gd name="connsiteX14302" fmla="*/ 1536882 w 7803300"/>
              <a:gd name="connsiteY14302" fmla="*/ 1043454 h 4983967"/>
              <a:gd name="connsiteX14303" fmla="*/ 1516121 w 7803300"/>
              <a:gd name="connsiteY14303" fmla="*/ 1022863 h 4983967"/>
              <a:gd name="connsiteX14304" fmla="*/ 1536882 w 7803300"/>
              <a:gd name="connsiteY14304" fmla="*/ 1002273 h 4983967"/>
              <a:gd name="connsiteX14305" fmla="*/ 1346823 w 7803300"/>
              <a:gd name="connsiteY14305" fmla="*/ 1002273 h 4983967"/>
              <a:gd name="connsiteX14306" fmla="*/ 1367575 w 7803300"/>
              <a:gd name="connsiteY14306" fmla="*/ 1022863 h 4983967"/>
              <a:gd name="connsiteX14307" fmla="*/ 1346823 w 7803300"/>
              <a:gd name="connsiteY14307" fmla="*/ 1043454 h 4983967"/>
              <a:gd name="connsiteX14308" fmla="*/ 1326062 w 7803300"/>
              <a:gd name="connsiteY14308" fmla="*/ 1022863 h 4983967"/>
              <a:gd name="connsiteX14309" fmla="*/ 1346823 w 7803300"/>
              <a:gd name="connsiteY14309" fmla="*/ 1002273 h 4983967"/>
              <a:gd name="connsiteX14310" fmla="*/ 1284038 w 7803300"/>
              <a:gd name="connsiteY14310" fmla="*/ 1002273 h 4983967"/>
              <a:gd name="connsiteX14311" fmla="*/ 1304790 w 7803300"/>
              <a:gd name="connsiteY14311" fmla="*/ 1022863 h 4983967"/>
              <a:gd name="connsiteX14312" fmla="*/ 1284038 w 7803300"/>
              <a:gd name="connsiteY14312" fmla="*/ 1043454 h 4983967"/>
              <a:gd name="connsiteX14313" fmla="*/ 1263277 w 7803300"/>
              <a:gd name="connsiteY14313" fmla="*/ 1022863 h 4983967"/>
              <a:gd name="connsiteX14314" fmla="*/ 1284038 w 7803300"/>
              <a:gd name="connsiteY14314" fmla="*/ 1002273 h 4983967"/>
              <a:gd name="connsiteX14315" fmla="*/ 1220230 w 7803300"/>
              <a:gd name="connsiteY14315" fmla="*/ 1002273 h 4983967"/>
              <a:gd name="connsiteX14316" fmla="*/ 1240982 w 7803300"/>
              <a:gd name="connsiteY14316" fmla="*/ 1022863 h 4983967"/>
              <a:gd name="connsiteX14317" fmla="*/ 1220230 w 7803300"/>
              <a:gd name="connsiteY14317" fmla="*/ 1043454 h 4983967"/>
              <a:gd name="connsiteX14318" fmla="*/ 1199469 w 7803300"/>
              <a:gd name="connsiteY14318" fmla="*/ 1022863 h 4983967"/>
              <a:gd name="connsiteX14319" fmla="*/ 1220230 w 7803300"/>
              <a:gd name="connsiteY14319" fmla="*/ 1002273 h 4983967"/>
              <a:gd name="connsiteX14320" fmla="*/ 1157445 w 7803300"/>
              <a:gd name="connsiteY14320" fmla="*/ 1002273 h 4983967"/>
              <a:gd name="connsiteX14321" fmla="*/ 1178197 w 7803300"/>
              <a:gd name="connsiteY14321" fmla="*/ 1022863 h 4983967"/>
              <a:gd name="connsiteX14322" fmla="*/ 1157445 w 7803300"/>
              <a:gd name="connsiteY14322" fmla="*/ 1043454 h 4983967"/>
              <a:gd name="connsiteX14323" fmla="*/ 1136684 w 7803300"/>
              <a:gd name="connsiteY14323" fmla="*/ 1022863 h 4983967"/>
              <a:gd name="connsiteX14324" fmla="*/ 1157445 w 7803300"/>
              <a:gd name="connsiteY14324" fmla="*/ 1002273 h 4983967"/>
              <a:gd name="connsiteX14325" fmla="*/ 6140606 w 7803300"/>
              <a:gd name="connsiteY14325" fmla="*/ 939900 h 4983967"/>
              <a:gd name="connsiteX14326" fmla="*/ 6161358 w 7803300"/>
              <a:gd name="connsiteY14326" fmla="*/ 960490 h 4983967"/>
              <a:gd name="connsiteX14327" fmla="*/ 6140606 w 7803300"/>
              <a:gd name="connsiteY14327" fmla="*/ 981081 h 4983967"/>
              <a:gd name="connsiteX14328" fmla="*/ 6119845 w 7803300"/>
              <a:gd name="connsiteY14328" fmla="*/ 960490 h 4983967"/>
              <a:gd name="connsiteX14329" fmla="*/ 6140606 w 7803300"/>
              <a:gd name="connsiteY14329" fmla="*/ 939900 h 4983967"/>
              <a:gd name="connsiteX14330" fmla="*/ 6077740 w 7803300"/>
              <a:gd name="connsiteY14330" fmla="*/ 939900 h 4983967"/>
              <a:gd name="connsiteX14331" fmla="*/ 6098492 w 7803300"/>
              <a:gd name="connsiteY14331" fmla="*/ 960490 h 4983967"/>
              <a:gd name="connsiteX14332" fmla="*/ 6077740 w 7803300"/>
              <a:gd name="connsiteY14332" fmla="*/ 981081 h 4983967"/>
              <a:gd name="connsiteX14333" fmla="*/ 6056979 w 7803300"/>
              <a:gd name="connsiteY14333" fmla="*/ 960490 h 4983967"/>
              <a:gd name="connsiteX14334" fmla="*/ 6077740 w 7803300"/>
              <a:gd name="connsiteY14334" fmla="*/ 939900 h 4983967"/>
              <a:gd name="connsiteX14335" fmla="*/ 6014013 w 7803300"/>
              <a:gd name="connsiteY14335" fmla="*/ 939900 h 4983967"/>
              <a:gd name="connsiteX14336" fmla="*/ 6034765 w 7803300"/>
              <a:gd name="connsiteY14336" fmla="*/ 960490 h 4983967"/>
              <a:gd name="connsiteX14337" fmla="*/ 6014013 w 7803300"/>
              <a:gd name="connsiteY14337" fmla="*/ 981081 h 4983967"/>
              <a:gd name="connsiteX14338" fmla="*/ 5993252 w 7803300"/>
              <a:gd name="connsiteY14338" fmla="*/ 960490 h 4983967"/>
              <a:gd name="connsiteX14339" fmla="*/ 6014013 w 7803300"/>
              <a:gd name="connsiteY14339" fmla="*/ 939900 h 4983967"/>
              <a:gd name="connsiteX14340" fmla="*/ 5951139 w 7803300"/>
              <a:gd name="connsiteY14340" fmla="*/ 939900 h 4983967"/>
              <a:gd name="connsiteX14341" fmla="*/ 5971891 w 7803300"/>
              <a:gd name="connsiteY14341" fmla="*/ 960490 h 4983967"/>
              <a:gd name="connsiteX14342" fmla="*/ 5951139 w 7803300"/>
              <a:gd name="connsiteY14342" fmla="*/ 981081 h 4983967"/>
              <a:gd name="connsiteX14343" fmla="*/ 5930378 w 7803300"/>
              <a:gd name="connsiteY14343" fmla="*/ 960490 h 4983967"/>
              <a:gd name="connsiteX14344" fmla="*/ 5951139 w 7803300"/>
              <a:gd name="connsiteY14344" fmla="*/ 939900 h 4983967"/>
              <a:gd name="connsiteX14345" fmla="*/ 5888022 w 7803300"/>
              <a:gd name="connsiteY14345" fmla="*/ 939900 h 4983967"/>
              <a:gd name="connsiteX14346" fmla="*/ 5908774 w 7803300"/>
              <a:gd name="connsiteY14346" fmla="*/ 960490 h 4983967"/>
              <a:gd name="connsiteX14347" fmla="*/ 5888022 w 7803300"/>
              <a:gd name="connsiteY14347" fmla="*/ 981081 h 4983967"/>
              <a:gd name="connsiteX14348" fmla="*/ 5867261 w 7803300"/>
              <a:gd name="connsiteY14348" fmla="*/ 960490 h 4983967"/>
              <a:gd name="connsiteX14349" fmla="*/ 5888022 w 7803300"/>
              <a:gd name="connsiteY14349" fmla="*/ 939900 h 4983967"/>
              <a:gd name="connsiteX14350" fmla="*/ 5825237 w 7803300"/>
              <a:gd name="connsiteY14350" fmla="*/ 939900 h 4983967"/>
              <a:gd name="connsiteX14351" fmla="*/ 5845989 w 7803300"/>
              <a:gd name="connsiteY14351" fmla="*/ 960490 h 4983967"/>
              <a:gd name="connsiteX14352" fmla="*/ 5825237 w 7803300"/>
              <a:gd name="connsiteY14352" fmla="*/ 981081 h 4983967"/>
              <a:gd name="connsiteX14353" fmla="*/ 5804476 w 7803300"/>
              <a:gd name="connsiteY14353" fmla="*/ 960490 h 4983967"/>
              <a:gd name="connsiteX14354" fmla="*/ 5825237 w 7803300"/>
              <a:gd name="connsiteY14354" fmla="*/ 939900 h 4983967"/>
              <a:gd name="connsiteX14355" fmla="*/ 5761510 w 7803300"/>
              <a:gd name="connsiteY14355" fmla="*/ 939900 h 4983967"/>
              <a:gd name="connsiteX14356" fmla="*/ 5782262 w 7803300"/>
              <a:gd name="connsiteY14356" fmla="*/ 960490 h 4983967"/>
              <a:gd name="connsiteX14357" fmla="*/ 5761510 w 7803300"/>
              <a:gd name="connsiteY14357" fmla="*/ 981081 h 4983967"/>
              <a:gd name="connsiteX14358" fmla="*/ 5740749 w 7803300"/>
              <a:gd name="connsiteY14358" fmla="*/ 960490 h 4983967"/>
              <a:gd name="connsiteX14359" fmla="*/ 5761510 w 7803300"/>
              <a:gd name="connsiteY14359" fmla="*/ 939900 h 4983967"/>
              <a:gd name="connsiteX14360" fmla="*/ 5130001 w 7803300"/>
              <a:gd name="connsiteY14360" fmla="*/ 939900 h 4983967"/>
              <a:gd name="connsiteX14361" fmla="*/ 5150753 w 7803300"/>
              <a:gd name="connsiteY14361" fmla="*/ 960490 h 4983967"/>
              <a:gd name="connsiteX14362" fmla="*/ 5130001 w 7803300"/>
              <a:gd name="connsiteY14362" fmla="*/ 981081 h 4983967"/>
              <a:gd name="connsiteX14363" fmla="*/ 5109240 w 7803300"/>
              <a:gd name="connsiteY14363" fmla="*/ 960490 h 4983967"/>
              <a:gd name="connsiteX14364" fmla="*/ 5130001 w 7803300"/>
              <a:gd name="connsiteY14364" fmla="*/ 939900 h 4983967"/>
              <a:gd name="connsiteX14365" fmla="*/ 5067216 w 7803300"/>
              <a:gd name="connsiteY14365" fmla="*/ 939900 h 4983967"/>
              <a:gd name="connsiteX14366" fmla="*/ 5087968 w 7803300"/>
              <a:gd name="connsiteY14366" fmla="*/ 960490 h 4983967"/>
              <a:gd name="connsiteX14367" fmla="*/ 5067216 w 7803300"/>
              <a:gd name="connsiteY14367" fmla="*/ 981081 h 4983967"/>
              <a:gd name="connsiteX14368" fmla="*/ 5046455 w 7803300"/>
              <a:gd name="connsiteY14368" fmla="*/ 960490 h 4983967"/>
              <a:gd name="connsiteX14369" fmla="*/ 5067216 w 7803300"/>
              <a:gd name="connsiteY14369" fmla="*/ 939900 h 4983967"/>
              <a:gd name="connsiteX14370" fmla="*/ 5003409 w 7803300"/>
              <a:gd name="connsiteY14370" fmla="*/ 939900 h 4983967"/>
              <a:gd name="connsiteX14371" fmla="*/ 5024161 w 7803300"/>
              <a:gd name="connsiteY14371" fmla="*/ 960490 h 4983967"/>
              <a:gd name="connsiteX14372" fmla="*/ 5003409 w 7803300"/>
              <a:gd name="connsiteY14372" fmla="*/ 981081 h 4983967"/>
              <a:gd name="connsiteX14373" fmla="*/ 4982648 w 7803300"/>
              <a:gd name="connsiteY14373" fmla="*/ 960490 h 4983967"/>
              <a:gd name="connsiteX14374" fmla="*/ 5003409 w 7803300"/>
              <a:gd name="connsiteY14374" fmla="*/ 939900 h 4983967"/>
              <a:gd name="connsiteX14375" fmla="*/ 3241528 w 7803300"/>
              <a:gd name="connsiteY14375" fmla="*/ 939483 h 4983967"/>
              <a:gd name="connsiteX14376" fmla="*/ 3262280 w 7803300"/>
              <a:gd name="connsiteY14376" fmla="*/ 960076 h 4983967"/>
              <a:gd name="connsiteX14377" fmla="*/ 3241528 w 7803300"/>
              <a:gd name="connsiteY14377" fmla="*/ 980660 h 4983967"/>
              <a:gd name="connsiteX14378" fmla="*/ 3220767 w 7803300"/>
              <a:gd name="connsiteY14378" fmla="*/ 960076 h 4983967"/>
              <a:gd name="connsiteX14379" fmla="*/ 3241528 w 7803300"/>
              <a:gd name="connsiteY14379" fmla="*/ 939483 h 4983967"/>
              <a:gd name="connsiteX14380" fmla="*/ 3178663 w 7803300"/>
              <a:gd name="connsiteY14380" fmla="*/ 939483 h 4983967"/>
              <a:gd name="connsiteX14381" fmla="*/ 3199415 w 7803300"/>
              <a:gd name="connsiteY14381" fmla="*/ 960076 h 4983967"/>
              <a:gd name="connsiteX14382" fmla="*/ 3178663 w 7803300"/>
              <a:gd name="connsiteY14382" fmla="*/ 980660 h 4983967"/>
              <a:gd name="connsiteX14383" fmla="*/ 3157902 w 7803300"/>
              <a:gd name="connsiteY14383" fmla="*/ 960076 h 4983967"/>
              <a:gd name="connsiteX14384" fmla="*/ 3178663 w 7803300"/>
              <a:gd name="connsiteY14384" fmla="*/ 939483 h 4983967"/>
              <a:gd name="connsiteX14385" fmla="*/ 3115447 w 7803300"/>
              <a:gd name="connsiteY14385" fmla="*/ 939483 h 4983967"/>
              <a:gd name="connsiteX14386" fmla="*/ 3136199 w 7803300"/>
              <a:gd name="connsiteY14386" fmla="*/ 960076 h 4983967"/>
              <a:gd name="connsiteX14387" fmla="*/ 3115447 w 7803300"/>
              <a:gd name="connsiteY14387" fmla="*/ 980660 h 4983967"/>
              <a:gd name="connsiteX14388" fmla="*/ 3094686 w 7803300"/>
              <a:gd name="connsiteY14388" fmla="*/ 960076 h 4983967"/>
              <a:gd name="connsiteX14389" fmla="*/ 3115447 w 7803300"/>
              <a:gd name="connsiteY14389" fmla="*/ 939483 h 4983967"/>
              <a:gd name="connsiteX14390" fmla="*/ 3052662 w 7803300"/>
              <a:gd name="connsiteY14390" fmla="*/ 939483 h 4983967"/>
              <a:gd name="connsiteX14391" fmla="*/ 3073414 w 7803300"/>
              <a:gd name="connsiteY14391" fmla="*/ 960076 h 4983967"/>
              <a:gd name="connsiteX14392" fmla="*/ 3052662 w 7803300"/>
              <a:gd name="connsiteY14392" fmla="*/ 980660 h 4983967"/>
              <a:gd name="connsiteX14393" fmla="*/ 3031901 w 7803300"/>
              <a:gd name="connsiteY14393" fmla="*/ 960076 h 4983967"/>
              <a:gd name="connsiteX14394" fmla="*/ 3052662 w 7803300"/>
              <a:gd name="connsiteY14394" fmla="*/ 939483 h 4983967"/>
              <a:gd name="connsiteX14395" fmla="*/ 2988945 w 7803300"/>
              <a:gd name="connsiteY14395" fmla="*/ 939483 h 4983967"/>
              <a:gd name="connsiteX14396" fmla="*/ 3009697 w 7803300"/>
              <a:gd name="connsiteY14396" fmla="*/ 960076 h 4983967"/>
              <a:gd name="connsiteX14397" fmla="*/ 2988945 w 7803300"/>
              <a:gd name="connsiteY14397" fmla="*/ 980660 h 4983967"/>
              <a:gd name="connsiteX14398" fmla="*/ 2968184 w 7803300"/>
              <a:gd name="connsiteY14398" fmla="*/ 960076 h 4983967"/>
              <a:gd name="connsiteX14399" fmla="*/ 2988945 w 7803300"/>
              <a:gd name="connsiteY14399" fmla="*/ 939483 h 4983967"/>
              <a:gd name="connsiteX14400" fmla="*/ 2926070 w 7803300"/>
              <a:gd name="connsiteY14400" fmla="*/ 939483 h 4983967"/>
              <a:gd name="connsiteX14401" fmla="*/ 2946822 w 7803300"/>
              <a:gd name="connsiteY14401" fmla="*/ 960076 h 4983967"/>
              <a:gd name="connsiteX14402" fmla="*/ 2926070 w 7803300"/>
              <a:gd name="connsiteY14402" fmla="*/ 980660 h 4983967"/>
              <a:gd name="connsiteX14403" fmla="*/ 2905309 w 7803300"/>
              <a:gd name="connsiteY14403" fmla="*/ 960076 h 4983967"/>
              <a:gd name="connsiteX14404" fmla="*/ 2926070 w 7803300"/>
              <a:gd name="connsiteY14404" fmla="*/ 939483 h 4983967"/>
              <a:gd name="connsiteX14405" fmla="*/ 2862944 w 7803300"/>
              <a:gd name="connsiteY14405" fmla="*/ 939483 h 4983967"/>
              <a:gd name="connsiteX14406" fmla="*/ 2883696 w 7803300"/>
              <a:gd name="connsiteY14406" fmla="*/ 960076 h 4983967"/>
              <a:gd name="connsiteX14407" fmla="*/ 2862944 w 7803300"/>
              <a:gd name="connsiteY14407" fmla="*/ 980660 h 4983967"/>
              <a:gd name="connsiteX14408" fmla="*/ 2842183 w 7803300"/>
              <a:gd name="connsiteY14408" fmla="*/ 960076 h 4983967"/>
              <a:gd name="connsiteX14409" fmla="*/ 2862944 w 7803300"/>
              <a:gd name="connsiteY14409" fmla="*/ 939483 h 4983967"/>
              <a:gd name="connsiteX14410" fmla="*/ 2800159 w 7803300"/>
              <a:gd name="connsiteY14410" fmla="*/ 939483 h 4983967"/>
              <a:gd name="connsiteX14411" fmla="*/ 2820911 w 7803300"/>
              <a:gd name="connsiteY14411" fmla="*/ 960076 h 4983967"/>
              <a:gd name="connsiteX14412" fmla="*/ 2800159 w 7803300"/>
              <a:gd name="connsiteY14412" fmla="*/ 980660 h 4983967"/>
              <a:gd name="connsiteX14413" fmla="*/ 2779398 w 7803300"/>
              <a:gd name="connsiteY14413" fmla="*/ 960076 h 4983967"/>
              <a:gd name="connsiteX14414" fmla="*/ 2800159 w 7803300"/>
              <a:gd name="connsiteY14414" fmla="*/ 939483 h 4983967"/>
              <a:gd name="connsiteX14415" fmla="*/ 2736352 w 7803300"/>
              <a:gd name="connsiteY14415" fmla="*/ 939483 h 4983967"/>
              <a:gd name="connsiteX14416" fmla="*/ 2757104 w 7803300"/>
              <a:gd name="connsiteY14416" fmla="*/ 960076 h 4983967"/>
              <a:gd name="connsiteX14417" fmla="*/ 2736352 w 7803300"/>
              <a:gd name="connsiteY14417" fmla="*/ 980660 h 4983967"/>
              <a:gd name="connsiteX14418" fmla="*/ 2715591 w 7803300"/>
              <a:gd name="connsiteY14418" fmla="*/ 960076 h 4983967"/>
              <a:gd name="connsiteX14419" fmla="*/ 2736352 w 7803300"/>
              <a:gd name="connsiteY14419" fmla="*/ 939483 h 4983967"/>
              <a:gd name="connsiteX14420" fmla="*/ 2673486 w 7803300"/>
              <a:gd name="connsiteY14420" fmla="*/ 939483 h 4983967"/>
              <a:gd name="connsiteX14421" fmla="*/ 2694238 w 7803300"/>
              <a:gd name="connsiteY14421" fmla="*/ 960076 h 4983967"/>
              <a:gd name="connsiteX14422" fmla="*/ 2673486 w 7803300"/>
              <a:gd name="connsiteY14422" fmla="*/ 980660 h 4983967"/>
              <a:gd name="connsiteX14423" fmla="*/ 2652725 w 7803300"/>
              <a:gd name="connsiteY14423" fmla="*/ 960076 h 4983967"/>
              <a:gd name="connsiteX14424" fmla="*/ 2673486 w 7803300"/>
              <a:gd name="connsiteY14424" fmla="*/ 939483 h 4983967"/>
              <a:gd name="connsiteX14425" fmla="*/ 2610360 w 7803300"/>
              <a:gd name="connsiteY14425" fmla="*/ 939483 h 4983967"/>
              <a:gd name="connsiteX14426" fmla="*/ 2631112 w 7803300"/>
              <a:gd name="connsiteY14426" fmla="*/ 960076 h 4983967"/>
              <a:gd name="connsiteX14427" fmla="*/ 2610360 w 7803300"/>
              <a:gd name="connsiteY14427" fmla="*/ 980660 h 4983967"/>
              <a:gd name="connsiteX14428" fmla="*/ 2589599 w 7803300"/>
              <a:gd name="connsiteY14428" fmla="*/ 960076 h 4983967"/>
              <a:gd name="connsiteX14429" fmla="*/ 2610360 w 7803300"/>
              <a:gd name="connsiteY14429" fmla="*/ 939483 h 4983967"/>
              <a:gd name="connsiteX14430" fmla="*/ 2547486 w 7803300"/>
              <a:gd name="connsiteY14430" fmla="*/ 939483 h 4983967"/>
              <a:gd name="connsiteX14431" fmla="*/ 2568238 w 7803300"/>
              <a:gd name="connsiteY14431" fmla="*/ 960076 h 4983967"/>
              <a:gd name="connsiteX14432" fmla="*/ 2547486 w 7803300"/>
              <a:gd name="connsiteY14432" fmla="*/ 980660 h 4983967"/>
              <a:gd name="connsiteX14433" fmla="*/ 2526725 w 7803300"/>
              <a:gd name="connsiteY14433" fmla="*/ 960076 h 4983967"/>
              <a:gd name="connsiteX14434" fmla="*/ 2547486 w 7803300"/>
              <a:gd name="connsiteY14434" fmla="*/ 939483 h 4983967"/>
              <a:gd name="connsiteX14435" fmla="*/ 2483768 w 7803300"/>
              <a:gd name="connsiteY14435" fmla="*/ 939483 h 4983967"/>
              <a:gd name="connsiteX14436" fmla="*/ 2504520 w 7803300"/>
              <a:gd name="connsiteY14436" fmla="*/ 960076 h 4983967"/>
              <a:gd name="connsiteX14437" fmla="*/ 2483768 w 7803300"/>
              <a:gd name="connsiteY14437" fmla="*/ 980660 h 4983967"/>
              <a:gd name="connsiteX14438" fmla="*/ 2463007 w 7803300"/>
              <a:gd name="connsiteY14438" fmla="*/ 960076 h 4983967"/>
              <a:gd name="connsiteX14439" fmla="*/ 2483768 w 7803300"/>
              <a:gd name="connsiteY14439" fmla="*/ 939483 h 4983967"/>
              <a:gd name="connsiteX14440" fmla="*/ 2420893 w 7803300"/>
              <a:gd name="connsiteY14440" fmla="*/ 939483 h 4983967"/>
              <a:gd name="connsiteX14441" fmla="*/ 2441645 w 7803300"/>
              <a:gd name="connsiteY14441" fmla="*/ 960076 h 4983967"/>
              <a:gd name="connsiteX14442" fmla="*/ 2420893 w 7803300"/>
              <a:gd name="connsiteY14442" fmla="*/ 980660 h 4983967"/>
              <a:gd name="connsiteX14443" fmla="*/ 2400132 w 7803300"/>
              <a:gd name="connsiteY14443" fmla="*/ 960076 h 4983967"/>
              <a:gd name="connsiteX14444" fmla="*/ 2420893 w 7803300"/>
              <a:gd name="connsiteY14444" fmla="*/ 939483 h 4983967"/>
              <a:gd name="connsiteX14445" fmla="*/ 2230924 w 7803300"/>
              <a:gd name="connsiteY14445" fmla="*/ 939483 h 4983967"/>
              <a:gd name="connsiteX14446" fmla="*/ 2251676 w 7803300"/>
              <a:gd name="connsiteY14446" fmla="*/ 960076 h 4983967"/>
              <a:gd name="connsiteX14447" fmla="*/ 2230924 w 7803300"/>
              <a:gd name="connsiteY14447" fmla="*/ 980660 h 4983967"/>
              <a:gd name="connsiteX14448" fmla="*/ 2210163 w 7803300"/>
              <a:gd name="connsiteY14448" fmla="*/ 960076 h 4983967"/>
              <a:gd name="connsiteX14449" fmla="*/ 2230924 w 7803300"/>
              <a:gd name="connsiteY14449" fmla="*/ 939483 h 4983967"/>
              <a:gd name="connsiteX14450" fmla="*/ 1662873 w 7803300"/>
              <a:gd name="connsiteY14450" fmla="*/ 939483 h 4983967"/>
              <a:gd name="connsiteX14451" fmla="*/ 1683625 w 7803300"/>
              <a:gd name="connsiteY14451" fmla="*/ 960076 h 4983967"/>
              <a:gd name="connsiteX14452" fmla="*/ 1662873 w 7803300"/>
              <a:gd name="connsiteY14452" fmla="*/ 980660 h 4983967"/>
              <a:gd name="connsiteX14453" fmla="*/ 1642112 w 7803300"/>
              <a:gd name="connsiteY14453" fmla="*/ 960076 h 4983967"/>
              <a:gd name="connsiteX14454" fmla="*/ 1662873 w 7803300"/>
              <a:gd name="connsiteY14454" fmla="*/ 939483 h 4983967"/>
              <a:gd name="connsiteX14455" fmla="*/ 1536882 w 7803300"/>
              <a:gd name="connsiteY14455" fmla="*/ 939483 h 4983967"/>
              <a:gd name="connsiteX14456" fmla="*/ 1557634 w 7803300"/>
              <a:gd name="connsiteY14456" fmla="*/ 960076 h 4983967"/>
              <a:gd name="connsiteX14457" fmla="*/ 1536882 w 7803300"/>
              <a:gd name="connsiteY14457" fmla="*/ 980660 h 4983967"/>
              <a:gd name="connsiteX14458" fmla="*/ 1516121 w 7803300"/>
              <a:gd name="connsiteY14458" fmla="*/ 960076 h 4983967"/>
              <a:gd name="connsiteX14459" fmla="*/ 1536882 w 7803300"/>
              <a:gd name="connsiteY14459" fmla="*/ 939483 h 4983967"/>
              <a:gd name="connsiteX14460" fmla="*/ 1473155 w 7803300"/>
              <a:gd name="connsiteY14460" fmla="*/ 939483 h 4983967"/>
              <a:gd name="connsiteX14461" fmla="*/ 1493907 w 7803300"/>
              <a:gd name="connsiteY14461" fmla="*/ 960076 h 4983967"/>
              <a:gd name="connsiteX14462" fmla="*/ 1473155 w 7803300"/>
              <a:gd name="connsiteY14462" fmla="*/ 980660 h 4983967"/>
              <a:gd name="connsiteX14463" fmla="*/ 1452394 w 7803300"/>
              <a:gd name="connsiteY14463" fmla="*/ 960076 h 4983967"/>
              <a:gd name="connsiteX14464" fmla="*/ 1473155 w 7803300"/>
              <a:gd name="connsiteY14464" fmla="*/ 939483 h 4983967"/>
              <a:gd name="connsiteX14465" fmla="*/ 1346903 w 7803300"/>
              <a:gd name="connsiteY14465" fmla="*/ 939483 h 4983967"/>
              <a:gd name="connsiteX14466" fmla="*/ 1367655 w 7803300"/>
              <a:gd name="connsiteY14466" fmla="*/ 960076 h 4983967"/>
              <a:gd name="connsiteX14467" fmla="*/ 1346903 w 7803300"/>
              <a:gd name="connsiteY14467" fmla="*/ 980660 h 4983967"/>
              <a:gd name="connsiteX14468" fmla="*/ 1326142 w 7803300"/>
              <a:gd name="connsiteY14468" fmla="*/ 960076 h 4983967"/>
              <a:gd name="connsiteX14469" fmla="*/ 1346903 w 7803300"/>
              <a:gd name="connsiteY14469" fmla="*/ 939483 h 4983967"/>
              <a:gd name="connsiteX14470" fmla="*/ 1284038 w 7803300"/>
              <a:gd name="connsiteY14470" fmla="*/ 939483 h 4983967"/>
              <a:gd name="connsiteX14471" fmla="*/ 1304790 w 7803300"/>
              <a:gd name="connsiteY14471" fmla="*/ 960076 h 4983967"/>
              <a:gd name="connsiteX14472" fmla="*/ 1284038 w 7803300"/>
              <a:gd name="connsiteY14472" fmla="*/ 980660 h 4983967"/>
              <a:gd name="connsiteX14473" fmla="*/ 1263277 w 7803300"/>
              <a:gd name="connsiteY14473" fmla="*/ 960076 h 4983967"/>
              <a:gd name="connsiteX14474" fmla="*/ 1284038 w 7803300"/>
              <a:gd name="connsiteY14474" fmla="*/ 939483 h 4983967"/>
              <a:gd name="connsiteX14475" fmla="*/ 1220311 w 7803300"/>
              <a:gd name="connsiteY14475" fmla="*/ 939483 h 4983967"/>
              <a:gd name="connsiteX14476" fmla="*/ 1241063 w 7803300"/>
              <a:gd name="connsiteY14476" fmla="*/ 960076 h 4983967"/>
              <a:gd name="connsiteX14477" fmla="*/ 1220311 w 7803300"/>
              <a:gd name="connsiteY14477" fmla="*/ 980660 h 4983967"/>
              <a:gd name="connsiteX14478" fmla="*/ 1199550 w 7803300"/>
              <a:gd name="connsiteY14478" fmla="*/ 960076 h 4983967"/>
              <a:gd name="connsiteX14479" fmla="*/ 1220311 w 7803300"/>
              <a:gd name="connsiteY14479" fmla="*/ 939483 h 4983967"/>
              <a:gd name="connsiteX14480" fmla="*/ 1157445 w 7803300"/>
              <a:gd name="connsiteY14480" fmla="*/ 939483 h 4983967"/>
              <a:gd name="connsiteX14481" fmla="*/ 1178197 w 7803300"/>
              <a:gd name="connsiteY14481" fmla="*/ 960076 h 4983967"/>
              <a:gd name="connsiteX14482" fmla="*/ 1157445 w 7803300"/>
              <a:gd name="connsiteY14482" fmla="*/ 980660 h 4983967"/>
              <a:gd name="connsiteX14483" fmla="*/ 1136684 w 7803300"/>
              <a:gd name="connsiteY14483" fmla="*/ 960076 h 4983967"/>
              <a:gd name="connsiteX14484" fmla="*/ 1157445 w 7803300"/>
              <a:gd name="connsiteY14484" fmla="*/ 939483 h 4983967"/>
              <a:gd name="connsiteX14485" fmla="*/ 6077740 w 7803300"/>
              <a:gd name="connsiteY14485" fmla="*/ 877286 h 4983967"/>
              <a:gd name="connsiteX14486" fmla="*/ 6098492 w 7803300"/>
              <a:gd name="connsiteY14486" fmla="*/ 897877 h 4983967"/>
              <a:gd name="connsiteX14487" fmla="*/ 6077740 w 7803300"/>
              <a:gd name="connsiteY14487" fmla="*/ 918467 h 4983967"/>
              <a:gd name="connsiteX14488" fmla="*/ 6056979 w 7803300"/>
              <a:gd name="connsiteY14488" fmla="*/ 897877 h 4983967"/>
              <a:gd name="connsiteX14489" fmla="*/ 6077740 w 7803300"/>
              <a:gd name="connsiteY14489" fmla="*/ 877286 h 4983967"/>
              <a:gd name="connsiteX14490" fmla="*/ 6014013 w 7803300"/>
              <a:gd name="connsiteY14490" fmla="*/ 877286 h 4983967"/>
              <a:gd name="connsiteX14491" fmla="*/ 6034765 w 7803300"/>
              <a:gd name="connsiteY14491" fmla="*/ 897877 h 4983967"/>
              <a:gd name="connsiteX14492" fmla="*/ 6014013 w 7803300"/>
              <a:gd name="connsiteY14492" fmla="*/ 918467 h 4983967"/>
              <a:gd name="connsiteX14493" fmla="*/ 5993252 w 7803300"/>
              <a:gd name="connsiteY14493" fmla="*/ 897877 h 4983967"/>
              <a:gd name="connsiteX14494" fmla="*/ 6014013 w 7803300"/>
              <a:gd name="connsiteY14494" fmla="*/ 877286 h 4983967"/>
              <a:gd name="connsiteX14495" fmla="*/ 5951139 w 7803300"/>
              <a:gd name="connsiteY14495" fmla="*/ 877286 h 4983967"/>
              <a:gd name="connsiteX14496" fmla="*/ 5971891 w 7803300"/>
              <a:gd name="connsiteY14496" fmla="*/ 897877 h 4983967"/>
              <a:gd name="connsiteX14497" fmla="*/ 5951139 w 7803300"/>
              <a:gd name="connsiteY14497" fmla="*/ 918467 h 4983967"/>
              <a:gd name="connsiteX14498" fmla="*/ 5930378 w 7803300"/>
              <a:gd name="connsiteY14498" fmla="*/ 897877 h 4983967"/>
              <a:gd name="connsiteX14499" fmla="*/ 5951139 w 7803300"/>
              <a:gd name="connsiteY14499" fmla="*/ 877286 h 4983967"/>
              <a:gd name="connsiteX14500" fmla="*/ 5888022 w 7803300"/>
              <a:gd name="connsiteY14500" fmla="*/ 877286 h 4983967"/>
              <a:gd name="connsiteX14501" fmla="*/ 5908774 w 7803300"/>
              <a:gd name="connsiteY14501" fmla="*/ 897877 h 4983967"/>
              <a:gd name="connsiteX14502" fmla="*/ 5888022 w 7803300"/>
              <a:gd name="connsiteY14502" fmla="*/ 918467 h 4983967"/>
              <a:gd name="connsiteX14503" fmla="*/ 5867261 w 7803300"/>
              <a:gd name="connsiteY14503" fmla="*/ 897877 h 4983967"/>
              <a:gd name="connsiteX14504" fmla="*/ 5888022 w 7803300"/>
              <a:gd name="connsiteY14504" fmla="*/ 877286 h 4983967"/>
              <a:gd name="connsiteX14505" fmla="*/ 5825237 w 7803300"/>
              <a:gd name="connsiteY14505" fmla="*/ 877286 h 4983967"/>
              <a:gd name="connsiteX14506" fmla="*/ 5845989 w 7803300"/>
              <a:gd name="connsiteY14506" fmla="*/ 897877 h 4983967"/>
              <a:gd name="connsiteX14507" fmla="*/ 5825237 w 7803300"/>
              <a:gd name="connsiteY14507" fmla="*/ 918467 h 4983967"/>
              <a:gd name="connsiteX14508" fmla="*/ 5804476 w 7803300"/>
              <a:gd name="connsiteY14508" fmla="*/ 897877 h 4983967"/>
              <a:gd name="connsiteX14509" fmla="*/ 5825237 w 7803300"/>
              <a:gd name="connsiteY14509" fmla="*/ 877286 h 4983967"/>
              <a:gd name="connsiteX14510" fmla="*/ 5761510 w 7803300"/>
              <a:gd name="connsiteY14510" fmla="*/ 877286 h 4983967"/>
              <a:gd name="connsiteX14511" fmla="*/ 5782262 w 7803300"/>
              <a:gd name="connsiteY14511" fmla="*/ 897877 h 4983967"/>
              <a:gd name="connsiteX14512" fmla="*/ 5761510 w 7803300"/>
              <a:gd name="connsiteY14512" fmla="*/ 918467 h 4983967"/>
              <a:gd name="connsiteX14513" fmla="*/ 5740749 w 7803300"/>
              <a:gd name="connsiteY14513" fmla="*/ 897877 h 4983967"/>
              <a:gd name="connsiteX14514" fmla="*/ 5761510 w 7803300"/>
              <a:gd name="connsiteY14514" fmla="*/ 877286 h 4983967"/>
              <a:gd name="connsiteX14515" fmla="*/ 5193127 w 7803300"/>
              <a:gd name="connsiteY14515" fmla="*/ 877286 h 4983967"/>
              <a:gd name="connsiteX14516" fmla="*/ 5213879 w 7803300"/>
              <a:gd name="connsiteY14516" fmla="*/ 897877 h 4983967"/>
              <a:gd name="connsiteX14517" fmla="*/ 5193127 w 7803300"/>
              <a:gd name="connsiteY14517" fmla="*/ 918467 h 4983967"/>
              <a:gd name="connsiteX14518" fmla="*/ 5172366 w 7803300"/>
              <a:gd name="connsiteY14518" fmla="*/ 897877 h 4983967"/>
              <a:gd name="connsiteX14519" fmla="*/ 5193127 w 7803300"/>
              <a:gd name="connsiteY14519" fmla="*/ 877286 h 4983967"/>
              <a:gd name="connsiteX14520" fmla="*/ 5130001 w 7803300"/>
              <a:gd name="connsiteY14520" fmla="*/ 877286 h 4983967"/>
              <a:gd name="connsiteX14521" fmla="*/ 5150753 w 7803300"/>
              <a:gd name="connsiteY14521" fmla="*/ 897877 h 4983967"/>
              <a:gd name="connsiteX14522" fmla="*/ 5130001 w 7803300"/>
              <a:gd name="connsiteY14522" fmla="*/ 918467 h 4983967"/>
              <a:gd name="connsiteX14523" fmla="*/ 5109240 w 7803300"/>
              <a:gd name="connsiteY14523" fmla="*/ 897877 h 4983967"/>
              <a:gd name="connsiteX14524" fmla="*/ 5130001 w 7803300"/>
              <a:gd name="connsiteY14524" fmla="*/ 877286 h 4983967"/>
              <a:gd name="connsiteX14525" fmla="*/ 4056522 w 7803300"/>
              <a:gd name="connsiteY14525" fmla="*/ 877286 h 4983967"/>
              <a:gd name="connsiteX14526" fmla="*/ 4077274 w 7803300"/>
              <a:gd name="connsiteY14526" fmla="*/ 897877 h 4983967"/>
              <a:gd name="connsiteX14527" fmla="*/ 4056522 w 7803300"/>
              <a:gd name="connsiteY14527" fmla="*/ 918467 h 4983967"/>
              <a:gd name="connsiteX14528" fmla="*/ 4035761 w 7803300"/>
              <a:gd name="connsiteY14528" fmla="*/ 897877 h 4983967"/>
              <a:gd name="connsiteX14529" fmla="*/ 4056522 w 7803300"/>
              <a:gd name="connsiteY14529" fmla="*/ 877286 h 4983967"/>
              <a:gd name="connsiteX14530" fmla="*/ 3178663 w 7803300"/>
              <a:gd name="connsiteY14530" fmla="*/ 876950 h 4983967"/>
              <a:gd name="connsiteX14531" fmla="*/ 3199415 w 7803300"/>
              <a:gd name="connsiteY14531" fmla="*/ 897540 h 4983967"/>
              <a:gd name="connsiteX14532" fmla="*/ 3178663 w 7803300"/>
              <a:gd name="connsiteY14532" fmla="*/ 918132 h 4983967"/>
              <a:gd name="connsiteX14533" fmla="*/ 3157902 w 7803300"/>
              <a:gd name="connsiteY14533" fmla="*/ 897540 h 4983967"/>
              <a:gd name="connsiteX14534" fmla="*/ 3178663 w 7803300"/>
              <a:gd name="connsiteY14534" fmla="*/ 876950 h 4983967"/>
              <a:gd name="connsiteX14535" fmla="*/ 3115447 w 7803300"/>
              <a:gd name="connsiteY14535" fmla="*/ 876950 h 4983967"/>
              <a:gd name="connsiteX14536" fmla="*/ 3136199 w 7803300"/>
              <a:gd name="connsiteY14536" fmla="*/ 897540 h 4983967"/>
              <a:gd name="connsiteX14537" fmla="*/ 3115447 w 7803300"/>
              <a:gd name="connsiteY14537" fmla="*/ 918132 h 4983967"/>
              <a:gd name="connsiteX14538" fmla="*/ 3094686 w 7803300"/>
              <a:gd name="connsiteY14538" fmla="*/ 897540 h 4983967"/>
              <a:gd name="connsiteX14539" fmla="*/ 3115447 w 7803300"/>
              <a:gd name="connsiteY14539" fmla="*/ 876950 h 4983967"/>
              <a:gd name="connsiteX14540" fmla="*/ 3052662 w 7803300"/>
              <a:gd name="connsiteY14540" fmla="*/ 876950 h 4983967"/>
              <a:gd name="connsiteX14541" fmla="*/ 3073414 w 7803300"/>
              <a:gd name="connsiteY14541" fmla="*/ 897540 h 4983967"/>
              <a:gd name="connsiteX14542" fmla="*/ 3052662 w 7803300"/>
              <a:gd name="connsiteY14542" fmla="*/ 918132 h 4983967"/>
              <a:gd name="connsiteX14543" fmla="*/ 3031901 w 7803300"/>
              <a:gd name="connsiteY14543" fmla="*/ 897540 h 4983967"/>
              <a:gd name="connsiteX14544" fmla="*/ 3052662 w 7803300"/>
              <a:gd name="connsiteY14544" fmla="*/ 876950 h 4983967"/>
              <a:gd name="connsiteX14545" fmla="*/ 2988945 w 7803300"/>
              <a:gd name="connsiteY14545" fmla="*/ 876950 h 4983967"/>
              <a:gd name="connsiteX14546" fmla="*/ 3009697 w 7803300"/>
              <a:gd name="connsiteY14546" fmla="*/ 897540 h 4983967"/>
              <a:gd name="connsiteX14547" fmla="*/ 2988945 w 7803300"/>
              <a:gd name="connsiteY14547" fmla="*/ 918132 h 4983967"/>
              <a:gd name="connsiteX14548" fmla="*/ 2968184 w 7803300"/>
              <a:gd name="connsiteY14548" fmla="*/ 897540 h 4983967"/>
              <a:gd name="connsiteX14549" fmla="*/ 2988945 w 7803300"/>
              <a:gd name="connsiteY14549" fmla="*/ 876950 h 4983967"/>
              <a:gd name="connsiteX14550" fmla="*/ 2926070 w 7803300"/>
              <a:gd name="connsiteY14550" fmla="*/ 876950 h 4983967"/>
              <a:gd name="connsiteX14551" fmla="*/ 2946822 w 7803300"/>
              <a:gd name="connsiteY14551" fmla="*/ 897540 h 4983967"/>
              <a:gd name="connsiteX14552" fmla="*/ 2926070 w 7803300"/>
              <a:gd name="connsiteY14552" fmla="*/ 918132 h 4983967"/>
              <a:gd name="connsiteX14553" fmla="*/ 2905309 w 7803300"/>
              <a:gd name="connsiteY14553" fmla="*/ 897540 h 4983967"/>
              <a:gd name="connsiteX14554" fmla="*/ 2926070 w 7803300"/>
              <a:gd name="connsiteY14554" fmla="*/ 876950 h 4983967"/>
              <a:gd name="connsiteX14555" fmla="*/ 2862944 w 7803300"/>
              <a:gd name="connsiteY14555" fmla="*/ 876950 h 4983967"/>
              <a:gd name="connsiteX14556" fmla="*/ 2883696 w 7803300"/>
              <a:gd name="connsiteY14556" fmla="*/ 897540 h 4983967"/>
              <a:gd name="connsiteX14557" fmla="*/ 2862944 w 7803300"/>
              <a:gd name="connsiteY14557" fmla="*/ 918132 h 4983967"/>
              <a:gd name="connsiteX14558" fmla="*/ 2842183 w 7803300"/>
              <a:gd name="connsiteY14558" fmla="*/ 897540 h 4983967"/>
              <a:gd name="connsiteX14559" fmla="*/ 2862944 w 7803300"/>
              <a:gd name="connsiteY14559" fmla="*/ 876950 h 4983967"/>
              <a:gd name="connsiteX14560" fmla="*/ 2800159 w 7803300"/>
              <a:gd name="connsiteY14560" fmla="*/ 876950 h 4983967"/>
              <a:gd name="connsiteX14561" fmla="*/ 2820911 w 7803300"/>
              <a:gd name="connsiteY14561" fmla="*/ 897540 h 4983967"/>
              <a:gd name="connsiteX14562" fmla="*/ 2800159 w 7803300"/>
              <a:gd name="connsiteY14562" fmla="*/ 918132 h 4983967"/>
              <a:gd name="connsiteX14563" fmla="*/ 2779398 w 7803300"/>
              <a:gd name="connsiteY14563" fmla="*/ 897540 h 4983967"/>
              <a:gd name="connsiteX14564" fmla="*/ 2800159 w 7803300"/>
              <a:gd name="connsiteY14564" fmla="*/ 876950 h 4983967"/>
              <a:gd name="connsiteX14565" fmla="*/ 2736352 w 7803300"/>
              <a:gd name="connsiteY14565" fmla="*/ 876950 h 4983967"/>
              <a:gd name="connsiteX14566" fmla="*/ 2757104 w 7803300"/>
              <a:gd name="connsiteY14566" fmla="*/ 897540 h 4983967"/>
              <a:gd name="connsiteX14567" fmla="*/ 2736352 w 7803300"/>
              <a:gd name="connsiteY14567" fmla="*/ 918132 h 4983967"/>
              <a:gd name="connsiteX14568" fmla="*/ 2715591 w 7803300"/>
              <a:gd name="connsiteY14568" fmla="*/ 897540 h 4983967"/>
              <a:gd name="connsiteX14569" fmla="*/ 2736352 w 7803300"/>
              <a:gd name="connsiteY14569" fmla="*/ 876950 h 4983967"/>
              <a:gd name="connsiteX14570" fmla="*/ 2673486 w 7803300"/>
              <a:gd name="connsiteY14570" fmla="*/ 876950 h 4983967"/>
              <a:gd name="connsiteX14571" fmla="*/ 2694238 w 7803300"/>
              <a:gd name="connsiteY14571" fmla="*/ 897540 h 4983967"/>
              <a:gd name="connsiteX14572" fmla="*/ 2673486 w 7803300"/>
              <a:gd name="connsiteY14572" fmla="*/ 918132 h 4983967"/>
              <a:gd name="connsiteX14573" fmla="*/ 2652725 w 7803300"/>
              <a:gd name="connsiteY14573" fmla="*/ 897540 h 4983967"/>
              <a:gd name="connsiteX14574" fmla="*/ 2673486 w 7803300"/>
              <a:gd name="connsiteY14574" fmla="*/ 876950 h 4983967"/>
              <a:gd name="connsiteX14575" fmla="*/ 2610360 w 7803300"/>
              <a:gd name="connsiteY14575" fmla="*/ 876950 h 4983967"/>
              <a:gd name="connsiteX14576" fmla="*/ 2631112 w 7803300"/>
              <a:gd name="connsiteY14576" fmla="*/ 897540 h 4983967"/>
              <a:gd name="connsiteX14577" fmla="*/ 2610360 w 7803300"/>
              <a:gd name="connsiteY14577" fmla="*/ 918132 h 4983967"/>
              <a:gd name="connsiteX14578" fmla="*/ 2589599 w 7803300"/>
              <a:gd name="connsiteY14578" fmla="*/ 897540 h 4983967"/>
              <a:gd name="connsiteX14579" fmla="*/ 2610360 w 7803300"/>
              <a:gd name="connsiteY14579" fmla="*/ 876950 h 4983967"/>
              <a:gd name="connsiteX14580" fmla="*/ 2547486 w 7803300"/>
              <a:gd name="connsiteY14580" fmla="*/ 876950 h 4983967"/>
              <a:gd name="connsiteX14581" fmla="*/ 2568238 w 7803300"/>
              <a:gd name="connsiteY14581" fmla="*/ 897540 h 4983967"/>
              <a:gd name="connsiteX14582" fmla="*/ 2547486 w 7803300"/>
              <a:gd name="connsiteY14582" fmla="*/ 918132 h 4983967"/>
              <a:gd name="connsiteX14583" fmla="*/ 2526725 w 7803300"/>
              <a:gd name="connsiteY14583" fmla="*/ 897540 h 4983967"/>
              <a:gd name="connsiteX14584" fmla="*/ 2547486 w 7803300"/>
              <a:gd name="connsiteY14584" fmla="*/ 876950 h 4983967"/>
              <a:gd name="connsiteX14585" fmla="*/ 2483768 w 7803300"/>
              <a:gd name="connsiteY14585" fmla="*/ 876950 h 4983967"/>
              <a:gd name="connsiteX14586" fmla="*/ 2504520 w 7803300"/>
              <a:gd name="connsiteY14586" fmla="*/ 897540 h 4983967"/>
              <a:gd name="connsiteX14587" fmla="*/ 2483768 w 7803300"/>
              <a:gd name="connsiteY14587" fmla="*/ 918132 h 4983967"/>
              <a:gd name="connsiteX14588" fmla="*/ 2463007 w 7803300"/>
              <a:gd name="connsiteY14588" fmla="*/ 897540 h 4983967"/>
              <a:gd name="connsiteX14589" fmla="*/ 2483768 w 7803300"/>
              <a:gd name="connsiteY14589" fmla="*/ 876950 h 4983967"/>
              <a:gd name="connsiteX14590" fmla="*/ 2420893 w 7803300"/>
              <a:gd name="connsiteY14590" fmla="*/ 876950 h 4983967"/>
              <a:gd name="connsiteX14591" fmla="*/ 2441645 w 7803300"/>
              <a:gd name="connsiteY14591" fmla="*/ 897540 h 4983967"/>
              <a:gd name="connsiteX14592" fmla="*/ 2420893 w 7803300"/>
              <a:gd name="connsiteY14592" fmla="*/ 918132 h 4983967"/>
              <a:gd name="connsiteX14593" fmla="*/ 2400132 w 7803300"/>
              <a:gd name="connsiteY14593" fmla="*/ 897540 h 4983967"/>
              <a:gd name="connsiteX14594" fmla="*/ 2420893 w 7803300"/>
              <a:gd name="connsiteY14594" fmla="*/ 876950 h 4983967"/>
              <a:gd name="connsiteX14595" fmla="*/ 2357517 w 7803300"/>
              <a:gd name="connsiteY14595" fmla="*/ 876950 h 4983967"/>
              <a:gd name="connsiteX14596" fmla="*/ 2378269 w 7803300"/>
              <a:gd name="connsiteY14596" fmla="*/ 897540 h 4983967"/>
              <a:gd name="connsiteX14597" fmla="*/ 2357517 w 7803300"/>
              <a:gd name="connsiteY14597" fmla="*/ 918132 h 4983967"/>
              <a:gd name="connsiteX14598" fmla="*/ 2336756 w 7803300"/>
              <a:gd name="connsiteY14598" fmla="*/ 897540 h 4983967"/>
              <a:gd name="connsiteX14599" fmla="*/ 2357517 w 7803300"/>
              <a:gd name="connsiteY14599" fmla="*/ 876950 h 4983967"/>
              <a:gd name="connsiteX14600" fmla="*/ 2294642 w 7803300"/>
              <a:gd name="connsiteY14600" fmla="*/ 876950 h 4983967"/>
              <a:gd name="connsiteX14601" fmla="*/ 2315394 w 7803300"/>
              <a:gd name="connsiteY14601" fmla="*/ 897540 h 4983967"/>
              <a:gd name="connsiteX14602" fmla="*/ 2294642 w 7803300"/>
              <a:gd name="connsiteY14602" fmla="*/ 918132 h 4983967"/>
              <a:gd name="connsiteX14603" fmla="*/ 2273881 w 7803300"/>
              <a:gd name="connsiteY14603" fmla="*/ 897540 h 4983967"/>
              <a:gd name="connsiteX14604" fmla="*/ 2294642 w 7803300"/>
              <a:gd name="connsiteY14604" fmla="*/ 876950 h 4983967"/>
              <a:gd name="connsiteX14605" fmla="*/ 2230924 w 7803300"/>
              <a:gd name="connsiteY14605" fmla="*/ 876950 h 4983967"/>
              <a:gd name="connsiteX14606" fmla="*/ 2251676 w 7803300"/>
              <a:gd name="connsiteY14606" fmla="*/ 897540 h 4983967"/>
              <a:gd name="connsiteX14607" fmla="*/ 2230924 w 7803300"/>
              <a:gd name="connsiteY14607" fmla="*/ 918132 h 4983967"/>
              <a:gd name="connsiteX14608" fmla="*/ 2210163 w 7803300"/>
              <a:gd name="connsiteY14608" fmla="*/ 897540 h 4983967"/>
              <a:gd name="connsiteX14609" fmla="*/ 2230924 w 7803300"/>
              <a:gd name="connsiteY14609" fmla="*/ 876950 h 4983967"/>
              <a:gd name="connsiteX14610" fmla="*/ 2168050 w 7803300"/>
              <a:gd name="connsiteY14610" fmla="*/ 876950 h 4983967"/>
              <a:gd name="connsiteX14611" fmla="*/ 2188802 w 7803300"/>
              <a:gd name="connsiteY14611" fmla="*/ 897540 h 4983967"/>
              <a:gd name="connsiteX14612" fmla="*/ 2168050 w 7803300"/>
              <a:gd name="connsiteY14612" fmla="*/ 918132 h 4983967"/>
              <a:gd name="connsiteX14613" fmla="*/ 2147289 w 7803300"/>
              <a:gd name="connsiteY14613" fmla="*/ 897540 h 4983967"/>
              <a:gd name="connsiteX14614" fmla="*/ 2168050 w 7803300"/>
              <a:gd name="connsiteY14614" fmla="*/ 876950 h 4983967"/>
              <a:gd name="connsiteX14615" fmla="*/ 1978331 w 7803300"/>
              <a:gd name="connsiteY14615" fmla="*/ 876950 h 4983967"/>
              <a:gd name="connsiteX14616" fmla="*/ 1999083 w 7803300"/>
              <a:gd name="connsiteY14616" fmla="*/ 897540 h 4983967"/>
              <a:gd name="connsiteX14617" fmla="*/ 1978331 w 7803300"/>
              <a:gd name="connsiteY14617" fmla="*/ 918132 h 4983967"/>
              <a:gd name="connsiteX14618" fmla="*/ 1957570 w 7803300"/>
              <a:gd name="connsiteY14618" fmla="*/ 897540 h 4983967"/>
              <a:gd name="connsiteX14619" fmla="*/ 1978331 w 7803300"/>
              <a:gd name="connsiteY14619" fmla="*/ 876950 h 4983967"/>
              <a:gd name="connsiteX14620" fmla="*/ 1915466 w 7803300"/>
              <a:gd name="connsiteY14620" fmla="*/ 876950 h 4983967"/>
              <a:gd name="connsiteX14621" fmla="*/ 1936218 w 7803300"/>
              <a:gd name="connsiteY14621" fmla="*/ 897540 h 4983967"/>
              <a:gd name="connsiteX14622" fmla="*/ 1915466 w 7803300"/>
              <a:gd name="connsiteY14622" fmla="*/ 918132 h 4983967"/>
              <a:gd name="connsiteX14623" fmla="*/ 1894705 w 7803300"/>
              <a:gd name="connsiteY14623" fmla="*/ 897540 h 4983967"/>
              <a:gd name="connsiteX14624" fmla="*/ 1915466 w 7803300"/>
              <a:gd name="connsiteY14624" fmla="*/ 876950 h 4983967"/>
              <a:gd name="connsiteX14625" fmla="*/ 1852340 w 7803300"/>
              <a:gd name="connsiteY14625" fmla="*/ 876950 h 4983967"/>
              <a:gd name="connsiteX14626" fmla="*/ 1873092 w 7803300"/>
              <a:gd name="connsiteY14626" fmla="*/ 897540 h 4983967"/>
              <a:gd name="connsiteX14627" fmla="*/ 1852340 w 7803300"/>
              <a:gd name="connsiteY14627" fmla="*/ 918132 h 4983967"/>
              <a:gd name="connsiteX14628" fmla="*/ 1831579 w 7803300"/>
              <a:gd name="connsiteY14628" fmla="*/ 897540 h 4983967"/>
              <a:gd name="connsiteX14629" fmla="*/ 1852340 w 7803300"/>
              <a:gd name="connsiteY14629" fmla="*/ 876950 h 4983967"/>
              <a:gd name="connsiteX14630" fmla="*/ 1789465 w 7803300"/>
              <a:gd name="connsiteY14630" fmla="*/ 876950 h 4983967"/>
              <a:gd name="connsiteX14631" fmla="*/ 1810217 w 7803300"/>
              <a:gd name="connsiteY14631" fmla="*/ 897540 h 4983967"/>
              <a:gd name="connsiteX14632" fmla="*/ 1789465 w 7803300"/>
              <a:gd name="connsiteY14632" fmla="*/ 918132 h 4983967"/>
              <a:gd name="connsiteX14633" fmla="*/ 1768704 w 7803300"/>
              <a:gd name="connsiteY14633" fmla="*/ 897540 h 4983967"/>
              <a:gd name="connsiteX14634" fmla="*/ 1789465 w 7803300"/>
              <a:gd name="connsiteY14634" fmla="*/ 876950 h 4983967"/>
              <a:gd name="connsiteX14635" fmla="*/ 1662873 w 7803300"/>
              <a:gd name="connsiteY14635" fmla="*/ 876950 h 4983967"/>
              <a:gd name="connsiteX14636" fmla="*/ 1683625 w 7803300"/>
              <a:gd name="connsiteY14636" fmla="*/ 897540 h 4983967"/>
              <a:gd name="connsiteX14637" fmla="*/ 1662873 w 7803300"/>
              <a:gd name="connsiteY14637" fmla="*/ 918132 h 4983967"/>
              <a:gd name="connsiteX14638" fmla="*/ 1642112 w 7803300"/>
              <a:gd name="connsiteY14638" fmla="*/ 897540 h 4983967"/>
              <a:gd name="connsiteX14639" fmla="*/ 1662873 w 7803300"/>
              <a:gd name="connsiteY14639" fmla="*/ 876950 h 4983967"/>
              <a:gd name="connsiteX14640" fmla="*/ 1599747 w 7803300"/>
              <a:gd name="connsiteY14640" fmla="*/ 876950 h 4983967"/>
              <a:gd name="connsiteX14641" fmla="*/ 1620499 w 7803300"/>
              <a:gd name="connsiteY14641" fmla="*/ 897540 h 4983967"/>
              <a:gd name="connsiteX14642" fmla="*/ 1599747 w 7803300"/>
              <a:gd name="connsiteY14642" fmla="*/ 918132 h 4983967"/>
              <a:gd name="connsiteX14643" fmla="*/ 1578986 w 7803300"/>
              <a:gd name="connsiteY14643" fmla="*/ 897540 h 4983967"/>
              <a:gd name="connsiteX14644" fmla="*/ 1599747 w 7803300"/>
              <a:gd name="connsiteY14644" fmla="*/ 876950 h 4983967"/>
              <a:gd name="connsiteX14645" fmla="*/ 1284038 w 7803300"/>
              <a:gd name="connsiteY14645" fmla="*/ 876950 h 4983967"/>
              <a:gd name="connsiteX14646" fmla="*/ 1304790 w 7803300"/>
              <a:gd name="connsiteY14646" fmla="*/ 897540 h 4983967"/>
              <a:gd name="connsiteX14647" fmla="*/ 1284038 w 7803300"/>
              <a:gd name="connsiteY14647" fmla="*/ 918132 h 4983967"/>
              <a:gd name="connsiteX14648" fmla="*/ 1263277 w 7803300"/>
              <a:gd name="connsiteY14648" fmla="*/ 897540 h 4983967"/>
              <a:gd name="connsiteX14649" fmla="*/ 1284038 w 7803300"/>
              <a:gd name="connsiteY14649" fmla="*/ 876950 h 4983967"/>
              <a:gd name="connsiteX14650" fmla="*/ 1094320 w 7803300"/>
              <a:gd name="connsiteY14650" fmla="*/ 876950 h 4983967"/>
              <a:gd name="connsiteX14651" fmla="*/ 1115072 w 7803300"/>
              <a:gd name="connsiteY14651" fmla="*/ 897540 h 4983967"/>
              <a:gd name="connsiteX14652" fmla="*/ 1094320 w 7803300"/>
              <a:gd name="connsiteY14652" fmla="*/ 918132 h 4983967"/>
              <a:gd name="connsiteX14653" fmla="*/ 1073559 w 7803300"/>
              <a:gd name="connsiteY14653" fmla="*/ 897540 h 4983967"/>
              <a:gd name="connsiteX14654" fmla="*/ 1094320 w 7803300"/>
              <a:gd name="connsiteY14654" fmla="*/ 876950 h 4983967"/>
              <a:gd name="connsiteX14655" fmla="*/ 1031454 w 7803300"/>
              <a:gd name="connsiteY14655" fmla="*/ 876950 h 4983967"/>
              <a:gd name="connsiteX14656" fmla="*/ 1052206 w 7803300"/>
              <a:gd name="connsiteY14656" fmla="*/ 897540 h 4983967"/>
              <a:gd name="connsiteX14657" fmla="*/ 1031454 w 7803300"/>
              <a:gd name="connsiteY14657" fmla="*/ 918132 h 4983967"/>
              <a:gd name="connsiteX14658" fmla="*/ 1010693 w 7803300"/>
              <a:gd name="connsiteY14658" fmla="*/ 897540 h 4983967"/>
              <a:gd name="connsiteX14659" fmla="*/ 1031454 w 7803300"/>
              <a:gd name="connsiteY14659" fmla="*/ 876950 h 4983967"/>
              <a:gd name="connsiteX14660" fmla="*/ 5951139 w 7803300"/>
              <a:gd name="connsiteY14660" fmla="*/ 814411 h 4983967"/>
              <a:gd name="connsiteX14661" fmla="*/ 5971891 w 7803300"/>
              <a:gd name="connsiteY14661" fmla="*/ 835001 h 4983967"/>
              <a:gd name="connsiteX14662" fmla="*/ 5951139 w 7803300"/>
              <a:gd name="connsiteY14662" fmla="*/ 855592 h 4983967"/>
              <a:gd name="connsiteX14663" fmla="*/ 5930378 w 7803300"/>
              <a:gd name="connsiteY14663" fmla="*/ 835001 h 4983967"/>
              <a:gd name="connsiteX14664" fmla="*/ 5951139 w 7803300"/>
              <a:gd name="connsiteY14664" fmla="*/ 814411 h 4983967"/>
              <a:gd name="connsiteX14665" fmla="*/ 4056522 w 7803300"/>
              <a:gd name="connsiteY14665" fmla="*/ 814411 h 4983967"/>
              <a:gd name="connsiteX14666" fmla="*/ 4077274 w 7803300"/>
              <a:gd name="connsiteY14666" fmla="*/ 835001 h 4983967"/>
              <a:gd name="connsiteX14667" fmla="*/ 4056522 w 7803300"/>
              <a:gd name="connsiteY14667" fmla="*/ 855592 h 4983967"/>
              <a:gd name="connsiteX14668" fmla="*/ 4035761 w 7803300"/>
              <a:gd name="connsiteY14668" fmla="*/ 835001 h 4983967"/>
              <a:gd name="connsiteX14669" fmla="*/ 4056522 w 7803300"/>
              <a:gd name="connsiteY14669" fmla="*/ 814411 h 4983967"/>
              <a:gd name="connsiteX14670" fmla="*/ 3115447 w 7803300"/>
              <a:gd name="connsiteY14670" fmla="*/ 813988 h 4983967"/>
              <a:gd name="connsiteX14671" fmla="*/ 3136199 w 7803300"/>
              <a:gd name="connsiteY14671" fmla="*/ 834573 h 4983967"/>
              <a:gd name="connsiteX14672" fmla="*/ 3115447 w 7803300"/>
              <a:gd name="connsiteY14672" fmla="*/ 855164 h 4983967"/>
              <a:gd name="connsiteX14673" fmla="*/ 3094686 w 7803300"/>
              <a:gd name="connsiteY14673" fmla="*/ 834573 h 4983967"/>
              <a:gd name="connsiteX14674" fmla="*/ 3115447 w 7803300"/>
              <a:gd name="connsiteY14674" fmla="*/ 813988 h 4983967"/>
              <a:gd name="connsiteX14675" fmla="*/ 3052662 w 7803300"/>
              <a:gd name="connsiteY14675" fmla="*/ 813988 h 4983967"/>
              <a:gd name="connsiteX14676" fmla="*/ 3073414 w 7803300"/>
              <a:gd name="connsiteY14676" fmla="*/ 834573 h 4983967"/>
              <a:gd name="connsiteX14677" fmla="*/ 3052662 w 7803300"/>
              <a:gd name="connsiteY14677" fmla="*/ 855164 h 4983967"/>
              <a:gd name="connsiteX14678" fmla="*/ 3031901 w 7803300"/>
              <a:gd name="connsiteY14678" fmla="*/ 834573 h 4983967"/>
              <a:gd name="connsiteX14679" fmla="*/ 3052662 w 7803300"/>
              <a:gd name="connsiteY14679" fmla="*/ 813988 h 4983967"/>
              <a:gd name="connsiteX14680" fmla="*/ 2988945 w 7803300"/>
              <a:gd name="connsiteY14680" fmla="*/ 813988 h 4983967"/>
              <a:gd name="connsiteX14681" fmla="*/ 3009697 w 7803300"/>
              <a:gd name="connsiteY14681" fmla="*/ 834575 h 4983967"/>
              <a:gd name="connsiteX14682" fmla="*/ 2988945 w 7803300"/>
              <a:gd name="connsiteY14682" fmla="*/ 855164 h 4983967"/>
              <a:gd name="connsiteX14683" fmla="*/ 2968184 w 7803300"/>
              <a:gd name="connsiteY14683" fmla="*/ 834575 h 4983967"/>
              <a:gd name="connsiteX14684" fmla="*/ 2988945 w 7803300"/>
              <a:gd name="connsiteY14684" fmla="*/ 813988 h 4983967"/>
              <a:gd name="connsiteX14685" fmla="*/ 2926070 w 7803300"/>
              <a:gd name="connsiteY14685" fmla="*/ 813988 h 4983967"/>
              <a:gd name="connsiteX14686" fmla="*/ 2946822 w 7803300"/>
              <a:gd name="connsiteY14686" fmla="*/ 834575 h 4983967"/>
              <a:gd name="connsiteX14687" fmla="*/ 2926070 w 7803300"/>
              <a:gd name="connsiteY14687" fmla="*/ 855164 h 4983967"/>
              <a:gd name="connsiteX14688" fmla="*/ 2905309 w 7803300"/>
              <a:gd name="connsiteY14688" fmla="*/ 834575 h 4983967"/>
              <a:gd name="connsiteX14689" fmla="*/ 2926070 w 7803300"/>
              <a:gd name="connsiteY14689" fmla="*/ 813988 h 4983967"/>
              <a:gd name="connsiteX14690" fmla="*/ 2862944 w 7803300"/>
              <a:gd name="connsiteY14690" fmla="*/ 813988 h 4983967"/>
              <a:gd name="connsiteX14691" fmla="*/ 2883696 w 7803300"/>
              <a:gd name="connsiteY14691" fmla="*/ 834575 h 4983967"/>
              <a:gd name="connsiteX14692" fmla="*/ 2862944 w 7803300"/>
              <a:gd name="connsiteY14692" fmla="*/ 855164 h 4983967"/>
              <a:gd name="connsiteX14693" fmla="*/ 2842183 w 7803300"/>
              <a:gd name="connsiteY14693" fmla="*/ 834575 h 4983967"/>
              <a:gd name="connsiteX14694" fmla="*/ 2862944 w 7803300"/>
              <a:gd name="connsiteY14694" fmla="*/ 813988 h 4983967"/>
              <a:gd name="connsiteX14695" fmla="*/ 2800159 w 7803300"/>
              <a:gd name="connsiteY14695" fmla="*/ 813988 h 4983967"/>
              <a:gd name="connsiteX14696" fmla="*/ 2820911 w 7803300"/>
              <a:gd name="connsiteY14696" fmla="*/ 834575 h 4983967"/>
              <a:gd name="connsiteX14697" fmla="*/ 2800159 w 7803300"/>
              <a:gd name="connsiteY14697" fmla="*/ 855164 h 4983967"/>
              <a:gd name="connsiteX14698" fmla="*/ 2779398 w 7803300"/>
              <a:gd name="connsiteY14698" fmla="*/ 834575 h 4983967"/>
              <a:gd name="connsiteX14699" fmla="*/ 2800159 w 7803300"/>
              <a:gd name="connsiteY14699" fmla="*/ 813988 h 4983967"/>
              <a:gd name="connsiteX14700" fmla="*/ 2736352 w 7803300"/>
              <a:gd name="connsiteY14700" fmla="*/ 813988 h 4983967"/>
              <a:gd name="connsiteX14701" fmla="*/ 2757104 w 7803300"/>
              <a:gd name="connsiteY14701" fmla="*/ 834575 h 4983967"/>
              <a:gd name="connsiteX14702" fmla="*/ 2736352 w 7803300"/>
              <a:gd name="connsiteY14702" fmla="*/ 855164 h 4983967"/>
              <a:gd name="connsiteX14703" fmla="*/ 2715591 w 7803300"/>
              <a:gd name="connsiteY14703" fmla="*/ 834575 h 4983967"/>
              <a:gd name="connsiteX14704" fmla="*/ 2736352 w 7803300"/>
              <a:gd name="connsiteY14704" fmla="*/ 813988 h 4983967"/>
              <a:gd name="connsiteX14705" fmla="*/ 2673486 w 7803300"/>
              <a:gd name="connsiteY14705" fmla="*/ 813988 h 4983967"/>
              <a:gd name="connsiteX14706" fmla="*/ 2694238 w 7803300"/>
              <a:gd name="connsiteY14706" fmla="*/ 834579 h 4983967"/>
              <a:gd name="connsiteX14707" fmla="*/ 2673486 w 7803300"/>
              <a:gd name="connsiteY14707" fmla="*/ 855164 h 4983967"/>
              <a:gd name="connsiteX14708" fmla="*/ 2652725 w 7803300"/>
              <a:gd name="connsiteY14708" fmla="*/ 834579 h 4983967"/>
              <a:gd name="connsiteX14709" fmla="*/ 2673486 w 7803300"/>
              <a:gd name="connsiteY14709" fmla="*/ 813988 h 4983967"/>
              <a:gd name="connsiteX14710" fmla="*/ 2610360 w 7803300"/>
              <a:gd name="connsiteY14710" fmla="*/ 813988 h 4983967"/>
              <a:gd name="connsiteX14711" fmla="*/ 2631112 w 7803300"/>
              <a:gd name="connsiteY14711" fmla="*/ 834579 h 4983967"/>
              <a:gd name="connsiteX14712" fmla="*/ 2610360 w 7803300"/>
              <a:gd name="connsiteY14712" fmla="*/ 855164 h 4983967"/>
              <a:gd name="connsiteX14713" fmla="*/ 2589599 w 7803300"/>
              <a:gd name="connsiteY14713" fmla="*/ 834579 h 4983967"/>
              <a:gd name="connsiteX14714" fmla="*/ 2610360 w 7803300"/>
              <a:gd name="connsiteY14714" fmla="*/ 813988 h 4983967"/>
              <a:gd name="connsiteX14715" fmla="*/ 2547486 w 7803300"/>
              <a:gd name="connsiteY14715" fmla="*/ 813988 h 4983967"/>
              <a:gd name="connsiteX14716" fmla="*/ 2568238 w 7803300"/>
              <a:gd name="connsiteY14716" fmla="*/ 834579 h 4983967"/>
              <a:gd name="connsiteX14717" fmla="*/ 2547486 w 7803300"/>
              <a:gd name="connsiteY14717" fmla="*/ 855164 h 4983967"/>
              <a:gd name="connsiteX14718" fmla="*/ 2526725 w 7803300"/>
              <a:gd name="connsiteY14718" fmla="*/ 834579 h 4983967"/>
              <a:gd name="connsiteX14719" fmla="*/ 2547486 w 7803300"/>
              <a:gd name="connsiteY14719" fmla="*/ 813988 h 4983967"/>
              <a:gd name="connsiteX14720" fmla="*/ 2483768 w 7803300"/>
              <a:gd name="connsiteY14720" fmla="*/ 813988 h 4983967"/>
              <a:gd name="connsiteX14721" fmla="*/ 2504520 w 7803300"/>
              <a:gd name="connsiteY14721" fmla="*/ 834579 h 4983967"/>
              <a:gd name="connsiteX14722" fmla="*/ 2483768 w 7803300"/>
              <a:gd name="connsiteY14722" fmla="*/ 855164 h 4983967"/>
              <a:gd name="connsiteX14723" fmla="*/ 2463007 w 7803300"/>
              <a:gd name="connsiteY14723" fmla="*/ 834579 h 4983967"/>
              <a:gd name="connsiteX14724" fmla="*/ 2483768 w 7803300"/>
              <a:gd name="connsiteY14724" fmla="*/ 813988 h 4983967"/>
              <a:gd name="connsiteX14725" fmla="*/ 2420893 w 7803300"/>
              <a:gd name="connsiteY14725" fmla="*/ 813988 h 4983967"/>
              <a:gd name="connsiteX14726" fmla="*/ 2441645 w 7803300"/>
              <a:gd name="connsiteY14726" fmla="*/ 834579 h 4983967"/>
              <a:gd name="connsiteX14727" fmla="*/ 2420893 w 7803300"/>
              <a:gd name="connsiteY14727" fmla="*/ 855164 h 4983967"/>
              <a:gd name="connsiteX14728" fmla="*/ 2400132 w 7803300"/>
              <a:gd name="connsiteY14728" fmla="*/ 834579 h 4983967"/>
              <a:gd name="connsiteX14729" fmla="*/ 2420893 w 7803300"/>
              <a:gd name="connsiteY14729" fmla="*/ 813988 h 4983967"/>
              <a:gd name="connsiteX14730" fmla="*/ 2357517 w 7803300"/>
              <a:gd name="connsiteY14730" fmla="*/ 813988 h 4983967"/>
              <a:gd name="connsiteX14731" fmla="*/ 2378269 w 7803300"/>
              <a:gd name="connsiteY14731" fmla="*/ 834579 h 4983967"/>
              <a:gd name="connsiteX14732" fmla="*/ 2357517 w 7803300"/>
              <a:gd name="connsiteY14732" fmla="*/ 855164 h 4983967"/>
              <a:gd name="connsiteX14733" fmla="*/ 2336756 w 7803300"/>
              <a:gd name="connsiteY14733" fmla="*/ 834579 h 4983967"/>
              <a:gd name="connsiteX14734" fmla="*/ 2357517 w 7803300"/>
              <a:gd name="connsiteY14734" fmla="*/ 813988 h 4983967"/>
              <a:gd name="connsiteX14735" fmla="*/ 2294642 w 7803300"/>
              <a:gd name="connsiteY14735" fmla="*/ 813988 h 4983967"/>
              <a:gd name="connsiteX14736" fmla="*/ 2315394 w 7803300"/>
              <a:gd name="connsiteY14736" fmla="*/ 834579 h 4983967"/>
              <a:gd name="connsiteX14737" fmla="*/ 2294642 w 7803300"/>
              <a:gd name="connsiteY14737" fmla="*/ 855164 h 4983967"/>
              <a:gd name="connsiteX14738" fmla="*/ 2273881 w 7803300"/>
              <a:gd name="connsiteY14738" fmla="*/ 834579 h 4983967"/>
              <a:gd name="connsiteX14739" fmla="*/ 2294642 w 7803300"/>
              <a:gd name="connsiteY14739" fmla="*/ 813988 h 4983967"/>
              <a:gd name="connsiteX14740" fmla="*/ 2230924 w 7803300"/>
              <a:gd name="connsiteY14740" fmla="*/ 813988 h 4983967"/>
              <a:gd name="connsiteX14741" fmla="*/ 2251676 w 7803300"/>
              <a:gd name="connsiteY14741" fmla="*/ 834579 h 4983967"/>
              <a:gd name="connsiteX14742" fmla="*/ 2230924 w 7803300"/>
              <a:gd name="connsiteY14742" fmla="*/ 855164 h 4983967"/>
              <a:gd name="connsiteX14743" fmla="*/ 2210163 w 7803300"/>
              <a:gd name="connsiteY14743" fmla="*/ 834579 h 4983967"/>
              <a:gd name="connsiteX14744" fmla="*/ 2230924 w 7803300"/>
              <a:gd name="connsiteY14744" fmla="*/ 813988 h 4983967"/>
              <a:gd name="connsiteX14745" fmla="*/ 1852340 w 7803300"/>
              <a:gd name="connsiteY14745" fmla="*/ 813988 h 4983967"/>
              <a:gd name="connsiteX14746" fmla="*/ 1873092 w 7803300"/>
              <a:gd name="connsiteY14746" fmla="*/ 834579 h 4983967"/>
              <a:gd name="connsiteX14747" fmla="*/ 1852340 w 7803300"/>
              <a:gd name="connsiteY14747" fmla="*/ 855164 h 4983967"/>
              <a:gd name="connsiteX14748" fmla="*/ 1831579 w 7803300"/>
              <a:gd name="connsiteY14748" fmla="*/ 834579 h 4983967"/>
              <a:gd name="connsiteX14749" fmla="*/ 1852340 w 7803300"/>
              <a:gd name="connsiteY14749" fmla="*/ 813988 h 4983967"/>
              <a:gd name="connsiteX14750" fmla="*/ 1789465 w 7803300"/>
              <a:gd name="connsiteY14750" fmla="*/ 813988 h 4983967"/>
              <a:gd name="connsiteX14751" fmla="*/ 1810217 w 7803300"/>
              <a:gd name="connsiteY14751" fmla="*/ 834579 h 4983967"/>
              <a:gd name="connsiteX14752" fmla="*/ 1789465 w 7803300"/>
              <a:gd name="connsiteY14752" fmla="*/ 855164 h 4983967"/>
              <a:gd name="connsiteX14753" fmla="*/ 1768704 w 7803300"/>
              <a:gd name="connsiteY14753" fmla="*/ 834579 h 4983967"/>
              <a:gd name="connsiteX14754" fmla="*/ 1789465 w 7803300"/>
              <a:gd name="connsiteY14754" fmla="*/ 813988 h 4983967"/>
              <a:gd name="connsiteX14755" fmla="*/ 1094320 w 7803300"/>
              <a:gd name="connsiteY14755" fmla="*/ 813988 h 4983967"/>
              <a:gd name="connsiteX14756" fmla="*/ 1115072 w 7803300"/>
              <a:gd name="connsiteY14756" fmla="*/ 834579 h 4983967"/>
              <a:gd name="connsiteX14757" fmla="*/ 1094320 w 7803300"/>
              <a:gd name="connsiteY14757" fmla="*/ 855164 h 4983967"/>
              <a:gd name="connsiteX14758" fmla="*/ 1073559 w 7803300"/>
              <a:gd name="connsiteY14758" fmla="*/ 834579 h 4983967"/>
              <a:gd name="connsiteX14759" fmla="*/ 1094320 w 7803300"/>
              <a:gd name="connsiteY14759" fmla="*/ 813988 h 4983967"/>
              <a:gd name="connsiteX14760" fmla="*/ 3178663 w 7803300"/>
              <a:gd name="connsiteY14760" fmla="*/ 813984 h 4983967"/>
              <a:gd name="connsiteX14761" fmla="*/ 3199415 w 7803300"/>
              <a:gd name="connsiteY14761" fmla="*/ 834573 h 4983967"/>
              <a:gd name="connsiteX14762" fmla="*/ 3178663 w 7803300"/>
              <a:gd name="connsiteY14762" fmla="*/ 855164 h 4983967"/>
              <a:gd name="connsiteX14763" fmla="*/ 3157902 w 7803300"/>
              <a:gd name="connsiteY14763" fmla="*/ 834573 h 4983967"/>
              <a:gd name="connsiteX14764" fmla="*/ 3178663 w 7803300"/>
              <a:gd name="connsiteY14764" fmla="*/ 813984 h 4983967"/>
              <a:gd name="connsiteX14765" fmla="*/ 3241528 w 7803300"/>
              <a:gd name="connsiteY14765" fmla="*/ 813983 h 4983967"/>
              <a:gd name="connsiteX14766" fmla="*/ 3262280 w 7803300"/>
              <a:gd name="connsiteY14766" fmla="*/ 834573 h 4983967"/>
              <a:gd name="connsiteX14767" fmla="*/ 3241528 w 7803300"/>
              <a:gd name="connsiteY14767" fmla="*/ 855164 h 4983967"/>
              <a:gd name="connsiteX14768" fmla="*/ 3220767 w 7803300"/>
              <a:gd name="connsiteY14768" fmla="*/ 834573 h 4983967"/>
              <a:gd name="connsiteX14769" fmla="*/ 3241528 w 7803300"/>
              <a:gd name="connsiteY14769" fmla="*/ 813983 h 4983967"/>
              <a:gd name="connsiteX14770" fmla="*/ 4056522 w 7803300"/>
              <a:gd name="connsiteY14770" fmla="*/ 751788 h 4983967"/>
              <a:gd name="connsiteX14771" fmla="*/ 4077274 w 7803300"/>
              <a:gd name="connsiteY14771" fmla="*/ 772379 h 4983967"/>
              <a:gd name="connsiteX14772" fmla="*/ 4056522 w 7803300"/>
              <a:gd name="connsiteY14772" fmla="*/ 792969 h 4983967"/>
              <a:gd name="connsiteX14773" fmla="*/ 4035761 w 7803300"/>
              <a:gd name="connsiteY14773" fmla="*/ 772379 h 4983967"/>
              <a:gd name="connsiteX14774" fmla="*/ 4056522 w 7803300"/>
              <a:gd name="connsiteY14774" fmla="*/ 751788 h 4983967"/>
              <a:gd name="connsiteX14775" fmla="*/ 3992796 w 7803300"/>
              <a:gd name="connsiteY14775" fmla="*/ 751788 h 4983967"/>
              <a:gd name="connsiteX14776" fmla="*/ 4013548 w 7803300"/>
              <a:gd name="connsiteY14776" fmla="*/ 772379 h 4983967"/>
              <a:gd name="connsiteX14777" fmla="*/ 3992796 w 7803300"/>
              <a:gd name="connsiteY14777" fmla="*/ 792969 h 4983967"/>
              <a:gd name="connsiteX14778" fmla="*/ 3972035 w 7803300"/>
              <a:gd name="connsiteY14778" fmla="*/ 772379 h 4983967"/>
              <a:gd name="connsiteX14779" fmla="*/ 3992796 w 7803300"/>
              <a:gd name="connsiteY14779" fmla="*/ 751788 h 4983967"/>
              <a:gd name="connsiteX14780" fmla="*/ 3241528 w 7803300"/>
              <a:gd name="connsiteY14780" fmla="*/ 751370 h 4983967"/>
              <a:gd name="connsiteX14781" fmla="*/ 3262280 w 7803300"/>
              <a:gd name="connsiteY14781" fmla="*/ 771959 h 4983967"/>
              <a:gd name="connsiteX14782" fmla="*/ 3241528 w 7803300"/>
              <a:gd name="connsiteY14782" fmla="*/ 792549 h 4983967"/>
              <a:gd name="connsiteX14783" fmla="*/ 3220767 w 7803300"/>
              <a:gd name="connsiteY14783" fmla="*/ 771959 h 4983967"/>
              <a:gd name="connsiteX14784" fmla="*/ 3241528 w 7803300"/>
              <a:gd name="connsiteY14784" fmla="*/ 751370 h 4983967"/>
              <a:gd name="connsiteX14785" fmla="*/ 3178663 w 7803300"/>
              <a:gd name="connsiteY14785" fmla="*/ 751370 h 4983967"/>
              <a:gd name="connsiteX14786" fmla="*/ 3199415 w 7803300"/>
              <a:gd name="connsiteY14786" fmla="*/ 771959 h 4983967"/>
              <a:gd name="connsiteX14787" fmla="*/ 3178663 w 7803300"/>
              <a:gd name="connsiteY14787" fmla="*/ 792549 h 4983967"/>
              <a:gd name="connsiteX14788" fmla="*/ 3157902 w 7803300"/>
              <a:gd name="connsiteY14788" fmla="*/ 771959 h 4983967"/>
              <a:gd name="connsiteX14789" fmla="*/ 3178663 w 7803300"/>
              <a:gd name="connsiteY14789" fmla="*/ 751370 h 4983967"/>
              <a:gd name="connsiteX14790" fmla="*/ 3115447 w 7803300"/>
              <a:gd name="connsiteY14790" fmla="*/ 751370 h 4983967"/>
              <a:gd name="connsiteX14791" fmla="*/ 3136199 w 7803300"/>
              <a:gd name="connsiteY14791" fmla="*/ 771959 h 4983967"/>
              <a:gd name="connsiteX14792" fmla="*/ 3115447 w 7803300"/>
              <a:gd name="connsiteY14792" fmla="*/ 792549 h 4983967"/>
              <a:gd name="connsiteX14793" fmla="*/ 3094686 w 7803300"/>
              <a:gd name="connsiteY14793" fmla="*/ 771959 h 4983967"/>
              <a:gd name="connsiteX14794" fmla="*/ 3115447 w 7803300"/>
              <a:gd name="connsiteY14794" fmla="*/ 751370 h 4983967"/>
              <a:gd name="connsiteX14795" fmla="*/ 3052662 w 7803300"/>
              <a:gd name="connsiteY14795" fmla="*/ 751370 h 4983967"/>
              <a:gd name="connsiteX14796" fmla="*/ 3073414 w 7803300"/>
              <a:gd name="connsiteY14796" fmla="*/ 771960 h 4983967"/>
              <a:gd name="connsiteX14797" fmla="*/ 3052662 w 7803300"/>
              <a:gd name="connsiteY14797" fmla="*/ 792549 h 4983967"/>
              <a:gd name="connsiteX14798" fmla="*/ 3031901 w 7803300"/>
              <a:gd name="connsiteY14798" fmla="*/ 771960 h 4983967"/>
              <a:gd name="connsiteX14799" fmla="*/ 3052662 w 7803300"/>
              <a:gd name="connsiteY14799" fmla="*/ 751370 h 4983967"/>
              <a:gd name="connsiteX14800" fmla="*/ 2988945 w 7803300"/>
              <a:gd name="connsiteY14800" fmla="*/ 751370 h 4983967"/>
              <a:gd name="connsiteX14801" fmla="*/ 3009697 w 7803300"/>
              <a:gd name="connsiteY14801" fmla="*/ 771960 h 4983967"/>
              <a:gd name="connsiteX14802" fmla="*/ 2988945 w 7803300"/>
              <a:gd name="connsiteY14802" fmla="*/ 792549 h 4983967"/>
              <a:gd name="connsiteX14803" fmla="*/ 2968184 w 7803300"/>
              <a:gd name="connsiteY14803" fmla="*/ 771960 h 4983967"/>
              <a:gd name="connsiteX14804" fmla="*/ 2988945 w 7803300"/>
              <a:gd name="connsiteY14804" fmla="*/ 751370 h 4983967"/>
              <a:gd name="connsiteX14805" fmla="*/ 2926070 w 7803300"/>
              <a:gd name="connsiteY14805" fmla="*/ 751370 h 4983967"/>
              <a:gd name="connsiteX14806" fmla="*/ 2946822 w 7803300"/>
              <a:gd name="connsiteY14806" fmla="*/ 771960 h 4983967"/>
              <a:gd name="connsiteX14807" fmla="*/ 2926070 w 7803300"/>
              <a:gd name="connsiteY14807" fmla="*/ 792549 h 4983967"/>
              <a:gd name="connsiteX14808" fmla="*/ 2905309 w 7803300"/>
              <a:gd name="connsiteY14808" fmla="*/ 771960 h 4983967"/>
              <a:gd name="connsiteX14809" fmla="*/ 2926070 w 7803300"/>
              <a:gd name="connsiteY14809" fmla="*/ 751370 h 4983967"/>
              <a:gd name="connsiteX14810" fmla="*/ 2862944 w 7803300"/>
              <a:gd name="connsiteY14810" fmla="*/ 751370 h 4983967"/>
              <a:gd name="connsiteX14811" fmla="*/ 2883696 w 7803300"/>
              <a:gd name="connsiteY14811" fmla="*/ 771960 h 4983967"/>
              <a:gd name="connsiteX14812" fmla="*/ 2862944 w 7803300"/>
              <a:gd name="connsiteY14812" fmla="*/ 792549 h 4983967"/>
              <a:gd name="connsiteX14813" fmla="*/ 2842183 w 7803300"/>
              <a:gd name="connsiteY14813" fmla="*/ 771960 h 4983967"/>
              <a:gd name="connsiteX14814" fmla="*/ 2862944 w 7803300"/>
              <a:gd name="connsiteY14814" fmla="*/ 751370 h 4983967"/>
              <a:gd name="connsiteX14815" fmla="*/ 2800159 w 7803300"/>
              <a:gd name="connsiteY14815" fmla="*/ 751370 h 4983967"/>
              <a:gd name="connsiteX14816" fmla="*/ 2820911 w 7803300"/>
              <a:gd name="connsiteY14816" fmla="*/ 771960 h 4983967"/>
              <a:gd name="connsiteX14817" fmla="*/ 2800159 w 7803300"/>
              <a:gd name="connsiteY14817" fmla="*/ 792549 h 4983967"/>
              <a:gd name="connsiteX14818" fmla="*/ 2779398 w 7803300"/>
              <a:gd name="connsiteY14818" fmla="*/ 771960 h 4983967"/>
              <a:gd name="connsiteX14819" fmla="*/ 2800159 w 7803300"/>
              <a:gd name="connsiteY14819" fmla="*/ 751370 h 4983967"/>
              <a:gd name="connsiteX14820" fmla="*/ 2736352 w 7803300"/>
              <a:gd name="connsiteY14820" fmla="*/ 751370 h 4983967"/>
              <a:gd name="connsiteX14821" fmla="*/ 2757104 w 7803300"/>
              <a:gd name="connsiteY14821" fmla="*/ 771960 h 4983967"/>
              <a:gd name="connsiteX14822" fmla="*/ 2736352 w 7803300"/>
              <a:gd name="connsiteY14822" fmla="*/ 792549 h 4983967"/>
              <a:gd name="connsiteX14823" fmla="*/ 2715591 w 7803300"/>
              <a:gd name="connsiteY14823" fmla="*/ 771960 h 4983967"/>
              <a:gd name="connsiteX14824" fmla="*/ 2736352 w 7803300"/>
              <a:gd name="connsiteY14824" fmla="*/ 751370 h 4983967"/>
              <a:gd name="connsiteX14825" fmla="*/ 2673486 w 7803300"/>
              <a:gd name="connsiteY14825" fmla="*/ 751370 h 4983967"/>
              <a:gd name="connsiteX14826" fmla="*/ 2694238 w 7803300"/>
              <a:gd name="connsiteY14826" fmla="*/ 771960 h 4983967"/>
              <a:gd name="connsiteX14827" fmla="*/ 2673486 w 7803300"/>
              <a:gd name="connsiteY14827" fmla="*/ 792549 h 4983967"/>
              <a:gd name="connsiteX14828" fmla="*/ 2652725 w 7803300"/>
              <a:gd name="connsiteY14828" fmla="*/ 771960 h 4983967"/>
              <a:gd name="connsiteX14829" fmla="*/ 2673486 w 7803300"/>
              <a:gd name="connsiteY14829" fmla="*/ 751370 h 4983967"/>
              <a:gd name="connsiteX14830" fmla="*/ 2610360 w 7803300"/>
              <a:gd name="connsiteY14830" fmla="*/ 751370 h 4983967"/>
              <a:gd name="connsiteX14831" fmla="*/ 2631112 w 7803300"/>
              <a:gd name="connsiteY14831" fmla="*/ 771960 h 4983967"/>
              <a:gd name="connsiteX14832" fmla="*/ 2610360 w 7803300"/>
              <a:gd name="connsiteY14832" fmla="*/ 792549 h 4983967"/>
              <a:gd name="connsiteX14833" fmla="*/ 2589599 w 7803300"/>
              <a:gd name="connsiteY14833" fmla="*/ 771960 h 4983967"/>
              <a:gd name="connsiteX14834" fmla="*/ 2610360 w 7803300"/>
              <a:gd name="connsiteY14834" fmla="*/ 751370 h 4983967"/>
              <a:gd name="connsiteX14835" fmla="*/ 2547486 w 7803300"/>
              <a:gd name="connsiteY14835" fmla="*/ 751370 h 4983967"/>
              <a:gd name="connsiteX14836" fmla="*/ 2568238 w 7803300"/>
              <a:gd name="connsiteY14836" fmla="*/ 771960 h 4983967"/>
              <a:gd name="connsiteX14837" fmla="*/ 2547486 w 7803300"/>
              <a:gd name="connsiteY14837" fmla="*/ 792549 h 4983967"/>
              <a:gd name="connsiteX14838" fmla="*/ 2526725 w 7803300"/>
              <a:gd name="connsiteY14838" fmla="*/ 771960 h 4983967"/>
              <a:gd name="connsiteX14839" fmla="*/ 2547486 w 7803300"/>
              <a:gd name="connsiteY14839" fmla="*/ 751370 h 4983967"/>
              <a:gd name="connsiteX14840" fmla="*/ 2483768 w 7803300"/>
              <a:gd name="connsiteY14840" fmla="*/ 751370 h 4983967"/>
              <a:gd name="connsiteX14841" fmla="*/ 2504520 w 7803300"/>
              <a:gd name="connsiteY14841" fmla="*/ 771960 h 4983967"/>
              <a:gd name="connsiteX14842" fmla="*/ 2483768 w 7803300"/>
              <a:gd name="connsiteY14842" fmla="*/ 792549 h 4983967"/>
              <a:gd name="connsiteX14843" fmla="*/ 2463007 w 7803300"/>
              <a:gd name="connsiteY14843" fmla="*/ 771960 h 4983967"/>
              <a:gd name="connsiteX14844" fmla="*/ 2483768 w 7803300"/>
              <a:gd name="connsiteY14844" fmla="*/ 751370 h 4983967"/>
              <a:gd name="connsiteX14845" fmla="*/ 2420893 w 7803300"/>
              <a:gd name="connsiteY14845" fmla="*/ 751370 h 4983967"/>
              <a:gd name="connsiteX14846" fmla="*/ 2441645 w 7803300"/>
              <a:gd name="connsiteY14846" fmla="*/ 771960 h 4983967"/>
              <a:gd name="connsiteX14847" fmla="*/ 2420893 w 7803300"/>
              <a:gd name="connsiteY14847" fmla="*/ 792549 h 4983967"/>
              <a:gd name="connsiteX14848" fmla="*/ 2400132 w 7803300"/>
              <a:gd name="connsiteY14848" fmla="*/ 771960 h 4983967"/>
              <a:gd name="connsiteX14849" fmla="*/ 2420893 w 7803300"/>
              <a:gd name="connsiteY14849" fmla="*/ 751370 h 4983967"/>
              <a:gd name="connsiteX14850" fmla="*/ 2357517 w 7803300"/>
              <a:gd name="connsiteY14850" fmla="*/ 751370 h 4983967"/>
              <a:gd name="connsiteX14851" fmla="*/ 2378269 w 7803300"/>
              <a:gd name="connsiteY14851" fmla="*/ 771960 h 4983967"/>
              <a:gd name="connsiteX14852" fmla="*/ 2357517 w 7803300"/>
              <a:gd name="connsiteY14852" fmla="*/ 792549 h 4983967"/>
              <a:gd name="connsiteX14853" fmla="*/ 2336756 w 7803300"/>
              <a:gd name="connsiteY14853" fmla="*/ 771960 h 4983967"/>
              <a:gd name="connsiteX14854" fmla="*/ 2357517 w 7803300"/>
              <a:gd name="connsiteY14854" fmla="*/ 751370 h 4983967"/>
              <a:gd name="connsiteX14855" fmla="*/ 2294642 w 7803300"/>
              <a:gd name="connsiteY14855" fmla="*/ 751370 h 4983967"/>
              <a:gd name="connsiteX14856" fmla="*/ 2315394 w 7803300"/>
              <a:gd name="connsiteY14856" fmla="*/ 771960 h 4983967"/>
              <a:gd name="connsiteX14857" fmla="*/ 2294642 w 7803300"/>
              <a:gd name="connsiteY14857" fmla="*/ 792549 h 4983967"/>
              <a:gd name="connsiteX14858" fmla="*/ 2273881 w 7803300"/>
              <a:gd name="connsiteY14858" fmla="*/ 771960 h 4983967"/>
              <a:gd name="connsiteX14859" fmla="*/ 2294642 w 7803300"/>
              <a:gd name="connsiteY14859" fmla="*/ 751370 h 4983967"/>
              <a:gd name="connsiteX14860" fmla="*/ 2230924 w 7803300"/>
              <a:gd name="connsiteY14860" fmla="*/ 751370 h 4983967"/>
              <a:gd name="connsiteX14861" fmla="*/ 2251676 w 7803300"/>
              <a:gd name="connsiteY14861" fmla="*/ 771960 h 4983967"/>
              <a:gd name="connsiteX14862" fmla="*/ 2230924 w 7803300"/>
              <a:gd name="connsiteY14862" fmla="*/ 792549 h 4983967"/>
              <a:gd name="connsiteX14863" fmla="*/ 2210163 w 7803300"/>
              <a:gd name="connsiteY14863" fmla="*/ 771960 h 4983967"/>
              <a:gd name="connsiteX14864" fmla="*/ 2230924 w 7803300"/>
              <a:gd name="connsiteY14864" fmla="*/ 751370 h 4983967"/>
              <a:gd name="connsiteX14865" fmla="*/ 2168050 w 7803300"/>
              <a:gd name="connsiteY14865" fmla="*/ 751370 h 4983967"/>
              <a:gd name="connsiteX14866" fmla="*/ 2188802 w 7803300"/>
              <a:gd name="connsiteY14866" fmla="*/ 771960 h 4983967"/>
              <a:gd name="connsiteX14867" fmla="*/ 2168050 w 7803300"/>
              <a:gd name="connsiteY14867" fmla="*/ 792549 h 4983967"/>
              <a:gd name="connsiteX14868" fmla="*/ 2147289 w 7803300"/>
              <a:gd name="connsiteY14868" fmla="*/ 771960 h 4983967"/>
              <a:gd name="connsiteX14869" fmla="*/ 2168050 w 7803300"/>
              <a:gd name="connsiteY14869" fmla="*/ 751370 h 4983967"/>
              <a:gd name="connsiteX14870" fmla="*/ 2104924 w 7803300"/>
              <a:gd name="connsiteY14870" fmla="*/ 751370 h 4983967"/>
              <a:gd name="connsiteX14871" fmla="*/ 2125676 w 7803300"/>
              <a:gd name="connsiteY14871" fmla="*/ 771960 h 4983967"/>
              <a:gd name="connsiteX14872" fmla="*/ 2104924 w 7803300"/>
              <a:gd name="connsiteY14872" fmla="*/ 792549 h 4983967"/>
              <a:gd name="connsiteX14873" fmla="*/ 2084163 w 7803300"/>
              <a:gd name="connsiteY14873" fmla="*/ 771960 h 4983967"/>
              <a:gd name="connsiteX14874" fmla="*/ 2104924 w 7803300"/>
              <a:gd name="connsiteY14874" fmla="*/ 751370 h 4983967"/>
              <a:gd name="connsiteX14875" fmla="*/ 1978331 w 7803300"/>
              <a:gd name="connsiteY14875" fmla="*/ 751370 h 4983967"/>
              <a:gd name="connsiteX14876" fmla="*/ 1999083 w 7803300"/>
              <a:gd name="connsiteY14876" fmla="*/ 771960 h 4983967"/>
              <a:gd name="connsiteX14877" fmla="*/ 1978331 w 7803300"/>
              <a:gd name="connsiteY14877" fmla="*/ 792549 h 4983967"/>
              <a:gd name="connsiteX14878" fmla="*/ 1957570 w 7803300"/>
              <a:gd name="connsiteY14878" fmla="*/ 771960 h 4983967"/>
              <a:gd name="connsiteX14879" fmla="*/ 1978331 w 7803300"/>
              <a:gd name="connsiteY14879" fmla="*/ 751370 h 4983967"/>
              <a:gd name="connsiteX14880" fmla="*/ 1915466 w 7803300"/>
              <a:gd name="connsiteY14880" fmla="*/ 751370 h 4983967"/>
              <a:gd name="connsiteX14881" fmla="*/ 1936218 w 7803300"/>
              <a:gd name="connsiteY14881" fmla="*/ 771960 h 4983967"/>
              <a:gd name="connsiteX14882" fmla="*/ 1915466 w 7803300"/>
              <a:gd name="connsiteY14882" fmla="*/ 792549 h 4983967"/>
              <a:gd name="connsiteX14883" fmla="*/ 1894705 w 7803300"/>
              <a:gd name="connsiteY14883" fmla="*/ 771960 h 4983967"/>
              <a:gd name="connsiteX14884" fmla="*/ 1915466 w 7803300"/>
              <a:gd name="connsiteY14884" fmla="*/ 751370 h 4983967"/>
              <a:gd name="connsiteX14885" fmla="*/ 1852340 w 7803300"/>
              <a:gd name="connsiteY14885" fmla="*/ 751370 h 4983967"/>
              <a:gd name="connsiteX14886" fmla="*/ 1873092 w 7803300"/>
              <a:gd name="connsiteY14886" fmla="*/ 771961 h 4983967"/>
              <a:gd name="connsiteX14887" fmla="*/ 1852340 w 7803300"/>
              <a:gd name="connsiteY14887" fmla="*/ 792549 h 4983967"/>
              <a:gd name="connsiteX14888" fmla="*/ 1831579 w 7803300"/>
              <a:gd name="connsiteY14888" fmla="*/ 771961 h 4983967"/>
              <a:gd name="connsiteX14889" fmla="*/ 1852340 w 7803300"/>
              <a:gd name="connsiteY14889" fmla="*/ 751370 h 4983967"/>
              <a:gd name="connsiteX14890" fmla="*/ 1789465 w 7803300"/>
              <a:gd name="connsiteY14890" fmla="*/ 751370 h 4983967"/>
              <a:gd name="connsiteX14891" fmla="*/ 1810217 w 7803300"/>
              <a:gd name="connsiteY14891" fmla="*/ 771961 h 4983967"/>
              <a:gd name="connsiteX14892" fmla="*/ 1789465 w 7803300"/>
              <a:gd name="connsiteY14892" fmla="*/ 792549 h 4983967"/>
              <a:gd name="connsiteX14893" fmla="*/ 1768704 w 7803300"/>
              <a:gd name="connsiteY14893" fmla="*/ 771961 h 4983967"/>
              <a:gd name="connsiteX14894" fmla="*/ 1789465 w 7803300"/>
              <a:gd name="connsiteY14894" fmla="*/ 751370 h 4983967"/>
              <a:gd name="connsiteX14895" fmla="*/ 1473155 w 7803300"/>
              <a:gd name="connsiteY14895" fmla="*/ 751370 h 4983967"/>
              <a:gd name="connsiteX14896" fmla="*/ 1493907 w 7803300"/>
              <a:gd name="connsiteY14896" fmla="*/ 771961 h 4983967"/>
              <a:gd name="connsiteX14897" fmla="*/ 1473155 w 7803300"/>
              <a:gd name="connsiteY14897" fmla="*/ 792549 h 4983967"/>
              <a:gd name="connsiteX14898" fmla="*/ 1452394 w 7803300"/>
              <a:gd name="connsiteY14898" fmla="*/ 771961 h 4983967"/>
              <a:gd name="connsiteX14899" fmla="*/ 1473155 w 7803300"/>
              <a:gd name="connsiteY14899" fmla="*/ 751370 h 4983967"/>
              <a:gd name="connsiteX14900" fmla="*/ 1284038 w 7803300"/>
              <a:gd name="connsiteY14900" fmla="*/ 751370 h 4983967"/>
              <a:gd name="connsiteX14901" fmla="*/ 1304790 w 7803300"/>
              <a:gd name="connsiteY14901" fmla="*/ 771961 h 4983967"/>
              <a:gd name="connsiteX14902" fmla="*/ 1284038 w 7803300"/>
              <a:gd name="connsiteY14902" fmla="*/ 792549 h 4983967"/>
              <a:gd name="connsiteX14903" fmla="*/ 1263277 w 7803300"/>
              <a:gd name="connsiteY14903" fmla="*/ 771961 h 4983967"/>
              <a:gd name="connsiteX14904" fmla="*/ 1284038 w 7803300"/>
              <a:gd name="connsiteY14904" fmla="*/ 751370 h 4983967"/>
              <a:gd name="connsiteX14905" fmla="*/ 1220311 w 7803300"/>
              <a:gd name="connsiteY14905" fmla="*/ 751370 h 4983967"/>
              <a:gd name="connsiteX14906" fmla="*/ 1241063 w 7803300"/>
              <a:gd name="connsiteY14906" fmla="*/ 771961 h 4983967"/>
              <a:gd name="connsiteX14907" fmla="*/ 1220311 w 7803300"/>
              <a:gd name="connsiteY14907" fmla="*/ 792549 h 4983967"/>
              <a:gd name="connsiteX14908" fmla="*/ 1199550 w 7803300"/>
              <a:gd name="connsiteY14908" fmla="*/ 771961 h 4983967"/>
              <a:gd name="connsiteX14909" fmla="*/ 1220311 w 7803300"/>
              <a:gd name="connsiteY14909" fmla="*/ 751370 h 4983967"/>
              <a:gd name="connsiteX14910" fmla="*/ 4056783 w 7803300"/>
              <a:gd name="connsiteY14910" fmla="*/ 689424 h 4983967"/>
              <a:gd name="connsiteX14911" fmla="*/ 4077535 w 7803300"/>
              <a:gd name="connsiteY14911" fmla="*/ 710015 h 4983967"/>
              <a:gd name="connsiteX14912" fmla="*/ 4056783 w 7803300"/>
              <a:gd name="connsiteY14912" fmla="*/ 730605 h 4983967"/>
              <a:gd name="connsiteX14913" fmla="*/ 4036022 w 7803300"/>
              <a:gd name="connsiteY14913" fmla="*/ 710015 h 4983967"/>
              <a:gd name="connsiteX14914" fmla="*/ 4056783 w 7803300"/>
              <a:gd name="connsiteY14914" fmla="*/ 689424 h 4983967"/>
              <a:gd name="connsiteX14915" fmla="*/ 3992966 w 7803300"/>
              <a:gd name="connsiteY14915" fmla="*/ 689424 h 4983967"/>
              <a:gd name="connsiteX14916" fmla="*/ 4013718 w 7803300"/>
              <a:gd name="connsiteY14916" fmla="*/ 710015 h 4983967"/>
              <a:gd name="connsiteX14917" fmla="*/ 3992966 w 7803300"/>
              <a:gd name="connsiteY14917" fmla="*/ 730605 h 4983967"/>
              <a:gd name="connsiteX14918" fmla="*/ 3972205 w 7803300"/>
              <a:gd name="connsiteY14918" fmla="*/ 710015 h 4983967"/>
              <a:gd name="connsiteX14919" fmla="*/ 3992966 w 7803300"/>
              <a:gd name="connsiteY14919" fmla="*/ 689424 h 4983967"/>
              <a:gd name="connsiteX14920" fmla="*/ 2863034 w 7803300"/>
              <a:gd name="connsiteY14920" fmla="*/ 688997 h 4983967"/>
              <a:gd name="connsiteX14921" fmla="*/ 2883786 w 7803300"/>
              <a:gd name="connsiteY14921" fmla="*/ 709587 h 4983967"/>
              <a:gd name="connsiteX14922" fmla="*/ 2863034 w 7803300"/>
              <a:gd name="connsiteY14922" fmla="*/ 730177 h 4983967"/>
              <a:gd name="connsiteX14923" fmla="*/ 2842273 w 7803300"/>
              <a:gd name="connsiteY14923" fmla="*/ 709587 h 4983967"/>
              <a:gd name="connsiteX14924" fmla="*/ 2863034 w 7803300"/>
              <a:gd name="connsiteY14924" fmla="*/ 688997 h 4983967"/>
              <a:gd name="connsiteX14925" fmla="*/ 2800249 w 7803300"/>
              <a:gd name="connsiteY14925" fmla="*/ 688997 h 4983967"/>
              <a:gd name="connsiteX14926" fmla="*/ 2821001 w 7803300"/>
              <a:gd name="connsiteY14926" fmla="*/ 709589 h 4983967"/>
              <a:gd name="connsiteX14927" fmla="*/ 2800249 w 7803300"/>
              <a:gd name="connsiteY14927" fmla="*/ 730177 h 4983967"/>
              <a:gd name="connsiteX14928" fmla="*/ 2779488 w 7803300"/>
              <a:gd name="connsiteY14928" fmla="*/ 709589 h 4983967"/>
              <a:gd name="connsiteX14929" fmla="*/ 2800249 w 7803300"/>
              <a:gd name="connsiteY14929" fmla="*/ 688997 h 4983967"/>
              <a:gd name="connsiteX14930" fmla="*/ 2736522 w 7803300"/>
              <a:gd name="connsiteY14930" fmla="*/ 688997 h 4983967"/>
              <a:gd name="connsiteX14931" fmla="*/ 2757274 w 7803300"/>
              <a:gd name="connsiteY14931" fmla="*/ 709589 h 4983967"/>
              <a:gd name="connsiteX14932" fmla="*/ 2736522 w 7803300"/>
              <a:gd name="connsiteY14932" fmla="*/ 730177 h 4983967"/>
              <a:gd name="connsiteX14933" fmla="*/ 2715761 w 7803300"/>
              <a:gd name="connsiteY14933" fmla="*/ 709589 h 4983967"/>
              <a:gd name="connsiteX14934" fmla="*/ 2736522 w 7803300"/>
              <a:gd name="connsiteY14934" fmla="*/ 688997 h 4983967"/>
              <a:gd name="connsiteX14935" fmla="*/ 2673737 w 7803300"/>
              <a:gd name="connsiteY14935" fmla="*/ 688997 h 4983967"/>
              <a:gd name="connsiteX14936" fmla="*/ 2694489 w 7803300"/>
              <a:gd name="connsiteY14936" fmla="*/ 709589 h 4983967"/>
              <a:gd name="connsiteX14937" fmla="*/ 2673737 w 7803300"/>
              <a:gd name="connsiteY14937" fmla="*/ 730177 h 4983967"/>
              <a:gd name="connsiteX14938" fmla="*/ 2652976 w 7803300"/>
              <a:gd name="connsiteY14938" fmla="*/ 709589 h 4983967"/>
              <a:gd name="connsiteX14939" fmla="*/ 2673737 w 7803300"/>
              <a:gd name="connsiteY14939" fmla="*/ 688997 h 4983967"/>
              <a:gd name="connsiteX14940" fmla="*/ 2610531 w 7803300"/>
              <a:gd name="connsiteY14940" fmla="*/ 688997 h 4983967"/>
              <a:gd name="connsiteX14941" fmla="*/ 2631283 w 7803300"/>
              <a:gd name="connsiteY14941" fmla="*/ 709589 h 4983967"/>
              <a:gd name="connsiteX14942" fmla="*/ 2610531 w 7803300"/>
              <a:gd name="connsiteY14942" fmla="*/ 730177 h 4983967"/>
              <a:gd name="connsiteX14943" fmla="*/ 2589770 w 7803300"/>
              <a:gd name="connsiteY14943" fmla="*/ 709589 h 4983967"/>
              <a:gd name="connsiteX14944" fmla="*/ 2610531 w 7803300"/>
              <a:gd name="connsiteY14944" fmla="*/ 688997 h 4983967"/>
              <a:gd name="connsiteX14945" fmla="*/ 2547656 w 7803300"/>
              <a:gd name="connsiteY14945" fmla="*/ 688997 h 4983967"/>
              <a:gd name="connsiteX14946" fmla="*/ 2568408 w 7803300"/>
              <a:gd name="connsiteY14946" fmla="*/ 709589 h 4983967"/>
              <a:gd name="connsiteX14947" fmla="*/ 2547656 w 7803300"/>
              <a:gd name="connsiteY14947" fmla="*/ 730177 h 4983967"/>
              <a:gd name="connsiteX14948" fmla="*/ 2526895 w 7803300"/>
              <a:gd name="connsiteY14948" fmla="*/ 709589 h 4983967"/>
              <a:gd name="connsiteX14949" fmla="*/ 2547656 w 7803300"/>
              <a:gd name="connsiteY14949" fmla="*/ 688997 h 4983967"/>
              <a:gd name="connsiteX14950" fmla="*/ 2483938 w 7803300"/>
              <a:gd name="connsiteY14950" fmla="*/ 688997 h 4983967"/>
              <a:gd name="connsiteX14951" fmla="*/ 2504690 w 7803300"/>
              <a:gd name="connsiteY14951" fmla="*/ 709589 h 4983967"/>
              <a:gd name="connsiteX14952" fmla="*/ 2483938 w 7803300"/>
              <a:gd name="connsiteY14952" fmla="*/ 730177 h 4983967"/>
              <a:gd name="connsiteX14953" fmla="*/ 2463177 w 7803300"/>
              <a:gd name="connsiteY14953" fmla="*/ 709589 h 4983967"/>
              <a:gd name="connsiteX14954" fmla="*/ 2483938 w 7803300"/>
              <a:gd name="connsiteY14954" fmla="*/ 688997 h 4983967"/>
              <a:gd name="connsiteX14955" fmla="*/ 2421064 w 7803300"/>
              <a:gd name="connsiteY14955" fmla="*/ 688997 h 4983967"/>
              <a:gd name="connsiteX14956" fmla="*/ 2441816 w 7803300"/>
              <a:gd name="connsiteY14956" fmla="*/ 709589 h 4983967"/>
              <a:gd name="connsiteX14957" fmla="*/ 2421064 w 7803300"/>
              <a:gd name="connsiteY14957" fmla="*/ 730177 h 4983967"/>
              <a:gd name="connsiteX14958" fmla="*/ 2400303 w 7803300"/>
              <a:gd name="connsiteY14958" fmla="*/ 709589 h 4983967"/>
              <a:gd name="connsiteX14959" fmla="*/ 2421064 w 7803300"/>
              <a:gd name="connsiteY14959" fmla="*/ 688997 h 4983967"/>
              <a:gd name="connsiteX14960" fmla="*/ 2357597 w 7803300"/>
              <a:gd name="connsiteY14960" fmla="*/ 688997 h 4983967"/>
              <a:gd name="connsiteX14961" fmla="*/ 2378349 w 7803300"/>
              <a:gd name="connsiteY14961" fmla="*/ 709589 h 4983967"/>
              <a:gd name="connsiteX14962" fmla="*/ 2357597 w 7803300"/>
              <a:gd name="connsiteY14962" fmla="*/ 730177 h 4983967"/>
              <a:gd name="connsiteX14963" fmla="*/ 2336836 w 7803300"/>
              <a:gd name="connsiteY14963" fmla="*/ 709589 h 4983967"/>
              <a:gd name="connsiteX14964" fmla="*/ 2357597 w 7803300"/>
              <a:gd name="connsiteY14964" fmla="*/ 688997 h 4983967"/>
              <a:gd name="connsiteX14965" fmla="*/ 2294812 w 7803300"/>
              <a:gd name="connsiteY14965" fmla="*/ 688997 h 4983967"/>
              <a:gd name="connsiteX14966" fmla="*/ 2315564 w 7803300"/>
              <a:gd name="connsiteY14966" fmla="*/ 709589 h 4983967"/>
              <a:gd name="connsiteX14967" fmla="*/ 2294812 w 7803300"/>
              <a:gd name="connsiteY14967" fmla="*/ 730177 h 4983967"/>
              <a:gd name="connsiteX14968" fmla="*/ 2274051 w 7803300"/>
              <a:gd name="connsiteY14968" fmla="*/ 709589 h 4983967"/>
              <a:gd name="connsiteX14969" fmla="*/ 2294812 w 7803300"/>
              <a:gd name="connsiteY14969" fmla="*/ 688997 h 4983967"/>
              <a:gd name="connsiteX14970" fmla="*/ 2231005 w 7803300"/>
              <a:gd name="connsiteY14970" fmla="*/ 688997 h 4983967"/>
              <a:gd name="connsiteX14971" fmla="*/ 2251757 w 7803300"/>
              <a:gd name="connsiteY14971" fmla="*/ 709589 h 4983967"/>
              <a:gd name="connsiteX14972" fmla="*/ 2231005 w 7803300"/>
              <a:gd name="connsiteY14972" fmla="*/ 730177 h 4983967"/>
              <a:gd name="connsiteX14973" fmla="*/ 2210244 w 7803300"/>
              <a:gd name="connsiteY14973" fmla="*/ 709589 h 4983967"/>
              <a:gd name="connsiteX14974" fmla="*/ 2231005 w 7803300"/>
              <a:gd name="connsiteY14974" fmla="*/ 688997 h 4983967"/>
              <a:gd name="connsiteX14975" fmla="*/ 2168220 w 7803300"/>
              <a:gd name="connsiteY14975" fmla="*/ 688997 h 4983967"/>
              <a:gd name="connsiteX14976" fmla="*/ 2188972 w 7803300"/>
              <a:gd name="connsiteY14976" fmla="*/ 709589 h 4983967"/>
              <a:gd name="connsiteX14977" fmla="*/ 2168220 w 7803300"/>
              <a:gd name="connsiteY14977" fmla="*/ 730177 h 4983967"/>
              <a:gd name="connsiteX14978" fmla="*/ 2147459 w 7803300"/>
              <a:gd name="connsiteY14978" fmla="*/ 709589 h 4983967"/>
              <a:gd name="connsiteX14979" fmla="*/ 2168220 w 7803300"/>
              <a:gd name="connsiteY14979" fmla="*/ 688997 h 4983967"/>
              <a:gd name="connsiteX14980" fmla="*/ 2105013 w 7803300"/>
              <a:gd name="connsiteY14980" fmla="*/ 688997 h 4983967"/>
              <a:gd name="connsiteX14981" fmla="*/ 2125765 w 7803300"/>
              <a:gd name="connsiteY14981" fmla="*/ 709589 h 4983967"/>
              <a:gd name="connsiteX14982" fmla="*/ 2105013 w 7803300"/>
              <a:gd name="connsiteY14982" fmla="*/ 730177 h 4983967"/>
              <a:gd name="connsiteX14983" fmla="*/ 2084252 w 7803300"/>
              <a:gd name="connsiteY14983" fmla="*/ 709589 h 4983967"/>
              <a:gd name="connsiteX14984" fmla="*/ 2105013 w 7803300"/>
              <a:gd name="connsiteY14984" fmla="*/ 688997 h 4983967"/>
              <a:gd name="connsiteX14985" fmla="*/ 1978502 w 7803300"/>
              <a:gd name="connsiteY14985" fmla="*/ 688997 h 4983967"/>
              <a:gd name="connsiteX14986" fmla="*/ 1999254 w 7803300"/>
              <a:gd name="connsiteY14986" fmla="*/ 709589 h 4983967"/>
              <a:gd name="connsiteX14987" fmla="*/ 1978502 w 7803300"/>
              <a:gd name="connsiteY14987" fmla="*/ 730177 h 4983967"/>
              <a:gd name="connsiteX14988" fmla="*/ 1957741 w 7803300"/>
              <a:gd name="connsiteY14988" fmla="*/ 709589 h 4983967"/>
              <a:gd name="connsiteX14989" fmla="*/ 1978502 w 7803300"/>
              <a:gd name="connsiteY14989" fmla="*/ 688997 h 4983967"/>
              <a:gd name="connsiteX14990" fmla="*/ 1915636 w 7803300"/>
              <a:gd name="connsiteY14990" fmla="*/ 688997 h 4983967"/>
              <a:gd name="connsiteX14991" fmla="*/ 1936388 w 7803300"/>
              <a:gd name="connsiteY14991" fmla="*/ 709589 h 4983967"/>
              <a:gd name="connsiteX14992" fmla="*/ 1915636 w 7803300"/>
              <a:gd name="connsiteY14992" fmla="*/ 730177 h 4983967"/>
              <a:gd name="connsiteX14993" fmla="*/ 1894875 w 7803300"/>
              <a:gd name="connsiteY14993" fmla="*/ 709589 h 4983967"/>
              <a:gd name="connsiteX14994" fmla="*/ 1915636 w 7803300"/>
              <a:gd name="connsiteY14994" fmla="*/ 688997 h 4983967"/>
              <a:gd name="connsiteX14995" fmla="*/ 1852421 w 7803300"/>
              <a:gd name="connsiteY14995" fmla="*/ 688997 h 4983967"/>
              <a:gd name="connsiteX14996" fmla="*/ 1873173 w 7803300"/>
              <a:gd name="connsiteY14996" fmla="*/ 709589 h 4983967"/>
              <a:gd name="connsiteX14997" fmla="*/ 1852421 w 7803300"/>
              <a:gd name="connsiteY14997" fmla="*/ 730177 h 4983967"/>
              <a:gd name="connsiteX14998" fmla="*/ 1831660 w 7803300"/>
              <a:gd name="connsiteY14998" fmla="*/ 709589 h 4983967"/>
              <a:gd name="connsiteX14999" fmla="*/ 1852421 w 7803300"/>
              <a:gd name="connsiteY14999" fmla="*/ 688997 h 4983967"/>
              <a:gd name="connsiteX15000" fmla="*/ 1789645 w 7803300"/>
              <a:gd name="connsiteY15000" fmla="*/ 688997 h 4983967"/>
              <a:gd name="connsiteX15001" fmla="*/ 1810397 w 7803300"/>
              <a:gd name="connsiteY15001" fmla="*/ 709589 h 4983967"/>
              <a:gd name="connsiteX15002" fmla="*/ 1789645 w 7803300"/>
              <a:gd name="connsiteY15002" fmla="*/ 730177 h 4983967"/>
              <a:gd name="connsiteX15003" fmla="*/ 1768884 w 7803300"/>
              <a:gd name="connsiteY15003" fmla="*/ 709589 h 4983967"/>
              <a:gd name="connsiteX15004" fmla="*/ 1789645 w 7803300"/>
              <a:gd name="connsiteY15004" fmla="*/ 688997 h 4983967"/>
              <a:gd name="connsiteX15005" fmla="*/ 1725918 w 7803300"/>
              <a:gd name="connsiteY15005" fmla="*/ 688997 h 4983967"/>
              <a:gd name="connsiteX15006" fmla="*/ 1746670 w 7803300"/>
              <a:gd name="connsiteY15006" fmla="*/ 709589 h 4983967"/>
              <a:gd name="connsiteX15007" fmla="*/ 1725918 w 7803300"/>
              <a:gd name="connsiteY15007" fmla="*/ 730177 h 4983967"/>
              <a:gd name="connsiteX15008" fmla="*/ 1705157 w 7803300"/>
              <a:gd name="connsiteY15008" fmla="*/ 709589 h 4983967"/>
              <a:gd name="connsiteX15009" fmla="*/ 1725918 w 7803300"/>
              <a:gd name="connsiteY15009" fmla="*/ 688997 h 4983967"/>
              <a:gd name="connsiteX15010" fmla="*/ 1663043 w 7803300"/>
              <a:gd name="connsiteY15010" fmla="*/ 688997 h 4983967"/>
              <a:gd name="connsiteX15011" fmla="*/ 1683795 w 7803300"/>
              <a:gd name="connsiteY15011" fmla="*/ 709589 h 4983967"/>
              <a:gd name="connsiteX15012" fmla="*/ 1663043 w 7803300"/>
              <a:gd name="connsiteY15012" fmla="*/ 730177 h 4983967"/>
              <a:gd name="connsiteX15013" fmla="*/ 1642282 w 7803300"/>
              <a:gd name="connsiteY15013" fmla="*/ 709589 h 4983967"/>
              <a:gd name="connsiteX15014" fmla="*/ 1663043 w 7803300"/>
              <a:gd name="connsiteY15014" fmla="*/ 688997 h 4983967"/>
              <a:gd name="connsiteX15015" fmla="*/ 1537052 w 7803300"/>
              <a:gd name="connsiteY15015" fmla="*/ 688997 h 4983967"/>
              <a:gd name="connsiteX15016" fmla="*/ 1557804 w 7803300"/>
              <a:gd name="connsiteY15016" fmla="*/ 709589 h 4983967"/>
              <a:gd name="connsiteX15017" fmla="*/ 1537052 w 7803300"/>
              <a:gd name="connsiteY15017" fmla="*/ 730177 h 4983967"/>
              <a:gd name="connsiteX15018" fmla="*/ 1516291 w 7803300"/>
              <a:gd name="connsiteY15018" fmla="*/ 709589 h 4983967"/>
              <a:gd name="connsiteX15019" fmla="*/ 1537052 w 7803300"/>
              <a:gd name="connsiteY15019" fmla="*/ 688997 h 4983967"/>
              <a:gd name="connsiteX15020" fmla="*/ 1473325 w 7803300"/>
              <a:gd name="connsiteY15020" fmla="*/ 688997 h 4983967"/>
              <a:gd name="connsiteX15021" fmla="*/ 1494077 w 7803300"/>
              <a:gd name="connsiteY15021" fmla="*/ 709589 h 4983967"/>
              <a:gd name="connsiteX15022" fmla="*/ 1473325 w 7803300"/>
              <a:gd name="connsiteY15022" fmla="*/ 730177 h 4983967"/>
              <a:gd name="connsiteX15023" fmla="*/ 1452564 w 7803300"/>
              <a:gd name="connsiteY15023" fmla="*/ 709589 h 4983967"/>
              <a:gd name="connsiteX15024" fmla="*/ 1473325 w 7803300"/>
              <a:gd name="connsiteY15024" fmla="*/ 688997 h 4983967"/>
              <a:gd name="connsiteX15025" fmla="*/ 1410549 w 7803300"/>
              <a:gd name="connsiteY15025" fmla="*/ 688997 h 4983967"/>
              <a:gd name="connsiteX15026" fmla="*/ 1431301 w 7803300"/>
              <a:gd name="connsiteY15026" fmla="*/ 709589 h 4983967"/>
              <a:gd name="connsiteX15027" fmla="*/ 1410549 w 7803300"/>
              <a:gd name="connsiteY15027" fmla="*/ 730177 h 4983967"/>
              <a:gd name="connsiteX15028" fmla="*/ 1389788 w 7803300"/>
              <a:gd name="connsiteY15028" fmla="*/ 709589 h 4983967"/>
              <a:gd name="connsiteX15029" fmla="*/ 1410549 w 7803300"/>
              <a:gd name="connsiteY15029" fmla="*/ 688997 h 4983967"/>
              <a:gd name="connsiteX15030" fmla="*/ 3052752 w 7803300"/>
              <a:gd name="connsiteY15030" fmla="*/ 688996 h 4983967"/>
              <a:gd name="connsiteX15031" fmla="*/ 3073504 w 7803300"/>
              <a:gd name="connsiteY15031" fmla="*/ 709586 h 4983967"/>
              <a:gd name="connsiteX15032" fmla="*/ 3052752 w 7803300"/>
              <a:gd name="connsiteY15032" fmla="*/ 730177 h 4983967"/>
              <a:gd name="connsiteX15033" fmla="*/ 3031991 w 7803300"/>
              <a:gd name="connsiteY15033" fmla="*/ 709586 h 4983967"/>
              <a:gd name="connsiteX15034" fmla="*/ 3052752 w 7803300"/>
              <a:gd name="connsiteY15034" fmla="*/ 688996 h 4983967"/>
              <a:gd name="connsiteX15035" fmla="*/ 2989115 w 7803300"/>
              <a:gd name="connsiteY15035" fmla="*/ 688996 h 4983967"/>
              <a:gd name="connsiteX15036" fmla="*/ 3009867 w 7803300"/>
              <a:gd name="connsiteY15036" fmla="*/ 709587 h 4983967"/>
              <a:gd name="connsiteX15037" fmla="*/ 2989115 w 7803300"/>
              <a:gd name="connsiteY15037" fmla="*/ 730177 h 4983967"/>
              <a:gd name="connsiteX15038" fmla="*/ 2968354 w 7803300"/>
              <a:gd name="connsiteY15038" fmla="*/ 709587 h 4983967"/>
              <a:gd name="connsiteX15039" fmla="*/ 2989115 w 7803300"/>
              <a:gd name="connsiteY15039" fmla="*/ 688996 h 4983967"/>
              <a:gd name="connsiteX15040" fmla="*/ 2926240 w 7803300"/>
              <a:gd name="connsiteY15040" fmla="*/ 688996 h 4983967"/>
              <a:gd name="connsiteX15041" fmla="*/ 2946992 w 7803300"/>
              <a:gd name="connsiteY15041" fmla="*/ 709587 h 4983967"/>
              <a:gd name="connsiteX15042" fmla="*/ 2926240 w 7803300"/>
              <a:gd name="connsiteY15042" fmla="*/ 730177 h 4983967"/>
              <a:gd name="connsiteX15043" fmla="*/ 2905479 w 7803300"/>
              <a:gd name="connsiteY15043" fmla="*/ 709587 h 4983967"/>
              <a:gd name="connsiteX15044" fmla="*/ 2926240 w 7803300"/>
              <a:gd name="connsiteY15044" fmla="*/ 688996 h 4983967"/>
              <a:gd name="connsiteX15045" fmla="*/ 3178743 w 7803300"/>
              <a:gd name="connsiteY15045" fmla="*/ 688995 h 4983967"/>
              <a:gd name="connsiteX15046" fmla="*/ 3199495 w 7803300"/>
              <a:gd name="connsiteY15046" fmla="*/ 709586 h 4983967"/>
              <a:gd name="connsiteX15047" fmla="*/ 3178743 w 7803300"/>
              <a:gd name="connsiteY15047" fmla="*/ 730177 h 4983967"/>
              <a:gd name="connsiteX15048" fmla="*/ 3157982 w 7803300"/>
              <a:gd name="connsiteY15048" fmla="*/ 709586 h 4983967"/>
              <a:gd name="connsiteX15049" fmla="*/ 3178743 w 7803300"/>
              <a:gd name="connsiteY15049" fmla="*/ 688995 h 4983967"/>
              <a:gd name="connsiteX15050" fmla="*/ 3115618 w 7803300"/>
              <a:gd name="connsiteY15050" fmla="*/ 688995 h 4983967"/>
              <a:gd name="connsiteX15051" fmla="*/ 3136370 w 7803300"/>
              <a:gd name="connsiteY15051" fmla="*/ 709586 h 4983967"/>
              <a:gd name="connsiteX15052" fmla="*/ 3115618 w 7803300"/>
              <a:gd name="connsiteY15052" fmla="*/ 730177 h 4983967"/>
              <a:gd name="connsiteX15053" fmla="*/ 3094857 w 7803300"/>
              <a:gd name="connsiteY15053" fmla="*/ 709586 h 4983967"/>
              <a:gd name="connsiteX15054" fmla="*/ 3115618 w 7803300"/>
              <a:gd name="connsiteY15054" fmla="*/ 688995 h 4983967"/>
              <a:gd name="connsiteX15055" fmla="*/ 4182684 w 7803300"/>
              <a:gd name="connsiteY15055" fmla="*/ 626801 h 4983967"/>
              <a:gd name="connsiteX15056" fmla="*/ 4203436 w 7803300"/>
              <a:gd name="connsiteY15056" fmla="*/ 647391 h 4983967"/>
              <a:gd name="connsiteX15057" fmla="*/ 4182684 w 7803300"/>
              <a:gd name="connsiteY15057" fmla="*/ 667982 h 4983967"/>
              <a:gd name="connsiteX15058" fmla="*/ 4161923 w 7803300"/>
              <a:gd name="connsiteY15058" fmla="*/ 647391 h 4983967"/>
              <a:gd name="connsiteX15059" fmla="*/ 4182684 w 7803300"/>
              <a:gd name="connsiteY15059" fmla="*/ 626801 h 4983967"/>
              <a:gd name="connsiteX15060" fmla="*/ 4119559 w 7803300"/>
              <a:gd name="connsiteY15060" fmla="*/ 626801 h 4983967"/>
              <a:gd name="connsiteX15061" fmla="*/ 4140311 w 7803300"/>
              <a:gd name="connsiteY15061" fmla="*/ 647391 h 4983967"/>
              <a:gd name="connsiteX15062" fmla="*/ 4119559 w 7803300"/>
              <a:gd name="connsiteY15062" fmla="*/ 667982 h 4983967"/>
              <a:gd name="connsiteX15063" fmla="*/ 4098798 w 7803300"/>
              <a:gd name="connsiteY15063" fmla="*/ 647391 h 4983967"/>
              <a:gd name="connsiteX15064" fmla="*/ 4119559 w 7803300"/>
              <a:gd name="connsiteY15064" fmla="*/ 626801 h 4983967"/>
              <a:gd name="connsiteX15065" fmla="*/ 4056783 w 7803300"/>
              <a:gd name="connsiteY15065" fmla="*/ 626801 h 4983967"/>
              <a:gd name="connsiteX15066" fmla="*/ 4077535 w 7803300"/>
              <a:gd name="connsiteY15066" fmla="*/ 647391 h 4983967"/>
              <a:gd name="connsiteX15067" fmla="*/ 4056783 w 7803300"/>
              <a:gd name="connsiteY15067" fmla="*/ 667982 h 4983967"/>
              <a:gd name="connsiteX15068" fmla="*/ 4036022 w 7803300"/>
              <a:gd name="connsiteY15068" fmla="*/ 647391 h 4983967"/>
              <a:gd name="connsiteX15069" fmla="*/ 4056783 w 7803300"/>
              <a:gd name="connsiteY15069" fmla="*/ 626801 h 4983967"/>
              <a:gd name="connsiteX15070" fmla="*/ 3992966 w 7803300"/>
              <a:gd name="connsiteY15070" fmla="*/ 626801 h 4983967"/>
              <a:gd name="connsiteX15071" fmla="*/ 4013718 w 7803300"/>
              <a:gd name="connsiteY15071" fmla="*/ 647391 h 4983967"/>
              <a:gd name="connsiteX15072" fmla="*/ 3992966 w 7803300"/>
              <a:gd name="connsiteY15072" fmla="*/ 667982 h 4983967"/>
              <a:gd name="connsiteX15073" fmla="*/ 3972205 w 7803300"/>
              <a:gd name="connsiteY15073" fmla="*/ 647391 h 4983967"/>
              <a:gd name="connsiteX15074" fmla="*/ 3992966 w 7803300"/>
              <a:gd name="connsiteY15074" fmla="*/ 626801 h 4983967"/>
              <a:gd name="connsiteX15075" fmla="*/ 3241699 w 7803300"/>
              <a:gd name="connsiteY15075" fmla="*/ 626461 h 4983967"/>
              <a:gd name="connsiteX15076" fmla="*/ 3262451 w 7803300"/>
              <a:gd name="connsiteY15076" fmla="*/ 647052 h 4983967"/>
              <a:gd name="connsiteX15077" fmla="*/ 3241699 w 7803300"/>
              <a:gd name="connsiteY15077" fmla="*/ 667642 h 4983967"/>
              <a:gd name="connsiteX15078" fmla="*/ 3220938 w 7803300"/>
              <a:gd name="connsiteY15078" fmla="*/ 647052 h 4983967"/>
              <a:gd name="connsiteX15079" fmla="*/ 3241699 w 7803300"/>
              <a:gd name="connsiteY15079" fmla="*/ 626461 h 4983967"/>
              <a:gd name="connsiteX15080" fmla="*/ 3178743 w 7803300"/>
              <a:gd name="connsiteY15080" fmla="*/ 626461 h 4983967"/>
              <a:gd name="connsiteX15081" fmla="*/ 3199495 w 7803300"/>
              <a:gd name="connsiteY15081" fmla="*/ 647052 h 4983967"/>
              <a:gd name="connsiteX15082" fmla="*/ 3178743 w 7803300"/>
              <a:gd name="connsiteY15082" fmla="*/ 667642 h 4983967"/>
              <a:gd name="connsiteX15083" fmla="*/ 3157982 w 7803300"/>
              <a:gd name="connsiteY15083" fmla="*/ 647052 h 4983967"/>
              <a:gd name="connsiteX15084" fmla="*/ 3178743 w 7803300"/>
              <a:gd name="connsiteY15084" fmla="*/ 626461 h 4983967"/>
              <a:gd name="connsiteX15085" fmla="*/ 3115618 w 7803300"/>
              <a:gd name="connsiteY15085" fmla="*/ 626461 h 4983967"/>
              <a:gd name="connsiteX15086" fmla="*/ 3136370 w 7803300"/>
              <a:gd name="connsiteY15086" fmla="*/ 647052 h 4983967"/>
              <a:gd name="connsiteX15087" fmla="*/ 3115618 w 7803300"/>
              <a:gd name="connsiteY15087" fmla="*/ 667642 h 4983967"/>
              <a:gd name="connsiteX15088" fmla="*/ 3094857 w 7803300"/>
              <a:gd name="connsiteY15088" fmla="*/ 647052 h 4983967"/>
              <a:gd name="connsiteX15089" fmla="*/ 3115618 w 7803300"/>
              <a:gd name="connsiteY15089" fmla="*/ 626461 h 4983967"/>
              <a:gd name="connsiteX15090" fmla="*/ 3052752 w 7803300"/>
              <a:gd name="connsiteY15090" fmla="*/ 626461 h 4983967"/>
              <a:gd name="connsiteX15091" fmla="*/ 3073504 w 7803300"/>
              <a:gd name="connsiteY15091" fmla="*/ 647052 h 4983967"/>
              <a:gd name="connsiteX15092" fmla="*/ 3052752 w 7803300"/>
              <a:gd name="connsiteY15092" fmla="*/ 667642 h 4983967"/>
              <a:gd name="connsiteX15093" fmla="*/ 3031991 w 7803300"/>
              <a:gd name="connsiteY15093" fmla="*/ 647052 h 4983967"/>
              <a:gd name="connsiteX15094" fmla="*/ 3052752 w 7803300"/>
              <a:gd name="connsiteY15094" fmla="*/ 626461 h 4983967"/>
              <a:gd name="connsiteX15095" fmla="*/ 2989115 w 7803300"/>
              <a:gd name="connsiteY15095" fmla="*/ 626461 h 4983967"/>
              <a:gd name="connsiteX15096" fmla="*/ 3009867 w 7803300"/>
              <a:gd name="connsiteY15096" fmla="*/ 647052 h 4983967"/>
              <a:gd name="connsiteX15097" fmla="*/ 2989115 w 7803300"/>
              <a:gd name="connsiteY15097" fmla="*/ 667642 h 4983967"/>
              <a:gd name="connsiteX15098" fmla="*/ 2968354 w 7803300"/>
              <a:gd name="connsiteY15098" fmla="*/ 647052 h 4983967"/>
              <a:gd name="connsiteX15099" fmla="*/ 2989115 w 7803300"/>
              <a:gd name="connsiteY15099" fmla="*/ 626461 h 4983967"/>
              <a:gd name="connsiteX15100" fmla="*/ 2926240 w 7803300"/>
              <a:gd name="connsiteY15100" fmla="*/ 626461 h 4983967"/>
              <a:gd name="connsiteX15101" fmla="*/ 2946992 w 7803300"/>
              <a:gd name="connsiteY15101" fmla="*/ 647052 h 4983967"/>
              <a:gd name="connsiteX15102" fmla="*/ 2926240 w 7803300"/>
              <a:gd name="connsiteY15102" fmla="*/ 667642 h 4983967"/>
              <a:gd name="connsiteX15103" fmla="*/ 2905479 w 7803300"/>
              <a:gd name="connsiteY15103" fmla="*/ 647052 h 4983967"/>
              <a:gd name="connsiteX15104" fmla="*/ 2926240 w 7803300"/>
              <a:gd name="connsiteY15104" fmla="*/ 626461 h 4983967"/>
              <a:gd name="connsiteX15105" fmla="*/ 2863034 w 7803300"/>
              <a:gd name="connsiteY15105" fmla="*/ 626461 h 4983967"/>
              <a:gd name="connsiteX15106" fmla="*/ 2883786 w 7803300"/>
              <a:gd name="connsiteY15106" fmla="*/ 647052 h 4983967"/>
              <a:gd name="connsiteX15107" fmla="*/ 2863034 w 7803300"/>
              <a:gd name="connsiteY15107" fmla="*/ 667642 h 4983967"/>
              <a:gd name="connsiteX15108" fmla="*/ 2842273 w 7803300"/>
              <a:gd name="connsiteY15108" fmla="*/ 647052 h 4983967"/>
              <a:gd name="connsiteX15109" fmla="*/ 2863034 w 7803300"/>
              <a:gd name="connsiteY15109" fmla="*/ 626461 h 4983967"/>
              <a:gd name="connsiteX15110" fmla="*/ 2800249 w 7803300"/>
              <a:gd name="connsiteY15110" fmla="*/ 626461 h 4983967"/>
              <a:gd name="connsiteX15111" fmla="*/ 2821001 w 7803300"/>
              <a:gd name="connsiteY15111" fmla="*/ 647052 h 4983967"/>
              <a:gd name="connsiteX15112" fmla="*/ 2800249 w 7803300"/>
              <a:gd name="connsiteY15112" fmla="*/ 667642 h 4983967"/>
              <a:gd name="connsiteX15113" fmla="*/ 2779488 w 7803300"/>
              <a:gd name="connsiteY15113" fmla="*/ 647052 h 4983967"/>
              <a:gd name="connsiteX15114" fmla="*/ 2800249 w 7803300"/>
              <a:gd name="connsiteY15114" fmla="*/ 626461 h 4983967"/>
              <a:gd name="connsiteX15115" fmla="*/ 2736522 w 7803300"/>
              <a:gd name="connsiteY15115" fmla="*/ 626461 h 4983967"/>
              <a:gd name="connsiteX15116" fmla="*/ 2757274 w 7803300"/>
              <a:gd name="connsiteY15116" fmla="*/ 647052 h 4983967"/>
              <a:gd name="connsiteX15117" fmla="*/ 2736522 w 7803300"/>
              <a:gd name="connsiteY15117" fmla="*/ 667642 h 4983967"/>
              <a:gd name="connsiteX15118" fmla="*/ 2715761 w 7803300"/>
              <a:gd name="connsiteY15118" fmla="*/ 647052 h 4983967"/>
              <a:gd name="connsiteX15119" fmla="*/ 2736522 w 7803300"/>
              <a:gd name="connsiteY15119" fmla="*/ 626461 h 4983967"/>
              <a:gd name="connsiteX15120" fmla="*/ 2673737 w 7803300"/>
              <a:gd name="connsiteY15120" fmla="*/ 626461 h 4983967"/>
              <a:gd name="connsiteX15121" fmla="*/ 2694489 w 7803300"/>
              <a:gd name="connsiteY15121" fmla="*/ 647052 h 4983967"/>
              <a:gd name="connsiteX15122" fmla="*/ 2673737 w 7803300"/>
              <a:gd name="connsiteY15122" fmla="*/ 667642 h 4983967"/>
              <a:gd name="connsiteX15123" fmla="*/ 2652976 w 7803300"/>
              <a:gd name="connsiteY15123" fmla="*/ 647052 h 4983967"/>
              <a:gd name="connsiteX15124" fmla="*/ 2673737 w 7803300"/>
              <a:gd name="connsiteY15124" fmla="*/ 626461 h 4983967"/>
              <a:gd name="connsiteX15125" fmla="*/ 2610531 w 7803300"/>
              <a:gd name="connsiteY15125" fmla="*/ 626461 h 4983967"/>
              <a:gd name="connsiteX15126" fmla="*/ 2631283 w 7803300"/>
              <a:gd name="connsiteY15126" fmla="*/ 647052 h 4983967"/>
              <a:gd name="connsiteX15127" fmla="*/ 2610531 w 7803300"/>
              <a:gd name="connsiteY15127" fmla="*/ 667642 h 4983967"/>
              <a:gd name="connsiteX15128" fmla="*/ 2589770 w 7803300"/>
              <a:gd name="connsiteY15128" fmla="*/ 647052 h 4983967"/>
              <a:gd name="connsiteX15129" fmla="*/ 2610531 w 7803300"/>
              <a:gd name="connsiteY15129" fmla="*/ 626461 h 4983967"/>
              <a:gd name="connsiteX15130" fmla="*/ 2547656 w 7803300"/>
              <a:gd name="connsiteY15130" fmla="*/ 626461 h 4983967"/>
              <a:gd name="connsiteX15131" fmla="*/ 2568408 w 7803300"/>
              <a:gd name="connsiteY15131" fmla="*/ 647052 h 4983967"/>
              <a:gd name="connsiteX15132" fmla="*/ 2547656 w 7803300"/>
              <a:gd name="connsiteY15132" fmla="*/ 667642 h 4983967"/>
              <a:gd name="connsiteX15133" fmla="*/ 2526895 w 7803300"/>
              <a:gd name="connsiteY15133" fmla="*/ 647052 h 4983967"/>
              <a:gd name="connsiteX15134" fmla="*/ 2547656 w 7803300"/>
              <a:gd name="connsiteY15134" fmla="*/ 626461 h 4983967"/>
              <a:gd name="connsiteX15135" fmla="*/ 2483938 w 7803300"/>
              <a:gd name="connsiteY15135" fmla="*/ 626461 h 4983967"/>
              <a:gd name="connsiteX15136" fmla="*/ 2504690 w 7803300"/>
              <a:gd name="connsiteY15136" fmla="*/ 647052 h 4983967"/>
              <a:gd name="connsiteX15137" fmla="*/ 2483938 w 7803300"/>
              <a:gd name="connsiteY15137" fmla="*/ 667642 h 4983967"/>
              <a:gd name="connsiteX15138" fmla="*/ 2463177 w 7803300"/>
              <a:gd name="connsiteY15138" fmla="*/ 647052 h 4983967"/>
              <a:gd name="connsiteX15139" fmla="*/ 2483938 w 7803300"/>
              <a:gd name="connsiteY15139" fmla="*/ 626461 h 4983967"/>
              <a:gd name="connsiteX15140" fmla="*/ 2421064 w 7803300"/>
              <a:gd name="connsiteY15140" fmla="*/ 626461 h 4983967"/>
              <a:gd name="connsiteX15141" fmla="*/ 2441816 w 7803300"/>
              <a:gd name="connsiteY15141" fmla="*/ 647052 h 4983967"/>
              <a:gd name="connsiteX15142" fmla="*/ 2421064 w 7803300"/>
              <a:gd name="connsiteY15142" fmla="*/ 667642 h 4983967"/>
              <a:gd name="connsiteX15143" fmla="*/ 2400303 w 7803300"/>
              <a:gd name="connsiteY15143" fmla="*/ 647052 h 4983967"/>
              <a:gd name="connsiteX15144" fmla="*/ 2421064 w 7803300"/>
              <a:gd name="connsiteY15144" fmla="*/ 626461 h 4983967"/>
              <a:gd name="connsiteX15145" fmla="*/ 2357597 w 7803300"/>
              <a:gd name="connsiteY15145" fmla="*/ 626461 h 4983967"/>
              <a:gd name="connsiteX15146" fmla="*/ 2378349 w 7803300"/>
              <a:gd name="connsiteY15146" fmla="*/ 647052 h 4983967"/>
              <a:gd name="connsiteX15147" fmla="*/ 2357597 w 7803300"/>
              <a:gd name="connsiteY15147" fmla="*/ 667642 h 4983967"/>
              <a:gd name="connsiteX15148" fmla="*/ 2336836 w 7803300"/>
              <a:gd name="connsiteY15148" fmla="*/ 647052 h 4983967"/>
              <a:gd name="connsiteX15149" fmla="*/ 2357597 w 7803300"/>
              <a:gd name="connsiteY15149" fmla="*/ 626461 h 4983967"/>
              <a:gd name="connsiteX15150" fmla="*/ 2294812 w 7803300"/>
              <a:gd name="connsiteY15150" fmla="*/ 626461 h 4983967"/>
              <a:gd name="connsiteX15151" fmla="*/ 2315564 w 7803300"/>
              <a:gd name="connsiteY15151" fmla="*/ 647052 h 4983967"/>
              <a:gd name="connsiteX15152" fmla="*/ 2294812 w 7803300"/>
              <a:gd name="connsiteY15152" fmla="*/ 667642 h 4983967"/>
              <a:gd name="connsiteX15153" fmla="*/ 2274051 w 7803300"/>
              <a:gd name="connsiteY15153" fmla="*/ 647052 h 4983967"/>
              <a:gd name="connsiteX15154" fmla="*/ 2294812 w 7803300"/>
              <a:gd name="connsiteY15154" fmla="*/ 626461 h 4983967"/>
              <a:gd name="connsiteX15155" fmla="*/ 2231005 w 7803300"/>
              <a:gd name="connsiteY15155" fmla="*/ 626461 h 4983967"/>
              <a:gd name="connsiteX15156" fmla="*/ 2251757 w 7803300"/>
              <a:gd name="connsiteY15156" fmla="*/ 647052 h 4983967"/>
              <a:gd name="connsiteX15157" fmla="*/ 2231005 w 7803300"/>
              <a:gd name="connsiteY15157" fmla="*/ 667642 h 4983967"/>
              <a:gd name="connsiteX15158" fmla="*/ 2210244 w 7803300"/>
              <a:gd name="connsiteY15158" fmla="*/ 647052 h 4983967"/>
              <a:gd name="connsiteX15159" fmla="*/ 2231005 w 7803300"/>
              <a:gd name="connsiteY15159" fmla="*/ 626461 h 4983967"/>
              <a:gd name="connsiteX15160" fmla="*/ 2168220 w 7803300"/>
              <a:gd name="connsiteY15160" fmla="*/ 626461 h 4983967"/>
              <a:gd name="connsiteX15161" fmla="*/ 2188972 w 7803300"/>
              <a:gd name="connsiteY15161" fmla="*/ 647052 h 4983967"/>
              <a:gd name="connsiteX15162" fmla="*/ 2168220 w 7803300"/>
              <a:gd name="connsiteY15162" fmla="*/ 667642 h 4983967"/>
              <a:gd name="connsiteX15163" fmla="*/ 2147459 w 7803300"/>
              <a:gd name="connsiteY15163" fmla="*/ 647052 h 4983967"/>
              <a:gd name="connsiteX15164" fmla="*/ 2168220 w 7803300"/>
              <a:gd name="connsiteY15164" fmla="*/ 626461 h 4983967"/>
              <a:gd name="connsiteX15165" fmla="*/ 2042228 w 7803300"/>
              <a:gd name="connsiteY15165" fmla="*/ 626461 h 4983967"/>
              <a:gd name="connsiteX15166" fmla="*/ 2062980 w 7803300"/>
              <a:gd name="connsiteY15166" fmla="*/ 647052 h 4983967"/>
              <a:gd name="connsiteX15167" fmla="*/ 2042228 w 7803300"/>
              <a:gd name="connsiteY15167" fmla="*/ 667642 h 4983967"/>
              <a:gd name="connsiteX15168" fmla="*/ 2021467 w 7803300"/>
              <a:gd name="connsiteY15168" fmla="*/ 647052 h 4983967"/>
              <a:gd name="connsiteX15169" fmla="*/ 2042228 w 7803300"/>
              <a:gd name="connsiteY15169" fmla="*/ 626461 h 4983967"/>
              <a:gd name="connsiteX15170" fmla="*/ 1978502 w 7803300"/>
              <a:gd name="connsiteY15170" fmla="*/ 626461 h 4983967"/>
              <a:gd name="connsiteX15171" fmla="*/ 1999254 w 7803300"/>
              <a:gd name="connsiteY15171" fmla="*/ 647052 h 4983967"/>
              <a:gd name="connsiteX15172" fmla="*/ 1978502 w 7803300"/>
              <a:gd name="connsiteY15172" fmla="*/ 667642 h 4983967"/>
              <a:gd name="connsiteX15173" fmla="*/ 1957741 w 7803300"/>
              <a:gd name="connsiteY15173" fmla="*/ 647052 h 4983967"/>
              <a:gd name="connsiteX15174" fmla="*/ 1978502 w 7803300"/>
              <a:gd name="connsiteY15174" fmla="*/ 626461 h 4983967"/>
              <a:gd name="connsiteX15175" fmla="*/ 1915636 w 7803300"/>
              <a:gd name="connsiteY15175" fmla="*/ 626461 h 4983967"/>
              <a:gd name="connsiteX15176" fmla="*/ 1936388 w 7803300"/>
              <a:gd name="connsiteY15176" fmla="*/ 647052 h 4983967"/>
              <a:gd name="connsiteX15177" fmla="*/ 1915636 w 7803300"/>
              <a:gd name="connsiteY15177" fmla="*/ 667642 h 4983967"/>
              <a:gd name="connsiteX15178" fmla="*/ 1894875 w 7803300"/>
              <a:gd name="connsiteY15178" fmla="*/ 647052 h 4983967"/>
              <a:gd name="connsiteX15179" fmla="*/ 1915636 w 7803300"/>
              <a:gd name="connsiteY15179" fmla="*/ 626461 h 4983967"/>
              <a:gd name="connsiteX15180" fmla="*/ 1725918 w 7803300"/>
              <a:gd name="connsiteY15180" fmla="*/ 626461 h 4983967"/>
              <a:gd name="connsiteX15181" fmla="*/ 1746670 w 7803300"/>
              <a:gd name="connsiteY15181" fmla="*/ 647052 h 4983967"/>
              <a:gd name="connsiteX15182" fmla="*/ 1725918 w 7803300"/>
              <a:gd name="connsiteY15182" fmla="*/ 667642 h 4983967"/>
              <a:gd name="connsiteX15183" fmla="*/ 1705157 w 7803300"/>
              <a:gd name="connsiteY15183" fmla="*/ 647052 h 4983967"/>
              <a:gd name="connsiteX15184" fmla="*/ 1725918 w 7803300"/>
              <a:gd name="connsiteY15184" fmla="*/ 626461 h 4983967"/>
              <a:gd name="connsiteX15185" fmla="*/ 1663043 w 7803300"/>
              <a:gd name="connsiteY15185" fmla="*/ 626461 h 4983967"/>
              <a:gd name="connsiteX15186" fmla="*/ 1683795 w 7803300"/>
              <a:gd name="connsiteY15186" fmla="*/ 647052 h 4983967"/>
              <a:gd name="connsiteX15187" fmla="*/ 1663043 w 7803300"/>
              <a:gd name="connsiteY15187" fmla="*/ 667642 h 4983967"/>
              <a:gd name="connsiteX15188" fmla="*/ 1642282 w 7803300"/>
              <a:gd name="connsiteY15188" fmla="*/ 647052 h 4983967"/>
              <a:gd name="connsiteX15189" fmla="*/ 1663043 w 7803300"/>
              <a:gd name="connsiteY15189" fmla="*/ 626461 h 4983967"/>
              <a:gd name="connsiteX15190" fmla="*/ 1410549 w 7803300"/>
              <a:gd name="connsiteY15190" fmla="*/ 626461 h 4983967"/>
              <a:gd name="connsiteX15191" fmla="*/ 1431301 w 7803300"/>
              <a:gd name="connsiteY15191" fmla="*/ 647052 h 4983967"/>
              <a:gd name="connsiteX15192" fmla="*/ 1410549 w 7803300"/>
              <a:gd name="connsiteY15192" fmla="*/ 667642 h 4983967"/>
              <a:gd name="connsiteX15193" fmla="*/ 1389788 w 7803300"/>
              <a:gd name="connsiteY15193" fmla="*/ 647052 h 4983967"/>
              <a:gd name="connsiteX15194" fmla="*/ 1410549 w 7803300"/>
              <a:gd name="connsiteY15194" fmla="*/ 626461 h 4983967"/>
              <a:gd name="connsiteX15195" fmla="*/ 4245559 w 7803300"/>
              <a:gd name="connsiteY15195" fmla="*/ 563836 h 4983967"/>
              <a:gd name="connsiteX15196" fmla="*/ 4266311 w 7803300"/>
              <a:gd name="connsiteY15196" fmla="*/ 584427 h 4983967"/>
              <a:gd name="connsiteX15197" fmla="*/ 4245559 w 7803300"/>
              <a:gd name="connsiteY15197" fmla="*/ 605017 h 4983967"/>
              <a:gd name="connsiteX15198" fmla="*/ 4224798 w 7803300"/>
              <a:gd name="connsiteY15198" fmla="*/ 584427 h 4983967"/>
              <a:gd name="connsiteX15199" fmla="*/ 4245559 w 7803300"/>
              <a:gd name="connsiteY15199" fmla="*/ 563836 h 4983967"/>
              <a:gd name="connsiteX15200" fmla="*/ 4182684 w 7803300"/>
              <a:gd name="connsiteY15200" fmla="*/ 563836 h 4983967"/>
              <a:gd name="connsiteX15201" fmla="*/ 4203436 w 7803300"/>
              <a:gd name="connsiteY15201" fmla="*/ 584427 h 4983967"/>
              <a:gd name="connsiteX15202" fmla="*/ 4182684 w 7803300"/>
              <a:gd name="connsiteY15202" fmla="*/ 605017 h 4983967"/>
              <a:gd name="connsiteX15203" fmla="*/ 4161923 w 7803300"/>
              <a:gd name="connsiteY15203" fmla="*/ 584427 h 4983967"/>
              <a:gd name="connsiteX15204" fmla="*/ 4182684 w 7803300"/>
              <a:gd name="connsiteY15204" fmla="*/ 563836 h 4983967"/>
              <a:gd name="connsiteX15205" fmla="*/ 4056783 w 7803300"/>
              <a:gd name="connsiteY15205" fmla="*/ 563836 h 4983967"/>
              <a:gd name="connsiteX15206" fmla="*/ 4077535 w 7803300"/>
              <a:gd name="connsiteY15206" fmla="*/ 584427 h 4983967"/>
              <a:gd name="connsiteX15207" fmla="*/ 4056783 w 7803300"/>
              <a:gd name="connsiteY15207" fmla="*/ 605017 h 4983967"/>
              <a:gd name="connsiteX15208" fmla="*/ 4036022 w 7803300"/>
              <a:gd name="connsiteY15208" fmla="*/ 584427 h 4983967"/>
              <a:gd name="connsiteX15209" fmla="*/ 4056783 w 7803300"/>
              <a:gd name="connsiteY15209" fmla="*/ 563836 h 4983967"/>
              <a:gd name="connsiteX15210" fmla="*/ 3992966 w 7803300"/>
              <a:gd name="connsiteY15210" fmla="*/ 563836 h 4983967"/>
              <a:gd name="connsiteX15211" fmla="*/ 4013718 w 7803300"/>
              <a:gd name="connsiteY15211" fmla="*/ 584427 h 4983967"/>
              <a:gd name="connsiteX15212" fmla="*/ 3992966 w 7803300"/>
              <a:gd name="connsiteY15212" fmla="*/ 605017 h 4983967"/>
              <a:gd name="connsiteX15213" fmla="*/ 3972205 w 7803300"/>
              <a:gd name="connsiteY15213" fmla="*/ 584427 h 4983967"/>
              <a:gd name="connsiteX15214" fmla="*/ 3992966 w 7803300"/>
              <a:gd name="connsiteY15214" fmla="*/ 563836 h 4983967"/>
              <a:gd name="connsiteX15215" fmla="*/ 3930190 w 7803300"/>
              <a:gd name="connsiteY15215" fmla="*/ 563836 h 4983967"/>
              <a:gd name="connsiteX15216" fmla="*/ 3950942 w 7803300"/>
              <a:gd name="connsiteY15216" fmla="*/ 584427 h 4983967"/>
              <a:gd name="connsiteX15217" fmla="*/ 3930190 w 7803300"/>
              <a:gd name="connsiteY15217" fmla="*/ 605017 h 4983967"/>
              <a:gd name="connsiteX15218" fmla="*/ 3909429 w 7803300"/>
              <a:gd name="connsiteY15218" fmla="*/ 584427 h 4983967"/>
              <a:gd name="connsiteX15219" fmla="*/ 3930190 w 7803300"/>
              <a:gd name="connsiteY15219" fmla="*/ 563836 h 4983967"/>
              <a:gd name="connsiteX15220" fmla="*/ 3241699 w 7803300"/>
              <a:gd name="connsiteY15220" fmla="*/ 563505 h 4983967"/>
              <a:gd name="connsiteX15221" fmla="*/ 3262451 w 7803300"/>
              <a:gd name="connsiteY15221" fmla="*/ 584096 h 4983967"/>
              <a:gd name="connsiteX15222" fmla="*/ 3241699 w 7803300"/>
              <a:gd name="connsiteY15222" fmla="*/ 604686 h 4983967"/>
              <a:gd name="connsiteX15223" fmla="*/ 3220938 w 7803300"/>
              <a:gd name="connsiteY15223" fmla="*/ 584096 h 4983967"/>
              <a:gd name="connsiteX15224" fmla="*/ 3241699 w 7803300"/>
              <a:gd name="connsiteY15224" fmla="*/ 563505 h 4983967"/>
              <a:gd name="connsiteX15225" fmla="*/ 3178743 w 7803300"/>
              <a:gd name="connsiteY15225" fmla="*/ 563505 h 4983967"/>
              <a:gd name="connsiteX15226" fmla="*/ 3199495 w 7803300"/>
              <a:gd name="connsiteY15226" fmla="*/ 584096 h 4983967"/>
              <a:gd name="connsiteX15227" fmla="*/ 3178743 w 7803300"/>
              <a:gd name="connsiteY15227" fmla="*/ 604686 h 4983967"/>
              <a:gd name="connsiteX15228" fmla="*/ 3157982 w 7803300"/>
              <a:gd name="connsiteY15228" fmla="*/ 584096 h 4983967"/>
              <a:gd name="connsiteX15229" fmla="*/ 3178743 w 7803300"/>
              <a:gd name="connsiteY15229" fmla="*/ 563505 h 4983967"/>
              <a:gd name="connsiteX15230" fmla="*/ 3115618 w 7803300"/>
              <a:gd name="connsiteY15230" fmla="*/ 563505 h 4983967"/>
              <a:gd name="connsiteX15231" fmla="*/ 3136370 w 7803300"/>
              <a:gd name="connsiteY15231" fmla="*/ 584096 h 4983967"/>
              <a:gd name="connsiteX15232" fmla="*/ 3115618 w 7803300"/>
              <a:gd name="connsiteY15232" fmla="*/ 604686 h 4983967"/>
              <a:gd name="connsiteX15233" fmla="*/ 3094857 w 7803300"/>
              <a:gd name="connsiteY15233" fmla="*/ 584096 h 4983967"/>
              <a:gd name="connsiteX15234" fmla="*/ 3115618 w 7803300"/>
              <a:gd name="connsiteY15234" fmla="*/ 563505 h 4983967"/>
              <a:gd name="connsiteX15235" fmla="*/ 3052752 w 7803300"/>
              <a:gd name="connsiteY15235" fmla="*/ 563505 h 4983967"/>
              <a:gd name="connsiteX15236" fmla="*/ 3073504 w 7803300"/>
              <a:gd name="connsiteY15236" fmla="*/ 584096 h 4983967"/>
              <a:gd name="connsiteX15237" fmla="*/ 3052752 w 7803300"/>
              <a:gd name="connsiteY15237" fmla="*/ 604686 h 4983967"/>
              <a:gd name="connsiteX15238" fmla="*/ 3031991 w 7803300"/>
              <a:gd name="connsiteY15238" fmla="*/ 584096 h 4983967"/>
              <a:gd name="connsiteX15239" fmla="*/ 3052752 w 7803300"/>
              <a:gd name="connsiteY15239" fmla="*/ 563505 h 4983967"/>
              <a:gd name="connsiteX15240" fmla="*/ 2989115 w 7803300"/>
              <a:gd name="connsiteY15240" fmla="*/ 563505 h 4983967"/>
              <a:gd name="connsiteX15241" fmla="*/ 3009867 w 7803300"/>
              <a:gd name="connsiteY15241" fmla="*/ 584096 h 4983967"/>
              <a:gd name="connsiteX15242" fmla="*/ 2989115 w 7803300"/>
              <a:gd name="connsiteY15242" fmla="*/ 604686 h 4983967"/>
              <a:gd name="connsiteX15243" fmla="*/ 2968354 w 7803300"/>
              <a:gd name="connsiteY15243" fmla="*/ 584096 h 4983967"/>
              <a:gd name="connsiteX15244" fmla="*/ 2989115 w 7803300"/>
              <a:gd name="connsiteY15244" fmla="*/ 563505 h 4983967"/>
              <a:gd name="connsiteX15245" fmla="*/ 2926240 w 7803300"/>
              <a:gd name="connsiteY15245" fmla="*/ 563505 h 4983967"/>
              <a:gd name="connsiteX15246" fmla="*/ 2946992 w 7803300"/>
              <a:gd name="connsiteY15246" fmla="*/ 584096 h 4983967"/>
              <a:gd name="connsiteX15247" fmla="*/ 2926240 w 7803300"/>
              <a:gd name="connsiteY15247" fmla="*/ 604686 h 4983967"/>
              <a:gd name="connsiteX15248" fmla="*/ 2905479 w 7803300"/>
              <a:gd name="connsiteY15248" fmla="*/ 584096 h 4983967"/>
              <a:gd name="connsiteX15249" fmla="*/ 2926240 w 7803300"/>
              <a:gd name="connsiteY15249" fmla="*/ 563505 h 4983967"/>
              <a:gd name="connsiteX15250" fmla="*/ 2863034 w 7803300"/>
              <a:gd name="connsiteY15250" fmla="*/ 563505 h 4983967"/>
              <a:gd name="connsiteX15251" fmla="*/ 2883786 w 7803300"/>
              <a:gd name="connsiteY15251" fmla="*/ 584096 h 4983967"/>
              <a:gd name="connsiteX15252" fmla="*/ 2863034 w 7803300"/>
              <a:gd name="connsiteY15252" fmla="*/ 604686 h 4983967"/>
              <a:gd name="connsiteX15253" fmla="*/ 2842273 w 7803300"/>
              <a:gd name="connsiteY15253" fmla="*/ 584096 h 4983967"/>
              <a:gd name="connsiteX15254" fmla="*/ 2863034 w 7803300"/>
              <a:gd name="connsiteY15254" fmla="*/ 563505 h 4983967"/>
              <a:gd name="connsiteX15255" fmla="*/ 2800249 w 7803300"/>
              <a:gd name="connsiteY15255" fmla="*/ 563505 h 4983967"/>
              <a:gd name="connsiteX15256" fmla="*/ 2821001 w 7803300"/>
              <a:gd name="connsiteY15256" fmla="*/ 584096 h 4983967"/>
              <a:gd name="connsiteX15257" fmla="*/ 2800249 w 7803300"/>
              <a:gd name="connsiteY15257" fmla="*/ 604686 h 4983967"/>
              <a:gd name="connsiteX15258" fmla="*/ 2779488 w 7803300"/>
              <a:gd name="connsiteY15258" fmla="*/ 584096 h 4983967"/>
              <a:gd name="connsiteX15259" fmla="*/ 2800249 w 7803300"/>
              <a:gd name="connsiteY15259" fmla="*/ 563505 h 4983967"/>
              <a:gd name="connsiteX15260" fmla="*/ 2736522 w 7803300"/>
              <a:gd name="connsiteY15260" fmla="*/ 563505 h 4983967"/>
              <a:gd name="connsiteX15261" fmla="*/ 2757274 w 7803300"/>
              <a:gd name="connsiteY15261" fmla="*/ 584096 h 4983967"/>
              <a:gd name="connsiteX15262" fmla="*/ 2736522 w 7803300"/>
              <a:gd name="connsiteY15262" fmla="*/ 604686 h 4983967"/>
              <a:gd name="connsiteX15263" fmla="*/ 2715761 w 7803300"/>
              <a:gd name="connsiteY15263" fmla="*/ 584096 h 4983967"/>
              <a:gd name="connsiteX15264" fmla="*/ 2736522 w 7803300"/>
              <a:gd name="connsiteY15264" fmla="*/ 563505 h 4983967"/>
              <a:gd name="connsiteX15265" fmla="*/ 2673737 w 7803300"/>
              <a:gd name="connsiteY15265" fmla="*/ 563505 h 4983967"/>
              <a:gd name="connsiteX15266" fmla="*/ 2694489 w 7803300"/>
              <a:gd name="connsiteY15266" fmla="*/ 584096 h 4983967"/>
              <a:gd name="connsiteX15267" fmla="*/ 2673737 w 7803300"/>
              <a:gd name="connsiteY15267" fmla="*/ 604686 h 4983967"/>
              <a:gd name="connsiteX15268" fmla="*/ 2652976 w 7803300"/>
              <a:gd name="connsiteY15268" fmla="*/ 584096 h 4983967"/>
              <a:gd name="connsiteX15269" fmla="*/ 2673737 w 7803300"/>
              <a:gd name="connsiteY15269" fmla="*/ 563505 h 4983967"/>
              <a:gd name="connsiteX15270" fmla="*/ 2610531 w 7803300"/>
              <a:gd name="connsiteY15270" fmla="*/ 563505 h 4983967"/>
              <a:gd name="connsiteX15271" fmla="*/ 2631283 w 7803300"/>
              <a:gd name="connsiteY15271" fmla="*/ 584096 h 4983967"/>
              <a:gd name="connsiteX15272" fmla="*/ 2610531 w 7803300"/>
              <a:gd name="connsiteY15272" fmla="*/ 604686 h 4983967"/>
              <a:gd name="connsiteX15273" fmla="*/ 2589770 w 7803300"/>
              <a:gd name="connsiteY15273" fmla="*/ 584096 h 4983967"/>
              <a:gd name="connsiteX15274" fmla="*/ 2610531 w 7803300"/>
              <a:gd name="connsiteY15274" fmla="*/ 563505 h 4983967"/>
              <a:gd name="connsiteX15275" fmla="*/ 2547656 w 7803300"/>
              <a:gd name="connsiteY15275" fmla="*/ 563505 h 4983967"/>
              <a:gd name="connsiteX15276" fmla="*/ 2568408 w 7803300"/>
              <a:gd name="connsiteY15276" fmla="*/ 584096 h 4983967"/>
              <a:gd name="connsiteX15277" fmla="*/ 2547656 w 7803300"/>
              <a:gd name="connsiteY15277" fmla="*/ 604686 h 4983967"/>
              <a:gd name="connsiteX15278" fmla="*/ 2526895 w 7803300"/>
              <a:gd name="connsiteY15278" fmla="*/ 584096 h 4983967"/>
              <a:gd name="connsiteX15279" fmla="*/ 2547656 w 7803300"/>
              <a:gd name="connsiteY15279" fmla="*/ 563505 h 4983967"/>
              <a:gd name="connsiteX15280" fmla="*/ 2483938 w 7803300"/>
              <a:gd name="connsiteY15280" fmla="*/ 563505 h 4983967"/>
              <a:gd name="connsiteX15281" fmla="*/ 2504690 w 7803300"/>
              <a:gd name="connsiteY15281" fmla="*/ 584096 h 4983967"/>
              <a:gd name="connsiteX15282" fmla="*/ 2483938 w 7803300"/>
              <a:gd name="connsiteY15282" fmla="*/ 604686 h 4983967"/>
              <a:gd name="connsiteX15283" fmla="*/ 2463177 w 7803300"/>
              <a:gd name="connsiteY15283" fmla="*/ 584096 h 4983967"/>
              <a:gd name="connsiteX15284" fmla="*/ 2483938 w 7803300"/>
              <a:gd name="connsiteY15284" fmla="*/ 563505 h 4983967"/>
              <a:gd name="connsiteX15285" fmla="*/ 2421064 w 7803300"/>
              <a:gd name="connsiteY15285" fmla="*/ 563505 h 4983967"/>
              <a:gd name="connsiteX15286" fmla="*/ 2441816 w 7803300"/>
              <a:gd name="connsiteY15286" fmla="*/ 584096 h 4983967"/>
              <a:gd name="connsiteX15287" fmla="*/ 2421064 w 7803300"/>
              <a:gd name="connsiteY15287" fmla="*/ 604686 h 4983967"/>
              <a:gd name="connsiteX15288" fmla="*/ 2400303 w 7803300"/>
              <a:gd name="connsiteY15288" fmla="*/ 584096 h 4983967"/>
              <a:gd name="connsiteX15289" fmla="*/ 2421064 w 7803300"/>
              <a:gd name="connsiteY15289" fmla="*/ 563505 h 4983967"/>
              <a:gd name="connsiteX15290" fmla="*/ 2357597 w 7803300"/>
              <a:gd name="connsiteY15290" fmla="*/ 563505 h 4983967"/>
              <a:gd name="connsiteX15291" fmla="*/ 2378349 w 7803300"/>
              <a:gd name="connsiteY15291" fmla="*/ 584096 h 4983967"/>
              <a:gd name="connsiteX15292" fmla="*/ 2357597 w 7803300"/>
              <a:gd name="connsiteY15292" fmla="*/ 604686 h 4983967"/>
              <a:gd name="connsiteX15293" fmla="*/ 2336836 w 7803300"/>
              <a:gd name="connsiteY15293" fmla="*/ 584096 h 4983967"/>
              <a:gd name="connsiteX15294" fmla="*/ 2357597 w 7803300"/>
              <a:gd name="connsiteY15294" fmla="*/ 563505 h 4983967"/>
              <a:gd name="connsiteX15295" fmla="*/ 2294812 w 7803300"/>
              <a:gd name="connsiteY15295" fmla="*/ 563505 h 4983967"/>
              <a:gd name="connsiteX15296" fmla="*/ 2315564 w 7803300"/>
              <a:gd name="connsiteY15296" fmla="*/ 584096 h 4983967"/>
              <a:gd name="connsiteX15297" fmla="*/ 2294812 w 7803300"/>
              <a:gd name="connsiteY15297" fmla="*/ 604686 h 4983967"/>
              <a:gd name="connsiteX15298" fmla="*/ 2274051 w 7803300"/>
              <a:gd name="connsiteY15298" fmla="*/ 584096 h 4983967"/>
              <a:gd name="connsiteX15299" fmla="*/ 2294812 w 7803300"/>
              <a:gd name="connsiteY15299" fmla="*/ 563505 h 4983967"/>
              <a:gd name="connsiteX15300" fmla="*/ 2042228 w 7803300"/>
              <a:gd name="connsiteY15300" fmla="*/ 563505 h 4983967"/>
              <a:gd name="connsiteX15301" fmla="*/ 2062980 w 7803300"/>
              <a:gd name="connsiteY15301" fmla="*/ 584096 h 4983967"/>
              <a:gd name="connsiteX15302" fmla="*/ 2042228 w 7803300"/>
              <a:gd name="connsiteY15302" fmla="*/ 604686 h 4983967"/>
              <a:gd name="connsiteX15303" fmla="*/ 2021467 w 7803300"/>
              <a:gd name="connsiteY15303" fmla="*/ 584096 h 4983967"/>
              <a:gd name="connsiteX15304" fmla="*/ 2042228 w 7803300"/>
              <a:gd name="connsiteY15304" fmla="*/ 563505 h 4983967"/>
              <a:gd name="connsiteX15305" fmla="*/ 1978502 w 7803300"/>
              <a:gd name="connsiteY15305" fmla="*/ 563505 h 4983967"/>
              <a:gd name="connsiteX15306" fmla="*/ 1999254 w 7803300"/>
              <a:gd name="connsiteY15306" fmla="*/ 584096 h 4983967"/>
              <a:gd name="connsiteX15307" fmla="*/ 1978502 w 7803300"/>
              <a:gd name="connsiteY15307" fmla="*/ 604686 h 4983967"/>
              <a:gd name="connsiteX15308" fmla="*/ 1957741 w 7803300"/>
              <a:gd name="connsiteY15308" fmla="*/ 584096 h 4983967"/>
              <a:gd name="connsiteX15309" fmla="*/ 1978502 w 7803300"/>
              <a:gd name="connsiteY15309" fmla="*/ 563505 h 4983967"/>
              <a:gd name="connsiteX15310" fmla="*/ 1915636 w 7803300"/>
              <a:gd name="connsiteY15310" fmla="*/ 563505 h 4983967"/>
              <a:gd name="connsiteX15311" fmla="*/ 1936388 w 7803300"/>
              <a:gd name="connsiteY15311" fmla="*/ 584096 h 4983967"/>
              <a:gd name="connsiteX15312" fmla="*/ 1915636 w 7803300"/>
              <a:gd name="connsiteY15312" fmla="*/ 604686 h 4983967"/>
              <a:gd name="connsiteX15313" fmla="*/ 1894875 w 7803300"/>
              <a:gd name="connsiteY15313" fmla="*/ 584096 h 4983967"/>
              <a:gd name="connsiteX15314" fmla="*/ 1915636 w 7803300"/>
              <a:gd name="connsiteY15314" fmla="*/ 563505 h 4983967"/>
              <a:gd name="connsiteX15315" fmla="*/ 1852421 w 7803300"/>
              <a:gd name="connsiteY15315" fmla="*/ 563505 h 4983967"/>
              <a:gd name="connsiteX15316" fmla="*/ 1873173 w 7803300"/>
              <a:gd name="connsiteY15316" fmla="*/ 584096 h 4983967"/>
              <a:gd name="connsiteX15317" fmla="*/ 1852421 w 7803300"/>
              <a:gd name="connsiteY15317" fmla="*/ 604686 h 4983967"/>
              <a:gd name="connsiteX15318" fmla="*/ 1831660 w 7803300"/>
              <a:gd name="connsiteY15318" fmla="*/ 584096 h 4983967"/>
              <a:gd name="connsiteX15319" fmla="*/ 1852421 w 7803300"/>
              <a:gd name="connsiteY15319" fmla="*/ 563505 h 4983967"/>
              <a:gd name="connsiteX15320" fmla="*/ 1725918 w 7803300"/>
              <a:gd name="connsiteY15320" fmla="*/ 563505 h 4983967"/>
              <a:gd name="connsiteX15321" fmla="*/ 1746670 w 7803300"/>
              <a:gd name="connsiteY15321" fmla="*/ 584096 h 4983967"/>
              <a:gd name="connsiteX15322" fmla="*/ 1725918 w 7803300"/>
              <a:gd name="connsiteY15322" fmla="*/ 604686 h 4983967"/>
              <a:gd name="connsiteX15323" fmla="*/ 1705157 w 7803300"/>
              <a:gd name="connsiteY15323" fmla="*/ 584096 h 4983967"/>
              <a:gd name="connsiteX15324" fmla="*/ 1725918 w 7803300"/>
              <a:gd name="connsiteY15324" fmla="*/ 563505 h 4983967"/>
              <a:gd name="connsiteX15325" fmla="*/ 1663043 w 7803300"/>
              <a:gd name="connsiteY15325" fmla="*/ 563505 h 4983967"/>
              <a:gd name="connsiteX15326" fmla="*/ 1683795 w 7803300"/>
              <a:gd name="connsiteY15326" fmla="*/ 584096 h 4983967"/>
              <a:gd name="connsiteX15327" fmla="*/ 1663043 w 7803300"/>
              <a:gd name="connsiteY15327" fmla="*/ 604686 h 4983967"/>
              <a:gd name="connsiteX15328" fmla="*/ 1642282 w 7803300"/>
              <a:gd name="connsiteY15328" fmla="*/ 584096 h 4983967"/>
              <a:gd name="connsiteX15329" fmla="*/ 1663043 w 7803300"/>
              <a:gd name="connsiteY15329" fmla="*/ 563505 h 4983967"/>
              <a:gd name="connsiteX15330" fmla="*/ 4245559 w 7803300"/>
              <a:gd name="connsiteY15330" fmla="*/ 501302 h 4983967"/>
              <a:gd name="connsiteX15331" fmla="*/ 4266311 w 7803300"/>
              <a:gd name="connsiteY15331" fmla="*/ 521892 h 4983967"/>
              <a:gd name="connsiteX15332" fmla="*/ 4245559 w 7803300"/>
              <a:gd name="connsiteY15332" fmla="*/ 542483 h 4983967"/>
              <a:gd name="connsiteX15333" fmla="*/ 4224798 w 7803300"/>
              <a:gd name="connsiteY15333" fmla="*/ 521892 h 4983967"/>
              <a:gd name="connsiteX15334" fmla="*/ 4245559 w 7803300"/>
              <a:gd name="connsiteY15334" fmla="*/ 501302 h 4983967"/>
              <a:gd name="connsiteX15335" fmla="*/ 4182684 w 7803300"/>
              <a:gd name="connsiteY15335" fmla="*/ 501302 h 4983967"/>
              <a:gd name="connsiteX15336" fmla="*/ 4203436 w 7803300"/>
              <a:gd name="connsiteY15336" fmla="*/ 521892 h 4983967"/>
              <a:gd name="connsiteX15337" fmla="*/ 4182684 w 7803300"/>
              <a:gd name="connsiteY15337" fmla="*/ 542483 h 4983967"/>
              <a:gd name="connsiteX15338" fmla="*/ 4161923 w 7803300"/>
              <a:gd name="connsiteY15338" fmla="*/ 521892 h 4983967"/>
              <a:gd name="connsiteX15339" fmla="*/ 4182684 w 7803300"/>
              <a:gd name="connsiteY15339" fmla="*/ 501302 h 4983967"/>
              <a:gd name="connsiteX15340" fmla="*/ 4119559 w 7803300"/>
              <a:gd name="connsiteY15340" fmla="*/ 501302 h 4983967"/>
              <a:gd name="connsiteX15341" fmla="*/ 4140311 w 7803300"/>
              <a:gd name="connsiteY15341" fmla="*/ 521892 h 4983967"/>
              <a:gd name="connsiteX15342" fmla="*/ 4119559 w 7803300"/>
              <a:gd name="connsiteY15342" fmla="*/ 542483 h 4983967"/>
              <a:gd name="connsiteX15343" fmla="*/ 4098798 w 7803300"/>
              <a:gd name="connsiteY15343" fmla="*/ 521892 h 4983967"/>
              <a:gd name="connsiteX15344" fmla="*/ 4119559 w 7803300"/>
              <a:gd name="connsiteY15344" fmla="*/ 501302 h 4983967"/>
              <a:gd name="connsiteX15345" fmla="*/ 3178743 w 7803300"/>
              <a:gd name="connsiteY15345" fmla="*/ 500882 h 4983967"/>
              <a:gd name="connsiteX15346" fmla="*/ 3199495 w 7803300"/>
              <a:gd name="connsiteY15346" fmla="*/ 521472 h 4983967"/>
              <a:gd name="connsiteX15347" fmla="*/ 3178743 w 7803300"/>
              <a:gd name="connsiteY15347" fmla="*/ 542063 h 4983967"/>
              <a:gd name="connsiteX15348" fmla="*/ 3157982 w 7803300"/>
              <a:gd name="connsiteY15348" fmla="*/ 521472 h 4983967"/>
              <a:gd name="connsiteX15349" fmla="*/ 3178743 w 7803300"/>
              <a:gd name="connsiteY15349" fmla="*/ 500882 h 4983967"/>
              <a:gd name="connsiteX15350" fmla="*/ 3115618 w 7803300"/>
              <a:gd name="connsiteY15350" fmla="*/ 500882 h 4983967"/>
              <a:gd name="connsiteX15351" fmla="*/ 3136370 w 7803300"/>
              <a:gd name="connsiteY15351" fmla="*/ 521472 h 4983967"/>
              <a:gd name="connsiteX15352" fmla="*/ 3115618 w 7803300"/>
              <a:gd name="connsiteY15352" fmla="*/ 542063 h 4983967"/>
              <a:gd name="connsiteX15353" fmla="*/ 3094857 w 7803300"/>
              <a:gd name="connsiteY15353" fmla="*/ 521472 h 4983967"/>
              <a:gd name="connsiteX15354" fmla="*/ 3115618 w 7803300"/>
              <a:gd name="connsiteY15354" fmla="*/ 500882 h 4983967"/>
              <a:gd name="connsiteX15355" fmla="*/ 3052752 w 7803300"/>
              <a:gd name="connsiteY15355" fmla="*/ 500882 h 4983967"/>
              <a:gd name="connsiteX15356" fmla="*/ 3073504 w 7803300"/>
              <a:gd name="connsiteY15356" fmla="*/ 521472 h 4983967"/>
              <a:gd name="connsiteX15357" fmla="*/ 3052752 w 7803300"/>
              <a:gd name="connsiteY15357" fmla="*/ 542063 h 4983967"/>
              <a:gd name="connsiteX15358" fmla="*/ 3031991 w 7803300"/>
              <a:gd name="connsiteY15358" fmla="*/ 521472 h 4983967"/>
              <a:gd name="connsiteX15359" fmla="*/ 3052752 w 7803300"/>
              <a:gd name="connsiteY15359" fmla="*/ 500882 h 4983967"/>
              <a:gd name="connsiteX15360" fmla="*/ 2989115 w 7803300"/>
              <a:gd name="connsiteY15360" fmla="*/ 500882 h 4983967"/>
              <a:gd name="connsiteX15361" fmla="*/ 3009867 w 7803300"/>
              <a:gd name="connsiteY15361" fmla="*/ 521472 h 4983967"/>
              <a:gd name="connsiteX15362" fmla="*/ 2989115 w 7803300"/>
              <a:gd name="connsiteY15362" fmla="*/ 542063 h 4983967"/>
              <a:gd name="connsiteX15363" fmla="*/ 2968354 w 7803300"/>
              <a:gd name="connsiteY15363" fmla="*/ 521472 h 4983967"/>
              <a:gd name="connsiteX15364" fmla="*/ 2989115 w 7803300"/>
              <a:gd name="connsiteY15364" fmla="*/ 500882 h 4983967"/>
              <a:gd name="connsiteX15365" fmla="*/ 2926240 w 7803300"/>
              <a:gd name="connsiteY15365" fmla="*/ 500882 h 4983967"/>
              <a:gd name="connsiteX15366" fmla="*/ 2946992 w 7803300"/>
              <a:gd name="connsiteY15366" fmla="*/ 521472 h 4983967"/>
              <a:gd name="connsiteX15367" fmla="*/ 2926240 w 7803300"/>
              <a:gd name="connsiteY15367" fmla="*/ 542063 h 4983967"/>
              <a:gd name="connsiteX15368" fmla="*/ 2905479 w 7803300"/>
              <a:gd name="connsiteY15368" fmla="*/ 521472 h 4983967"/>
              <a:gd name="connsiteX15369" fmla="*/ 2926240 w 7803300"/>
              <a:gd name="connsiteY15369" fmla="*/ 500882 h 4983967"/>
              <a:gd name="connsiteX15370" fmla="*/ 2863034 w 7803300"/>
              <a:gd name="connsiteY15370" fmla="*/ 500882 h 4983967"/>
              <a:gd name="connsiteX15371" fmla="*/ 2883786 w 7803300"/>
              <a:gd name="connsiteY15371" fmla="*/ 521472 h 4983967"/>
              <a:gd name="connsiteX15372" fmla="*/ 2863034 w 7803300"/>
              <a:gd name="connsiteY15372" fmla="*/ 542063 h 4983967"/>
              <a:gd name="connsiteX15373" fmla="*/ 2842273 w 7803300"/>
              <a:gd name="connsiteY15373" fmla="*/ 521472 h 4983967"/>
              <a:gd name="connsiteX15374" fmla="*/ 2863034 w 7803300"/>
              <a:gd name="connsiteY15374" fmla="*/ 500882 h 4983967"/>
              <a:gd name="connsiteX15375" fmla="*/ 2800249 w 7803300"/>
              <a:gd name="connsiteY15375" fmla="*/ 500882 h 4983967"/>
              <a:gd name="connsiteX15376" fmla="*/ 2821001 w 7803300"/>
              <a:gd name="connsiteY15376" fmla="*/ 521472 h 4983967"/>
              <a:gd name="connsiteX15377" fmla="*/ 2800249 w 7803300"/>
              <a:gd name="connsiteY15377" fmla="*/ 542063 h 4983967"/>
              <a:gd name="connsiteX15378" fmla="*/ 2779488 w 7803300"/>
              <a:gd name="connsiteY15378" fmla="*/ 521472 h 4983967"/>
              <a:gd name="connsiteX15379" fmla="*/ 2800249 w 7803300"/>
              <a:gd name="connsiteY15379" fmla="*/ 500882 h 4983967"/>
              <a:gd name="connsiteX15380" fmla="*/ 2736522 w 7803300"/>
              <a:gd name="connsiteY15380" fmla="*/ 500882 h 4983967"/>
              <a:gd name="connsiteX15381" fmla="*/ 2757274 w 7803300"/>
              <a:gd name="connsiteY15381" fmla="*/ 521472 h 4983967"/>
              <a:gd name="connsiteX15382" fmla="*/ 2736522 w 7803300"/>
              <a:gd name="connsiteY15382" fmla="*/ 542063 h 4983967"/>
              <a:gd name="connsiteX15383" fmla="*/ 2715761 w 7803300"/>
              <a:gd name="connsiteY15383" fmla="*/ 521472 h 4983967"/>
              <a:gd name="connsiteX15384" fmla="*/ 2736522 w 7803300"/>
              <a:gd name="connsiteY15384" fmla="*/ 500882 h 4983967"/>
              <a:gd name="connsiteX15385" fmla="*/ 2673737 w 7803300"/>
              <a:gd name="connsiteY15385" fmla="*/ 500882 h 4983967"/>
              <a:gd name="connsiteX15386" fmla="*/ 2694489 w 7803300"/>
              <a:gd name="connsiteY15386" fmla="*/ 521472 h 4983967"/>
              <a:gd name="connsiteX15387" fmla="*/ 2673737 w 7803300"/>
              <a:gd name="connsiteY15387" fmla="*/ 542063 h 4983967"/>
              <a:gd name="connsiteX15388" fmla="*/ 2652976 w 7803300"/>
              <a:gd name="connsiteY15388" fmla="*/ 521472 h 4983967"/>
              <a:gd name="connsiteX15389" fmla="*/ 2673737 w 7803300"/>
              <a:gd name="connsiteY15389" fmla="*/ 500882 h 4983967"/>
              <a:gd name="connsiteX15390" fmla="*/ 2610531 w 7803300"/>
              <a:gd name="connsiteY15390" fmla="*/ 500882 h 4983967"/>
              <a:gd name="connsiteX15391" fmla="*/ 2631283 w 7803300"/>
              <a:gd name="connsiteY15391" fmla="*/ 521472 h 4983967"/>
              <a:gd name="connsiteX15392" fmla="*/ 2610531 w 7803300"/>
              <a:gd name="connsiteY15392" fmla="*/ 542063 h 4983967"/>
              <a:gd name="connsiteX15393" fmla="*/ 2589770 w 7803300"/>
              <a:gd name="connsiteY15393" fmla="*/ 521472 h 4983967"/>
              <a:gd name="connsiteX15394" fmla="*/ 2610531 w 7803300"/>
              <a:gd name="connsiteY15394" fmla="*/ 500882 h 4983967"/>
              <a:gd name="connsiteX15395" fmla="*/ 2547656 w 7803300"/>
              <a:gd name="connsiteY15395" fmla="*/ 500882 h 4983967"/>
              <a:gd name="connsiteX15396" fmla="*/ 2568408 w 7803300"/>
              <a:gd name="connsiteY15396" fmla="*/ 521472 h 4983967"/>
              <a:gd name="connsiteX15397" fmla="*/ 2547656 w 7803300"/>
              <a:gd name="connsiteY15397" fmla="*/ 542063 h 4983967"/>
              <a:gd name="connsiteX15398" fmla="*/ 2526895 w 7803300"/>
              <a:gd name="connsiteY15398" fmla="*/ 521472 h 4983967"/>
              <a:gd name="connsiteX15399" fmla="*/ 2547656 w 7803300"/>
              <a:gd name="connsiteY15399" fmla="*/ 500882 h 4983967"/>
              <a:gd name="connsiteX15400" fmla="*/ 2483938 w 7803300"/>
              <a:gd name="connsiteY15400" fmla="*/ 500882 h 4983967"/>
              <a:gd name="connsiteX15401" fmla="*/ 2504690 w 7803300"/>
              <a:gd name="connsiteY15401" fmla="*/ 521472 h 4983967"/>
              <a:gd name="connsiteX15402" fmla="*/ 2483938 w 7803300"/>
              <a:gd name="connsiteY15402" fmla="*/ 542063 h 4983967"/>
              <a:gd name="connsiteX15403" fmla="*/ 2463177 w 7803300"/>
              <a:gd name="connsiteY15403" fmla="*/ 521472 h 4983967"/>
              <a:gd name="connsiteX15404" fmla="*/ 2483938 w 7803300"/>
              <a:gd name="connsiteY15404" fmla="*/ 500882 h 4983967"/>
              <a:gd name="connsiteX15405" fmla="*/ 2421064 w 7803300"/>
              <a:gd name="connsiteY15405" fmla="*/ 500882 h 4983967"/>
              <a:gd name="connsiteX15406" fmla="*/ 2441816 w 7803300"/>
              <a:gd name="connsiteY15406" fmla="*/ 521472 h 4983967"/>
              <a:gd name="connsiteX15407" fmla="*/ 2421064 w 7803300"/>
              <a:gd name="connsiteY15407" fmla="*/ 542063 h 4983967"/>
              <a:gd name="connsiteX15408" fmla="*/ 2400303 w 7803300"/>
              <a:gd name="connsiteY15408" fmla="*/ 521472 h 4983967"/>
              <a:gd name="connsiteX15409" fmla="*/ 2421064 w 7803300"/>
              <a:gd name="connsiteY15409" fmla="*/ 500882 h 4983967"/>
              <a:gd name="connsiteX15410" fmla="*/ 2357597 w 7803300"/>
              <a:gd name="connsiteY15410" fmla="*/ 500882 h 4983967"/>
              <a:gd name="connsiteX15411" fmla="*/ 2378349 w 7803300"/>
              <a:gd name="connsiteY15411" fmla="*/ 521472 h 4983967"/>
              <a:gd name="connsiteX15412" fmla="*/ 2357597 w 7803300"/>
              <a:gd name="connsiteY15412" fmla="*/ 542063 h 4983967"/>
              <a:gd name="connsiteX15413" fmla="*/ 2336836 w 7803300"/>
              <a:gd name="connsiteY15413" fmla="*/ 521472 h 4983967"/>
              <a:gd name="connsiteX15414" fmla="*/ 2357597 w 7803300"/>
              <a:gd name="connsiteY15414" fmla="*/ 500882 h 4983967"/>
              <a:gd name="connsiteX15415" fmla="*/ 2294812 w 7803300"/>
              <a:gd name="connsiteY15415" fmla="*/ 500882 h 4983967"/>
              <a:gd name="connsiteX15416" fmla="*/ 2315564 w 7803300"/>
              <a:gd name="connsiteY15416" fmla="*/ 521472 h 4983967"/>
              <a:gd name="connsiteX15417" fmla="*/ 2294812 w 7803300"/>
              <a:gd name="connsiteY15417" fmla="*/ 542063 h 4983967"/>
              <a:gd name="connsiteX15418" fmla="*/ 2274051 w 7803300"/>
              <a:gd name="connsiteY15418" fmla="*/ 521472 h 4983967"/>
              <a:gd name="connsiteX15419" fmla="*/ 2294812 w 7803300"/>
              <a:gd name="connsiteY15419" fmla="*/ 500882 h 4983967"/>
              <a:gd name="connsiteX15420" fmla="*/ 2231005 w 7803300"/>
              <a:gd name="connsiteY15420" fmla="*/ 500882 h 4983967"/>
              <a:gd name="connsiteX15421" fmla="*/ 2251757 w 7803300"/>
              <a:gd name="connsiteY15421" fmla="*/ 521472 h 4983967"/>
              <a:gd name="connsiteX15422" fmla="*/ 2231005 w 7803300"/>
              <a:gd name="connsiteY15422" fmla="*/ 542063 h 4983967"/>
              <a:gd name="connsiteX15423" fmla="*/ 2210244 w 7803300"/>
              <a:gd name="connsiteY15423" fmla="*/ 521472 h 4983967"/>
              <a:gd name="connsiteX15424" fmla="*/ 2231005 w 7803300"/>
              <a:gd name="connsiteY15424" fmla="*/ 500882 h 4983967"/>
              <a:gd name="connsiteX15425" fmla="*/ 2105013 w 7803300"/>
              <a:gd name="connsiteY15425" fmla="*/ 500882 h 4983967"/>
              <a:gd name="connsiteX15426" fmla="*/ 2125765 w 7803300"/>
              <a:gd name="connsiteY15426" fmla="*/ 521472 h 4983967"/>
              <a:gd name="connsiteX15427" fmla="*/ 2105013 w 7803300"/>
              <a:gd name="connsiteY15427" fmla="*/ 542063 h 4983967"/>
              <a:gd name="connsiteX15428" fmla="*/ 2084252 w 7803300"/>
              <a:gd name="connsiteY15428" fmla="*/ 521472 h 4983967"/>
              <a:gd name="connsiteX15429" fmla="*/ 2105013 w 7803300"/>
              <a:gd name="connsiteY15429" fmla="*/ 500882 h 4983967"/>
              <a:gd name="connsiteX15430" fmla="*/ 2042228 w 7803300"/>
              <a:gd name="connsiteY15430" fmla="*/ 500882 h 4983967"/>
              <a:gd name="connsiteX15431" fmla="*/ 2062980 w 7803300"/>
              <a:gd name="connsiteY15431" fmla="*/ 521472 h 4983967"/>
              <a:gd name="connsiteX15432" fmla="*/ 2042228 w 7803300"/>
              <a:gd name="connsiteY15432" fmla="*/ 542063 h 4983967"/>
              <a:gd name="connsiteX15433" fmla="*/ 2021467 w 7803300"/>
              <a:gd name="connsiteY15433" fmla="*/ 521472 h 4983967"/>
              <a:gd name="connsiteX15434" fmla="*/ 2042228 w 7803300"/>
              <a:gd name="connsiteY15434" fmla="*/ 500882 h 4983967"/>
              <a:gd name="connsiteX15435" fmla="*/ 1978502 w 7803300"/>
              <a:gd name="connsiteY15435" fmla="*/ 500882 h 4983967"/>
              <a:gd name="connsiteX15436" fmla="*/ 1999254 w 7803300"/>
              <a:gd name="connsiteY15436" fmla="*/ 521472 h 4983967"/>
              <a:gd name="connsiteX15437" fmla="*/ 1978502 w 7803300"/>
              <a:gd name="connsiteY15437" fmla="*/ 542063 h 4983967"/>
              <a:gd name="connsiteX15438" fmla="*/ 1957741 w 7803300"/>
              <a:gd name="connsiteY15438" fmla="*/ 521472 h 4983967"/>
              <a:gd name="connsiteX15439" fmla="*/ 1978502 w 7803300"/>
              <a:gd name="connsiteY15439" fmla="*/ 500882 h 4983967"/>
              <a:gd name="connsiteX15440" fmla="*/ 1915636 w 7803300"/>
              <a:gd name="connsiteY15440" fmla="*/ 500882 h 4983967"/>
              <a:gd name="connsiteX15441" fmla="*/ 1936388 w 7803300"/>
              <a:gd name="connsiteY15441" fmla="*/ 521472 h 4983967"/>
              <a:gd name="connsiteX15442" fmla="*/ 1915636 w 7803300"/>
              <a:gd name="connsiteY15442" fmla="*/ 542063 h 4983967"/>
              <a:gd name="connsiteX15443" fmla="*/ 1894875 w 7803300"/>
              <a:gd name="connsiteY15443" fmla="*/ 521472 h 4983967"/>
              <a:gd name="connsiteX15444" fmla="*/ 1915636 w 7803300"/>
              <a:gd name="connsiteY15444" fmla="*/ 500882 h 4983967"/>
              <a:gd name="connsiteX15445" fmla="*/ 1852421 w 7803300"/>
              <a:gd name="connsiteY15445" fmla="*/ 500882 h 4983967"/>
              <a:gd name="connsiteX15446" fmla="*/ 1873173 w 7803300"/>
              <a:gd name="connsiteY15446" fmla="*/ 521472 h 4983967"/>
              <a:gd name="connsiteX15447" fmla="*/ 1852421 w 7803300"/>
              <a:gd name="connsiteY15447" fmla="*/ 542063 h 4983967"/>
              <a:gd name="connsiteX15448" fmla="*/ 1831660 w 7803300"/>
              <a:gd name="connsiteY15448" fmla="*/ 521472 h 4983967"/>
              <a:gd name="connsiteX15449" fmla="*/ 1852421 w 7803300"/>
              <a:gd name="connsiteY15449" fmla="*/ 500882 h 4983967"/>
              <a:gd name="connsiteX15450" fmla="*/ 1725918 w 7803300"/>
              <a:gd name="connsiteY15450" fmla="*/ 500882 h 4983967"/>
              <a:gd name="connsiteX15451" fmla="*/ 1746670 w 7803300"/>
              <a:gd name="connsiteY15451" fmla="*/ 521472 h 4983967"/>
              <a:gd name="connsiteX15452" fmla="*/ 1725918 w 7803300"/>
              <a:gd name="connsiteY15452" fmla="*/ 542063 h 4983967"/>
              <a:gd name="connsiteX15453" fmla="*/ 1705157 w 7803300"/>
              <a:gd name="connsiteY15453" fmla="*/ 521472 h 4983967"/>
              <a:gd name="connsiteX15454" fmla="*/ 1725918 w 7803300"/>
              <a:gd name="connsiteY15454" fmla="*/ 500882 h 4983967"/>
              <a:gd name="connsiteX15455" fmla="*/ 1663043 w 7803300"/>
              <a:gd name="connsiteY15455" fmla="*/ 500882 h 4983967"/>
              <a:gd name="connsiteX15456" fmla="*/ 1683795 w 7803300"/>
              <a:gd name="connsiteY15456" fmla="*/ 521472 h 4983967"/>
              <a:gd name="connsiteX15457" fmla="*/ 1663043 w 7803300"/>
              <a:gd name="connsiteY15457" fmla="*/ 542063 h 4983967"/>
              <a:gd name="connsiteX15458" fmla="*/ 1642282 w 7803300"/>
              <a:gd name="connsiteY15458" fmla="*/ 521472 h 4983967"/>
              <a:gd name="connsiteX15459" fmla="*/ 1663043 w 7803300"/>
              <a:gd name="connsiteY15459" fmla="*/ 500882 h 4983967"/>
              <a:gd name="connsiteX15460" fmla="*/ 1599927 w 7803300"/>
              <a:gd name="connsiteY15460" fmla="*/ 500882 h 4983967"/>
              <a:gd name="connsiteX15461" fmla="*/ 1620679 w 7803300"/>
              <a:gd name="connsiteY15461" fmla="*/ 521472 h 4983967"/>
              <a:gd name="connsiteX15462" fmla="*/ 1599927 w 7803300"/>
              <a:gd name="connsiteY15462" fmla="*/ 542063 h 4983967"/>
              <a:gd name="connsiteX15463" fmla="*/ 1579166 w 7803300"/>
              <a:gd name="connsiteY15463" fmla="*/ 521472 h 4983967"/>
              <a:gd name="connsiteX15464" fmla="*/ 1599927 w 7803300"/>
              <a:gd name="connsiteY15464" fmla="*/ 500882 h 4983967"/>
              <a:gd name="connsiteX15465" fmla="*/ 4182684 w 7803300"/>
              <a:gd name="connsiteY15465" fmla="*/ 438598 h 4983967"/>
              <a:gd name="connsiteX15466" fmla="*/ 4203436 w 7803300"/>
              <a:gd name="connsiteY15466" fmla="*/ 459188 h 4983967"/>
              <a:gd name="connsiteX15467" fmla="*/ 4182684 w 7803300"/>
              <a:gd name="connsiteY15467" fmla="*/ 479779 h 4983967"/>
              <a:gd name="connsiteX15468" fmla="*/ 4161923 w 7803300"/>
              <a:gd name="connsiteY15468" fmla="*/ 459188 h 4983967"/>
              <a:gd name="connsiteX15469" fmla="*/ 4182684 w 7803300"/>
              <a:gd name="connsiteY15469" fmla="*/ 438598 h 4983967"/>
              <a:gd name="connsiteX15470" fmla="*/ 4119648 w 7803300"/>
              <a:gd name="connsiteY15470" fmla="*/ 438598 h 4983967"/>
              <a:gd name="connsiteX15471" fmla="*/ 4140400 w 7803300"/>
              <a:gd name="connsiteY15471" fmla="*/ 459188 h 4983967"/>
              <a:gd name="connsiteX15472" fmla="*/ 4119648 w 7803300"/>
              <a:gd name="connsiteY15472" fmla="*/ 479779 h 4983967"/>
              <a:gd name="connsiteX15473" fmla="*/ 4098887 w 7803300"/>
              <a:gd name="connsiteY15473" fmla="*/ 459188 h 4983967"/>
              <a:gd name="connsiteX15474" fmla="*/ 4119648 w 7803300"/>
              <a:gd name="connsiteY15474" fmla="*/ 438598 h 4983967"/>
              <a:gd name="connsiteX15475" fmla="*/ 3305425 w 7803300"/>
              <a:gd name="connsiteY15475" fmla="*/ 438257 h 4983967"/>
              <a:gd name="connsiteX15476" fmla="*/ 3326177 w 7803300"/>
              <a:gd name="connsiteY15476" fmla="*/ 458849 h 4983967"/>
              <a:gd name="connsiteX15477" fmla="*/ 3305425 w 7803300"/>
              <a:gd name="connsiteY15477" fmla="*/ 479439 h 4983967"/>
              <a:gd name="connsiteX15478" fmla="*/ 3284664 w 7803300"/>
              <a:gd name="connsiteY15478" fmla="*/ 458849 h 4983967"/>
              <a:gd name="connsiteX15479" fmla="*/ 3305425 w 7803300"/>
              <a:gd name="connsiteY15479" fmla="*/ 438257 h 4983967"/>
              <a:gd name="connsiteX15480" fmla="*/ 3241699 w 7803300"/>
              <a:gd name="connsiteY15480" fmla="*/ 438257 h 4983967"/>
              <a:gd name="connsiteX15481" fmla="*/ 3262451 w 7803300"/>
              <a:gd name="connsiteY15481" fmla="*/ 458849 h 4983967"/>
              <a:gd name="connsiteX15482" fmla="*/ 3241699 w 7803300"/>
              <a:gd name="connsiteY15482" fmla="*/ 479439 h 4983967"/>
              <a:gd name="connsiteX15483" fmla="*/ 3220938 w 7803300"/>
              <a:gd name="connsiteY15483" fmla="*/ 458849 h 4983967"/>
              <a:gd name="connsiteX15484" fmla="*/ 3241699 w 7803300"/>
              <a:gd name="connsiteY15484" fmla="*/ 438257 h 4983967"/>
              <a:gd name="connsiteX15485" fmla="*/ 3178833 w 7803300"/>
              <a:gd name="connsiteY15485" fmla="*/ 438257 h 4983967"/>
              <a:gd name="connsiteX15486" fmla="*/ 3199585 w 7803300"/>
              <a:gd name="connsiteY15486" fmla="*/ 458849 h 4983967"/>
              <a:gd name="connsiteX15487" fmla="*/ 3178833 w 7803300"/>
              <a:gd name="connsiteY15487" fmla="*/ 479439 h 4983967"/>
              <a:gd name="connsiteX15488" fmla="*/ 3158072 w 7803300"/>
              <a:gd name="connsiteY15488" fmla="*/ 458849 h 4983967"/>
              <a:gd name="connsiteX15489" fmla="*/ 3178833 w 7803300"/>
              <a:gd name="connsiteY15489" fmla="*/ 438257 h 4983967"/>
              <a:gd name="connsiteX15490" fmla="*/ 3115707 w 7803300"/>
              <a:gd name="connsiteY15490" fmla="*/ 438257 h 4983967"/>
              <a:gd name="connsiteX15491" fmla="*/ 3136459 w 7803300"/>
              <a:gd name="connsiteY15491" fmla="*/ 458849 h 4983967"/>
              <a:gd name="connsiteX15492" fmla="*/ 3115707 w 7803300"/>
              <a:gd name="connsiteY15492" fmla="*/ 479439 h 4983967"/>
              <a:gd name="connsiteX15493" fmla="*/ 3094946 w 7803300"/>
              <a:gd name="connsiteY15493" fmla="*/ 458849 h 4983967"/>
              <a:gd name="connsiteX15494" fmla="*/ 3115707 w 7803300"/>
              <a:gd name="connsiteY15494" fmla="*/ 438257 h 4983967"/>
              <a:gd name="connsiteX15495" fmla="*/ 3052833 w 7803300"/>
              <a:gd name="connsiteY15495" fmla="*/ 438257 h 4983967"/>
              <a:gd name="connsiteX15496" fmla="*/ 3073585 w 7803300"/>
              <a:gd name="connsiteY15496" fmla="*/ 458849 h 4983967"/>
              <a:gd name="connsiteX15497" fmla="*/ 3052833 w 7803300"/>
              <a:gd name="connsiteY15497" fmla="*/ 479439 h 4983967"/>
              <a:gd name="connsiteX15498" fmla="*/ 3032072 w 7803300"/>
              <a:gd name="connsiteY15498" fmla="*/ 458849 h 4983967"/>
              <a:gd name="connsiteX15499" fmla="*/ 3052833 w 7803300"/>
              <a:gd name="connsiteY15499" fmla="*/ 438257 h 4983967"/>
              <a:gd name="connsiteX15500" fmla="*/ 2989115 w 7803300"/>
              <a:gd name="connsiteY15500" fmla="*/ 438257 h 4983967"/>
              <a:gd name="connsiteX15501" fmla="*/ 3009867 w 7803300"/>
              <a:gd name="connsiteY15501" fmla="*/ 458849 h 4983967"/>
              <a:gd name="connsiteX15502" fmla="*/ 2989115 w 7803300"/>
              <a:gd name="connsiteY15502" fmla="*/ 479439 h 4983967"/>
              <a:gd name="connsiteX15503" fmla="*/ 2968354 w 7803300"/>
              <a:gd name="connsiteY15503" fmla="*/ 458849 h 4983967"/>
              <a:gd name="connsiteX15504" fmla="*/ 2989115 w 7803300"/>
              <a:gd name="connsiteY15504" fmla="*/ 438257 h 4983967"/>
              <a:gd name="connsiteX15505" fmla="*/ 2926240 w 7803300"/>
              <a:gd name="connsiteY15505" fmla="*/ 438257 h 4983967"/>
              <a:gd name="connsiteX15506" fmla="*/ 2946992 w 7803300"/>
              <a:gd name="connsiteY15506" fmla="*/ 458849 h 4983967"/>
              <a:gd name="connsiteX15507" fmla="*/ 2926240 w 7803300"/>
              <a:gd name="connsiteY15507" fmla="*/ 479439 h 4983967"/>
              <a:gd name="connsiteX15508" fmla="*/ 2905479 w 7803300"/>
              <a:gd name="connsiteY15508" fmla="*/ 458849 h 4983967"/>
              <a:gd name="connsiteX15509" fmla="*/ 2926240 w 7803300"/>
              <a:gd name="connsiteY15509" fmla="*/ 438257 h 4983967"/>
              <a:gd name="connsiteX15510" fmla="*/ 2863034 w 7803300"/>
              <a:gd name="connsiteY15510" fmla="*/ 438257 h 4983967"/>
              <a:gd name="connsiteX15511" fmla="*/ 2883786 w 7803300"/>
              <a:gd name="connsiteY15511" fmla="*/ 458849 h 4983967"/>
              <a:gd name="connsiteX15512" fmla="*/ 2863034 w 7803300"/>
              <a:gd name="connsiteY15512" fmla="*/ 479439 h 4983967"/>
              <a:gd name="connsiteX15513" fmla="*/ 2842273 w 7803300"/>
              <a:gd name="connsiteY15513" fmla="*/ 458849 h 4983967"/>
              <a:gd name="connsiteX15514" fmla="*/ 2863034 w 7803300"/>
              <a:gd name="connsiteY15514" fmla="*/ 438257 h 4983967"/>
              <a:gd name="connsiteX15515" fmla="*/ 2800249 w 7803300"/>
              <a:gd name="connsiteY15515" fmla="*/ 438257 h 4983967"/>
              <a:gd name="connsiteX15516" fmla="*/ 2821001 w 7803300"/>
              <a:gd name="connsiteY15516" fmla="*/ 458849 h 4983967"/>
              <a:gd name="connsiteX15517" fmla="*/ 2800249 w 7803300"/>
              <a:gd name="connsiteY15517" fmla="*/ 479439 h 4983967"/>
              <a:gd name="connsiteX15518" fmla="*/ 2779488 w 7803300"/>
              <a:gd name="connsiteY15518" fmla="*/ 458849 h 4983967"/>
              <a:gd name="connsiteX15519" fmla="*/ 2800249 w 7803300"/>
              <a:gd name="connsiteY15519" fmla="*/ 438257 h 4983967"/>
              <a:gd name="connsiteX15520" fmla="*/ 2736522 w 7803300"/>
              <a:gd name="connsiteY15520" fmla="*/ 438257 h 4983967"/>
              <a:gd name="connsiteX15521" fmla="*/ 2757274 w 7803300"/>
              <a:gd name="connsiteY15521" fmla="*/ 458849 h 4983967"/>
              <a:gd name="connsiteX15522" fmla="*/ 2736522 w 7803300"/>
              <a:gd name="connsiteY15522" fmla="*/ 479439 h 4983967"/>
              <a:gd name="connsiteX15523" fmla="*/ 2715761 w 7803300"/>
              <a:gd name="connsiteY15523" fmla="*/ 458849 h 4983967"/>
              <a:gd name="connsiteX15524" fmla="*/ 2736522 w 7803300"/>
              <a:gd name="connsiteY15524" fmla="*/ 438257 h 4983967"/>
              <a:gd name="connsiteX15525" fmla="*/ 2673737 w 7803300"/>
              <a:gd name="connsiteY15525" fmla="*/ 438257 h 4983967"/>
              <a:gd name="connsiteX15526" fmla="*/ 2694489 w 7803300"/>
              <a:gd name="connsiteY15526" fmla="*/ 458849 h 4983967"/>
              <a:gd name="connsiteX15527" fmla="*/ 2673737 w 7803300"/>
              <a:gd name="connsiteY15527" fmla="*/ 479439 h 4983967"/>
              <a:gd name="connsiteX15528" fmla="*/ 2652976 w 7803300"/>
              <a:gd name="connsiteY15528" fmla="*/ 458849 h 4983967"/>
              <a:gd name="connsiteX15529" fmla="*/ 2673737 w 7803300"/>
              <a:gd name="connsiteY15529" fmla="*/ 438257 h 4983967"/>
              <a:gd name="connsiteX15530" fmla="*/ 2610531 w 7803300"/>
              <a:gd name="connsiteY15530" fmla="*/ 438257 h 4983967"/>
              <a:gd name="connsiteX15531" fmla="*/ 2631283 w 7803300"/>
              <a:gd name="connsiteY15531" fmla="*/ 458849 h 4983967"/>
              <a:gd name="connsiteX15532" fmla="*/ 2610531 w 7803300"/>
              <a:gd name="connsiteY15532" fmla="*/ 479439 h 4983967"/>
              <a:gd name="connsiteX15533" fmla="*/ 2589770 w 7803300"/>
              <a:gd name="connsiteY15533" fmla="*/ 458849 h 4983967"/>
              <a:gd name="connsiteX15534" fmla="*/ 2610531 w 7803300"/>
              <a:gd name="connsiteY15534" fmla="*/ 438257 h 4983967"/>
              <a:gd name="connsiteX15535" fmla="*/ 2547746 w 7803300"/>
              <a:gd name="connsiteY15535" fmla="*/ 438257 h 4983967"/>
              <a:gd name="connsiteX15536" fmla="*/ 2568498 w 7803300"/>
              <a:gd name="connsiteY15536" fmla="*/ 458849 h 4983967"/>
              <a:gd name="connsiteX15537" fmla="*/ 2547746 w 7803300"/>
              <a:gd name="connsiteY15537" fmla="*/ 479439 h 4983967"/>
              <a:gd name="connsiteX15538" fmla="*/ 2526985 w 7803300"/>
              <a:gd name="connsiteY15538" fmla="*/ 458849 h 4983967"/>
              <a:gd name="connsiteX15539" fmla="*/ 2547746 w 7803300"/>
              <a:gd name="connsiteY15539" fmla="*/ 438257 h 4983967"/>
              <a:gd name="connsiteX15540" fmla="*/ 2483938 w 7803300"/>
              <a:gd name="connsiteY15540" fmla="*/ 438257 h 4983967"/>
              <a:gd name="connsiteX15541" fmla="*/ 2504690 w 7803300"/>
              <a:gd name="connsiteY15541" fmla="*/ 458849 h 4983967"/>
              <a:gd name="connsiteX15542" fmla="*/ 2483938 w 7803300"/>
              <a:gd name="connsiteY15542" fmla="*/ 479439 h 4983967"/>
              <a:gd name="connsiteX15543" fmla="*/ 2463177 w 7803300"/>
              <a:gd name="connsiteY15543" fmla="*/ 458849 h 4983967"/>
              <a:gd name="connsiteX15544" fmla="*/ 2483938 w 7803300"/>
              <a:gd name="connsiteY15544" fmla="*/ 438257 h 4983967"/>
              <a:gd name="connsiteX15545" fmla="*/ 2421153 w 7803300"/>
              <a:gd name="connsiteY15545" fmla="*/ 438257 h 4983967"/>
              <a:gd name="connsiteX15546" fmla="*/ 2441905 w 7803300"/>
              <a:gd name="connsiteY15546" fmla="*/ 458849 h 4983967"/>
              <a:gd name="connsiteX15547" fmla="*/ 2421153 w 7803300"/>
              <a:gd name="connsiteY15547" fmla="*/ 479439 h 4983967"/>
              <a:gd name="connsiteX15548" fmla="*/ 2400392 w 7803300"/>
              <a:gd name="connsiteY15548" fmla="*/ 458849 h 4983967"/>
              <a:gd name="connsiteX15549" fmla="*/ 2421153 w 7803300"/>
              <a:gd name="connsiteY15549" fmla="*/ 438257 h 4983967"/>
              <a:gd name="connsiteX15550" fmla="*/ 2357687 w 7803300"/>
              <a:gd name="connsiteY15550" fmla="*/ 438257 h 4983967"/>
              <a:gd name="connsiteX15551" fmla="*/ 2378439 w 7803300"/>
              <a:gd name="connsiteY15551" fmla="*/ 458849 h 4983967"/>
              <a:gd name="connsiteX15552" fmla="*/ 2357687 w 7803300"/>
              <a:gd name="connsiteY15552" fmla="*/ 479439 h 4983967"/>
              <a:gd name="connsiteX15553" fmla="*/ 2336926 w 7803300"/>
              <a:gd name="connsiteY15553" fmla="*/ 458849 h 4983967"/>
              <a:gd name="connsiteX15554" fmla="*/ 2357687 w 7803300"/>
              <a:gd name="connsiteY15554" fmla="*/ 438257 h 4983967"/>
              <a:gd name="connsiteX15555" fmla="*/ 2294812 w 7803300"/>
              <a:gd name="connsiteY15555" fmla="*/ 438257 h 4983967"/>
              <a:gd name="connsiteX15556" fmla="*/ 2315564 w 7803300"/>
              <a:gd name="connsiteY15556" fmla="*/ 458849 h 4983967"/>
              <a:gd name="connsiteX15557" fmla="*/ 2294812 w 7803300"/>
              <a:gd name="connsiteY15557" fmla="*/ 479439 h 4983967"/>
              <a:gd name="connsiteX15558" fmla="*/ 2274051 w 7803300"/>
              <a:gd name="connsiteY15558" fmla="*/ 458849 h 4983967"/>
              <a:gd name="connsiteX15559" fmla="*/ 2294812 w 7803300"/>
              <a:gd name="connsiteY15559" fmla="*/ 438257 h 4983967"/>
              <a:gd name="connsiteX15560" fmla="*/ 2231095 w 7803300"/>
              <a:gd name="connsiteY15560" fmla="*/ 438257 h 4983967"/>
              <a:gd name="connsiteX15561" fmla="*/ 2251847 w 7803300"/>
              <a:gd name="connsiteY15561" fmla="*/ 458849 h 4983967"/>
              <a:gd name="connsiteX15562" fmla="*/ 2231095 w 7803300"/>
              <a:gd name="connsiteY15562" fmla="*/ 479439 h 4983967"/>
              <a:gd name="connsiteX15563" fmla="*/ 2210334 w 7803300"/>
              <a:gd name="connsiteY15563" fmla="*/ 458849 h 4983967"/>
              <a:gd name="connsiteX15564" fmla="*/ 2231095 w 7803300"/>
              <a:gd name="connsiteY15564" fmla="*/ 438257 h 4983967"/>
              <a:gd name="connsiteX15565" fmla="*/ 2105094 w 7803300"/>
              <a:gd name="connsiteY15565" fmla="*/ 438257 h 4983967"/>
              <a:gd name="connsiteX15566" fmla="*/ 2125846 w 7803300"/>
              <a:gd name="connsiteY15566" fmla="*/ 458849 h 4983967"/>
              <a:gd name="connsiteX15567" fmla="*/ 2105094 w 7803300"/>
              <a:gd name="connsiteY15567" fmla="*/ 479439 h 4983967"/>
              <a:gd name="connsiteX15568" fmla="*/ 2084333 w 7803300"/>
              <a:gd name="connsiteY15568" fmla="*/ 458849 h 4983967"/>
              <a:gd name="connsiteX15569" fmla="*/ 2105094 w 7803300"/>
              <a:gd name="connsiteY15569" fmla="*/ 438257 h 4983967"/>
              <a:gd name="connsiteX15570" fmla="*/ 2042309 w 7803300"/>
              <a:gd name="connsiteY15570" fmla="*/ 438257 h 4983967"/>
              <a:gd name="connsiteX15571" fmla="*/ 2063061 w 7803300"/>
              <a:gd name="connsiteY15571" fmla="*/ 458849 h 4983967"/>
              <a:gd name="connsiteX15572" fmla="*/ 2042309 w 7803300"/>
              <a:gd name="connsiteY15572" fmla="*/ 479439 h 4983967"/>
              <a:gd name="connsiteX15573" fmla="*/ 2021548 w 7803300"/>
              <a:gd name="connsiteY15573" fmla="*/ 458849 h 4983967"/>
              <a:gd name="connsiteX15574" fmla="*/ 2042309 w 7803300"/>
              <a:gd name="connsiteY15574" fmla="*/ 438257 h 4983967"/>
              <a:gd name="connsiteX15575" fmla="*/ 1978502 w 7803300"/>
              <a:gd name="connsiteY15575" fmla="*/ 438257 h 4983967"/>
              <a:gd name="connsiteX15576" fmla="*/ 1999254 w 7803300"/>
              <a:gd name="connsiteY15576" fmla="*/ 458849 h 4983967"/>
              <a:gd name="connsiteX15577" fmla="*/ 1978502 w 7803300"/>
              <a:gd name="connsiteY15577" fmla="*/ 479439 h 4983967"/>
              <a:gd name="connsiteX15578" fmla="*/ 1957741 w 7803300"/>
              <a:gd name="connsiteY15578" fmla="*/ 458849 h 4983967"/>
              <a:gd name="connsiteX15579" fmla="*/ 1978502 w 7803300"/>
              <a:gd name="connsiteY15579" fmla="*/ 438257 h 4983967"/>
              <a:gd name="connsiteX15580" fmla="*/ 1663133 w 7803300"/>
              <a:gd name="connsiteY15580" fmla="*/ 438257 h 4983967"/>
              <a:gd name="connsiteX15581" fmla="*/ 1683885 w 7803300"/>
              <a:gd name="connsiteY15581" fmla="*/ 458849 h 4983967"/>
              <a:gd name="connsiteX15582" fmla="*/ 1663133 w 7803300"/>
              <a:gd name="connsiteY15582" fmla="*/ 479439 h 4983967"/>
              <a:gd name="connsiteX15583" fmla="*/ 1642372 w 7803300"/>
              <a:gd name="connsiteY15583" fmla="*/ 458849 h 4983967"/>
              <a:gd name="connsiteX15584" fmla="*/ 1663133 w 7803300"/>
              <a:gd name="connsiteY15584" fmla="*/ 438257 h 4983967"/>
              <a:gd name="connsiteX15585" fmla="*/ 1599927 w 7803300"/>
              <a:gd name="connsiteY15585" fmla="*/ 438257 h 4983967"/>
              <a:gd name="connsiteX15586" fmla="*/ 1620679 w 7803300"/>
              <a:gd name="connsiteY15586" fmla="*/ 458849 h 4983967"/>
              <a:gd name="connsiteX15587" fmla="*/ 1599927 w 7803300"/>
              <a:gd name="connsiteY15587" fmla="*/ 479439 h 4983967"/>
              <a:gd name="connsiteX15588" fmla="*/ 1579166 w 7803300"/>
              <a:gd name="connsiteY15588" fmla="*/ 458849 h 4983967"/>
              <a:gd name="connsiteX15589" fmla="*/ 1599927 w 7803300"/>
              <a:gd name="connsiteY15589" fmla="*/ 438257 h 4983967"/>
              <a:gd name="connsiteX15590" fmla="*/ 3368210 w 7803300"/>
              <a:gd name="connsiteY15590" fmla="*/ 375644 h 4983967"/>
              <a:gd name="connsiteX15591" fmla="*/ 3388962 w 7803300"/>
              <a:gd name="connsiteY15591" fmla="*/ 396235 h 4983967"/>
              <a:gd name="connsiteX15592" fmla="*/ 3368210 w 7803300"/>
              <a:gd name="connsiteY15592" fmla="*/ 416825 h 4983967"/>
              <a:gd name="connsiteX15593" fmla="*/ 3347449 w 7803300"/>
              <a:gd name="connsiteY15593" fmla="*/ 396235 h 4983967"/>
              <a:gd name="connsiteX15594" fmla="*/ 3368210 w 7803300"/>
              <a:gd name="connsiteY15594" fmla="*/ 375644 h 4983967"/>
              <a:gd name="connsiteX15595" fmla="*/ 3305425 w 7803300"/>
              <a:gd name="connsiteY15595" fmla="*/ 375644 h 4983967"/>
              <a:gd name="connsiteX15596" fmla="*/ 3326177 w 7803300"/>
              <a:gd name="connsiteY15596" fmla="*/ 396235 h 4983967"/>
              <a:gd name="connsiteX15597" fmla="*/ 3305425 w 7803300"/>
              <a:gd name="connsiteY15597" fmla="*/ 416825 h 4983967"/>
              <a:gd name="connsiteX15598" fmla="*/ 3284664 w 7803300"/>
              <a:gd name="connsiteY15598" fmla="*/ 396235 h 4983967"/>
              <a:gd name="connsiteX15599" fmla="*/ 3305425 w 7803300"/>
              <a:gd name="connsiteY15599" fmla="*/ 375644 h 4983967"/>
              <a:gd name="connsiteX15600" fmla="*/ 3241699 w 7803300"/>
              <a:gd name="connsiteY15600" fmla="*/ 375644 h 4983967"/>
              <a:gd name="connsiteX15601" fmla="*/ 3262451 w 7803300"/>
              <a:gd name="connsiteY15601" fmla="*/ 396235 h 4983967"/>
              <a:gd name="connsiteX15602" fmla="*/ 3241699 w 7803300"/>
              <a:gd name="connsiteY15602" fmla="*/ 416825 h 4983967"/>
              <a:gd name="connsiteX15603" fmla="*/ 3220938 w 7803300"/>
              <a:gd name="connsiteY15603" fmla="*/ 396235 h 4983967"/>
              <a:gd name="connsiteX15604" fmla="*/ 3241699 w 7803300"/>
              <a:gd name="connsiteY15604" fmla="*/ 375644 h 4983967"/>
              <a:gd name="connsiteX15605" fmla="*/ 3115707 w 7803300"/>
              <a:gd name="connsiteY15605" fmla="*/ 375644 h 4983967"/>
              <a:gd name="connsiteX15606" fmla="*/ 3136459 w 7803300"/>
              <a:gd name="connsiteY15606" fmla="*/ 396235 h 4983967"/>
              <a:gd name="connsiteX15607" fmla="*/ 3115707 w 7803300"/>
              <a:gd name="connsiteY15607" fmla="*/ 416825 h 4983967"/>
              <a:gd name="connsiteX15608" fmla="*/ 3094946 w 7803300"/>
              <a:gd name="connsiteY15608" fmla="*/ 396235 h 4983967"/>
              <a:gd name="connsiteX15609" fmla="*/ 3115707 w 7803300"/>
              <a:gd name="connsiteY15609" fmla="*/ 375644 h 4983967"/>
              <a:gd name="connsiteX15610" fmla="*/ 3052833 w 7803300"/>
              <a:gd name="connsiteY15610" fmla="*/ 375644 h 4983967"/>
              <a:gd name="connsiteX15611" fmla="*/ 3073585 w 7803300"/>
              <a:gd name="connsiteY15611" fmla="*/ 396235 h 4983967"/>
              <a:gd name="connsiteX15612" fmla="*/ 3052833 w 7803300"/>
              <a:gd name="connsiteY15612" fmla="*/ 416825 h 4983967"/>
              <a:gd name="connsiteX15613" fmla="*/ 3032072 w 7803300"/>
              <a:gd name="connsiteY15613" fmla="*/ 396235 h 4983967"/>
              <a:gd name="connsiteX15614" fmla="*/ 3052833 w 7803300"/>
              <a:gd name="connsiteY15614" fmla="*/ 375644 h 4983967"/>
              <a:gd name="connsiteX15615" fmla="*/ 2989115 w 7803300"/>
              <a:gd name="connsiteY15615" fmla="*/ 375644 h 4983967"/>
              <a:gd name="connsiteX15616" fmla="*/ 3009867 w 7803300"/>
              <a:gd name="connsiteY15616" fmla="*/ 396235 h 4983967"/>
              <a:gd name="connsiteX15617" fmla="*/ 2989115 w 7803300"/>
              <a:gd name="connsiteY15617" fmla="*/ 416825 h 4983967"/>
              <a:gd name="connsiteX15618" fmla="*/ 2968354 w 7803300"/>
              <a:gd name="connsiteY15618" fmla="*/ 396235 h 4983967"/>
              <a:gd name="connsiteX15619" fmla="*/ 2989115 w 7803300"/>
              <a:gd name="connsiteY15619" fmla="*/ 375644 h 4983967"/>
              <a:gd name="connsiteX15620" fmla="*/ 2926240 w 7803300"/>
              <a:gd name="connsiteY15620" fmla="*/ 375644 h 4983967"/>
              <a:gd name="connsiteX15621" fmla="*/ 2946992 w 7803300"/>
              <a:gd name="connsiteY15621" fmla="*/ 396235 h 4983967"/>
              <a:gd name="connsiteX15622" fmla="*/ 2926240 w 7803300"/>
              <a:gd name="connsiteY15622" fmla="*/ 416825 h 4983967"/>
              <a:gd name="connsiteX15623" fmla="*/ 2905479 w 7803300"/>
              <a:gd name="connsiteY15623" fmla="*/ 396235 h 4983967"/>
              <a:gd name="connsiteX15624" fmla="*/ 2926240 w 7803300"/>
              <a:gd name="connsiteY15624" fmla="*/ 375644 h 4983967"/>
              <a:gd name="connsiteX15625" fmla="*/ 2863034 w 7803300"/>
              <a:gd name="connsiteY15625" fmla="*/ 375644 h 4983967"/>
              <a:gd name="connsiteX15626" fmla="*/ 2883786 w 7803300"/>
              <a:gd name="connsiteY15626" fmla="*/ 396235 h 4983967"/>
              <a:gd name="connsiteX15627" fmla="*/ 2863034 w 7803300"/>
              <a:gd name="connsiteY15627" fmla="*/ 416825 h 4983967"/>
              <a:gd name="connsiteX15628" fmla="*/ 2842273 w 7803300"/>
              <a:gd name="connsiteY15628" fmla="*/ 396235 h 4983967"/>
              <a:gd name="connsiteX15629" fmla="*/ 2863034 w 7803300"/>
              <a:gd name="connsiteY15629" fmla="*/ 375644 h 4983967"/>
              <a:gd name="connsiteX15630" fmla="*/ 2800249 w 7803300"/>
              <a:gd name="connsiteY15630" fmla="*/ 375644 h 4983967"/>
              <a:gd name="connsiteX15631" fmla="*/ 2821001 w 7803300"/>
              <a:gd name="connsiteY15631" fmla="*/ 396235 h 4983967"/>
              <a:gd name="connsiteX15632" fmla="*/ 2800249 w 7803300"/>
              <a:gd name="connsiteY15632" fmla="*/ 416825 h 4983967"/>
              <a:gd name="connsiteX15633" fmla="*/ 2779488 w 7803300"/>
              <a:gd name="connsiteY15633" fmla="*/ 396235 h 4983967"/>
              <a:gd name="connsiteX15634" fmla="*/ 2800249 w 7803300"/>
              <a:gd name="connsiteY15634" fmla="*/ 375644 h 4983967"/>
              <a:gd name="connsiteX15635" fmla="*/ 2736522 w 7803300"/>
              <a:gd name="connsiteY15635" fmla="*/ 375644 h 4983967"/>
              <a:gd name="connsiteX15636" fmla="*/ 2757274 w 7803300"/>
              <a:gd name="connsiteY15636" fmla="*/ 396235 h 4983967"/>
              <a:gd name="connsiteX15637" fmla="*/ 2736522 w 7803300"/>
              <a:gd name="connsiteY15637" fmla="*/ 416825 h 4983967"/>
              <a:gd name="connsiteX15638" fmla="*/ 2715761 w 7803300"/>
              <a:gd name="connsiteY15638" fmla="*/ 396235 h 4983967"/>
              <a:gd name="connsiteX15639" fmla="*/ 2736522 w 7803300"/>
              <a:gd name="connsiteY15639" fmla="*/ 375644 h 4983967"/>
              <a:gd name="connsiteX15640" fmla="*/ 2673737 w 7803300"/>
              <a:gd name="connsiteY15640" fmla="*/ 375644 h 4983967"/>
              <a:gd name="connsiteX15641" fmla="*/ 2694489 w 7803300"/>
              <a:gd name="connsiteY15641" fmla="*/ 396235 h 4983967"/>
              <a:gd name="connsiteX15642" fmla="*/ 2673737 w 7803300"/>
              <a:gd name="connsiteY15642" fmla="*/ 416825 h 4983967"/>
              <a:gd name="connsiteX15643" fmla="*/ 2652976 w 7803300"/>
              <a:gd name="connsiteY15643" fmla="*/ 396235 h 4983967"/>
              <a:gd name="connsiteX15644" fmla="*/ 2673737 w 7803300"/>
              <a:gd name="connsiteY15644" fmla="*/ 375644 h 4983967"/>
              <a:gd name="connsiteX15645" fmla="*/ 2610531 w 7803300"/>
              <a:gd name="connsiteY15645" fmla="*/ 375644 h 4983967"/>
              <a:gd name="connsiteX15646" fmla="*/ 2631283 w 7803300"/>
              <a:gd name="connsiteY15646" fmla="*/ 396235 h 4983967"/>
              <a:gd name="connsiteX15647" fmla="*/ 2610531 w 7803300"/>
              <a:gd name="connsiteY15647" fmla="*/ 416825 h 4983967"/>
              <a:gd name="connsiteX15648" fmla="*/ 2589770 w 7803300"/>
              <a:gd name="connsiteY15648" fmla="*/ 396235 h 4983967"/>
              <a:gd name="connsiteX15649" fmla="*/ 2610531 w 7803300"/>
              <a:gd name="connsiteY15649" fmla="*/ 375644 h 4983967"/>
              <a:gd name="connsiteX15650" fmla="*/ 2547746 w 7803300"/>
              <a:gd name="connsiteY15650" fmla="*/ 375644 h 4983967"/>
              <a:gd name="connsiteX15651" fmla="*/ 2568498 w 7803300"/>
              <a:gd name="connsiteY15651" fmla="*/ 396235 h 4983967"/>
              <a:gd name="connsiteX15652" fmla="*/ 2547746 w 7803300"/>
              <a:gd name="connsiteY15652" fmla="*/ 416825 h 4983967"/>
              <a:gd name="connsiteX15653" fmla="*/ 2526985 w 7803300"/>
              <a:gd name="connsiteY15653" fmla="*/ 396235 h 4983967"/>
              <a:gd name="connsiteX15654" fmla="*/ 2547746 w 7803300"/>
              <a:gd name="connsiteY15654" fmla="*/ 375644 h 4983967"/>
              <a:gd name="connsiteX15655" fmla="*/ 2483938 w 7803300"/>
              <a:gd name="connsiteY15655" fmla="*/ 375644 h 4983967"/>
              <a:gd name="connsiteX15656" fmla="*/ 2504690 w 7803300"/>
              <a:gd name="connsiteY15656" fmla="*/ 396235 h 4983967"/>
              <a:gd name="connsiteX15657" fmla="*/ 2483938 w 7803300"/>
              <a:gd name="connsiteY15657" fmla="*/ 416825 h 4983967"/>
              <a:gd name="connsiteX15658" fmla="*/ 2463177 w 7803300"/>
              <a:gd name="connsiteY15658" fmla="*/ 396235 h 4983967"/>
              <a:gd name="connsiteX15659" fmla="*/ 2483938 w 7803300"/>
              <a:gd name="connsiteY15659" fmla="*/ 375644 h 4983967"/>
              <a:gd name="connsiteX15660" fmla="*/ 2421153 w 7803300"/>
              <a:gd name="connsiteY15660" fmla="*/ 375644 h 4983967"/>
              <a:gd name="connsiteX15661" fmla="*/ 2441905 w 7803300"/>
              <a:gd name="connsiteY15661" fmla="*/ 396235 h 4983967"/>
              <a:gd name="connsiteX15662" fmla="*/ 2421153 w 7803300"/>
              <a:gd name="connsiteY15662" fmla="*/ 416825 h 4983967"/>
              <a:gd name="connsiteX15663" fmla="*/ 2400392 w 7803300"/>
              <a:gd name="connsiteY15663" fmla="*/ 396235 h 4983967"/>
              <a:gd name="connsiteX15664" fmla="*/ 2421153 w 7803300"/>
              <a:gd name="connsiteY15664" fmla="*/ 375644 h 4983967"/>
              <a:gd name="connsiteX15665" fmla="*/ 2357687 w 7803300"/>
              <a:gd name="connsiteY15665" fmla="*/ 375644 h 4983967"/>
              <a:gd name="connsiteX15666" fmla="*/ 2378439 w 7803300"/>
              <a:gd name="connsiteY15666" fmla="*/ 396235 h 4983967"/>
              <a:gd name="connsiteX15667" fmla="*/ 2357687 w 7803300"/>
              <a:gd name="connsiteY15667" fmla="*/ 416825 h 4983967"/>
              <a:gd name="connsiteX15668" fmla="*/ 2336926 w 7803300"/>
              <a:gd name="connsiteY15668" fmla="*/ 396235 h 4983967"/>
              <a:gd name="connsiteX15669" fmla="*/ 2357687 w 7803300"/>
              <a:gd name="connsiteY15669" fmla="*/ 375644 h 4983967"/>
              <a:gd name="connsiteX15670" fmla="*/ 2294812 w 7803300"/>
              <a:gd name="connsiteY15670" fmla="*/ 375644 h 4983967"/>
              <a:gd name="connsiteX15671" fmla="*/ 2315564 w 7803300"/>
              <a:gd name="connsiteY15671" fmla="*/ 396235 h 4983967"/>
              <a:gd name="connsiteX15672" fmla="*/ 2294812 w 7803300"/>
              <a:gd name="connsiteY15672" fmla="*/ 416825 h 4983967"/>
              <a:gd name="connsiteX15673" fmla="*/ 2274051 w 7803300"/>
              <a:gd name="connsiteY15673" fmla="*/ 396235 h 4983967"/>
              <a:gd name="connsiteX15674" fmla="*/ 2294812 w 7803300"/>
              <a:gd name="connsiteY15674" fmla="*/ 375644 h 4983967"/>
              <a:gd name="connsiteX15675" fmla="*/ 2168220 w 7803300"/>
              <a:gd name="connsiteY15675" fmla="*/ 375644 h 4983967"/>
              <a:gd name="connsiteX15676" fmla="*/ 2188972 w 7803300"/>
              <a:gd name="connsiteY15676" fmla="*/ 396235 h 4983967"/>
              <a:gd name="connsiteX15677" fmla="*/ 2168220 w 7803300"/>
              <a:gd name="connsiteY15677" fmla="*/ 416825 h 4983967"/>
              <a:gd name="connsiteX15678" fmla="*/ 2147459 w 7803300"/>
              <a:gd name="connsiteY15678" fmla="*/ 396235 h 4983967"/>
              <a:gd name="connsiteX15679" fmla="*/ 2168220 w 7803300"/>
              <a:gd name="connsiteY15679" fmla="*/ 375644 h 4983967"/>
              <a:gd name="connsiteX15680" fmla="*/ 2105094 w 7803300"/>
              <a:gd name="connsiteY15680" fmla="*/ 375644 h 4983967"/>
              <a:gd name="connsiteX15681" fmla="*/ 2125846 w 7803300"/>
              <a:gd name="connsiteY15681" fmla="*/ 396235 h 4983967"/>
              <a:gd name="connsiteX15682" fmla="*/ 2105094 w 7803300"/>
              <a:gd name="connsiteY15682" fmla="*/ 416825 h 4983967"/>
              <a:gd name="connsiteX15683" fmla="*/ 2084333 w 7803300"/>
              <a:gd name="connsiteY15683" fmla="*/ 396235 h 4983967"/>
              <a:gd name="connsiteX15684" fmla="*/ 2105094 w 7803300"/>
              <a:gd name="connsiteY15684" fmla="*/ 375644 h 4983967"/>
              <a:gd name="connsiteX15685" fmla="*/ 2042309 w 7803300"/>
              <a:gd name="connsiteY15685" fmla="*/ 375644 h 4983967"/>
              <a:gd name="connsiteX15686" fmla="*/ 2063061 w 7803300"/>
              <a:gd name="connsiteY15686" fmla="*/ 396235 h 4983967"/>
              <a:gd name="connsiteX15687" fmla="*/ 2042309 w 7803300"/>
              <a:gd name="connsiteY15687" fmla="*/ 416825 h 4983967"/>
              <a:gd name="connsiteX15688" fmla="*/ 2021548 w 7803300"/>
              <a:gd name="connsiteY15688" fmla="*/ 396235 h 4983967"/>
              <a:gd name="connsiteX15689" fmla="*/ 2042309 w 7803300"/>
              <a:gd name="connsiteY15689" fmla="*/ 375644 h 4983967"/>
              <a:gd name="connsiteX15690" fmla="*/ 1978502 w 7803300"/>
              <a:gd name="connsiteY15690" fmla="*/ 375644 h 4983967"/>
              <a:gd name="connsiteX15691" fmla="*/ 1999254 w 7803300"/>
              <a:gd name="connsiteY15691" fmla="*/ 396235 h 4983967"/>
              <a:gd name="connsiteX15692" fmla="*/ 1978502 w 7803300"/>
              <a:gd name="connsiteY15692" fmla="*/ 416825 h 4983967"/>
              <a:gd name="connsiteX15693" fmla="*/ 1957741 w 7803300"/>
              <a:gd name="connsiteY15693" fmla="*/ 396235 h 4983967"/>
              <a:gd name="connsiteX15694" fmla="*/ 1978502 w 7803300"/>
              <a:gd name="connsiteY15694" fmla="*/ 375644 h 4983967"/>
              <a:gd name="connsiteX15695" fmla="*/ 1915636 w 7803300"/>
              <a:gd name="connsiteY15695" fmla="*/ 375644 h 4983967"/>
              <a:gd name="connsiteX15696" fmla="*/ 1936388 w 7803300"/>
              <a:gd name="connsiteY15696" fmla="*/ 396235 h 4983967"/>
              <a:gd name="connsiteX15697" fmla="*/ 1915636 w 7803300"/>
              <a:gd name="connsiteY15697" fmla="*/ 416825 h 4983967"/>
              <a:gd name="connsiteX15698" fmla="*/ 1894875 w 7803300"/>
              <a:gd name="connsiteY15698" fmla="*/ 396235 h 4983967"/>
              <a:gd name="connsiteX15699" fmla="*/ 1915636 w 7803300"/>
              <a:gd name="connsiteY15699" fmla="*/ 375644 h 4983967"/>
              <a:gd name="connsiteX15700" fmla="*/ 1852510 w 7803300"/>
              <a:gd name="connsiteY15700" fmla="*/ 375644 h 4983967"/>
              <a:gd name="connsiteX15701" fmla="*/ 1873262 w 7803300"/>
              <a:gd name="connsiteY15701" fmla="*/ 396235 h 4983967"/>
              <a:gd name="connsiteX15702" fmla="*/ 1852510 w 7803300"/>
              <a:gd name="connsiteY15702" fmla="*/ 416825 h 4983967"/>
              <a:gd name="connsiteX15703" fmla="*/ 1831749 w 7803300"/>
              <a:gd name="connsiteY15703" fmla="*/ 396235 h 4983967"/>
              <a:gd name="connsiteX15704" fmla="*/ 1852510 w 7803300"/>
              <a:gd name="connsiteY15704" fmla="*/ 375644 h 4983967"/>
              <a:gd name="connsiteX15705" fmla="*/ 1663133 w 7803300"/>
              <a:gd name="connsiteY15705" fmla="*/ 375644 h 4983967"/>
              <a:gd name="connsiteX15706" fmla="*/ 1683885 w 7803300"/>
              <a:gd name="connsiteY15706" fmla="*/ 396235 h 4983967"/>
              <a:gd name="connsiteX15707" fmla="*/ 1663133 w 7803300"/>
              <a:gd name="connsiteY15707" fmla="*/ 416825 h 4983967"/>
              <a:gd name="connsiteX15708" fmla="*/ 1642372 w 7803300"/>
              <a:gd name="connsiteY15708" fmla="*/ 396235 h 4983967"/>
              <a:gd name="connsiteX15709" fmla="*/ 1663133 w 7803300"/>
              <a:gd name="connsiteY15709" fmla="*/ 375644 h 4983967"/>
              <a:gd name="connsiteX15710" fmla="*/ 3368210 w 7803300"/>
              <a:gd name="connsiteY15710" fmla="*/ 312679 h 4983967"/>
              <a:gd name="connsiteX15711" fmla="*/ 3388962 w 7803300"/>
              <a:gd name="connsiteY15711" fmla="*/ 333269 h 4983967"/>
              <a:gd name="connsiteX15712" fmla="*/ 3368210 w 7803300"/>
              <a:gd name="connsiteY15712" fmla="*/ 353860 h 4983967"/>
              <a:gd name="connsiteX15713" fmla="*/ 3347449 w 7803300"/>
              <a:gd name="connsiteY15713" fmla="*/ 333269 h 4983967"/>
              <a:gd name="connsiteX15714" fmla="*/ 3368210 w 7803300"/>
              <a:gd name="connsiteY15714" fmla="*/ 312679 h 4983967"/>
              <a:gd name="connsiteX15715" fmla="*/ 3305425 w 7803300"/>
              <a:gd name="connsiteY15715" fmla="*/ 312679 h 4983967"/>
              <a:gd name="connsiteX15716" fmla="*/ 3326177 w 7803300"/>
              <a:gd name="connsiteY15716" fmla="*/ 333269 h 4983967"/>
              <a:gd name="connsiteX15717" fmla="*/ 3305425 w 7803300"/>
              <a:gd name="connsiteY15717" fmla="*/ 353860 h 4983967"/>
              <a:gd name="connsiteX15718" fmla="*/ 3284664 w 7803300"/>
              <a:gd name="connsiteY15718" fmla="*/ 333269 h 4983967"/>
              <a:gd name="connsiteX15719" fmla="*/ 3305425 w 7803300"/>
              <a:gd name="connsiteY15719" fmla="*/ 312679 h 4983967"/>
              <a:gd name="connsiteX15720" fmla="*/ 3241699 w 7803300"/>
              <a:gd name="connsiteY15720" fmla="*/ 312679 h 4983967"/>
              <a:gd name="connsiteX15721" fmla="*/ 3262451 w 7803300"/>
              <a:gd name="connsiteY15721" fmla="*/ 333269 h 4983967"/>
              <a:gd name="connsiteX15722" fmla="*/ 3241699 w 7803300"/>
              <a:gd name="connsiteY15722" fmla="*/ 353860 h 4983967"/>
              <a:gd name="connsiteX15723" fmla="*/ 3220938 w 7803300"/>
              <a:gd name="connsiteY15723" fmla="*/ 333269 h 4983967"/>
              <a:gd name="connsiteX15724" fmla="*/ 3241699 w 7803300"/>
              <a:gd name="connsiteY15724" fmla="*/ 312679 h 4983967"/>
              <a:gd name="connsiteX15725" fmla="*/ 3115707 w 7803300"/>
              <a:gd name="connsiteY15725" fmla="*/ 312679 h 4983967"/>
              <a:gd name="connsiteX15726" fmla="*/ 3136459 w 7803300"/>
              <a:gd name="connsiteY15726" fmla="*/ 333269 h 4983967"/>
              <a:gd name="connsiteX15727" fmla="*/ 3115707 w 7803300"/>
              <a:gd name="connsiteY15727" fmla="*/ 353860 h 4983967"/>
              <a:gd name="connsiteX15728" fmla="*/ 3094946 w 7803300"/>
              <a:gd name="connsiteY15728" fmla="*/ 333269 h 4983967"/>
              <a:gd name="connsiteX15729" fmla="*/ 3115707 w 7803300"/>
              <a:gd name="connsiteY15729" fmla="*/ 312679 h 4983967"/>
              <a:gd name="connsiteX15730" fmla="*/ 3052833 w 7803300"/>
              <a:gd name="connsiteY15730" fmla="*/ 312679 h 4983967"/>
              <a:gd name="connsiteX15731" fmla="*/ 3073585 w 7803300"/>
              <a:gd name="connsiteY15731" fmla="*/ 333269 h 4983967"/>
              <a:gd name="connsiteX15732" fmla="*/ 3052833 w 7803300"/>
              <a:gd name="connsiteY15732" fmla="*/ 353860 h 4983967"/>
              <a:gd name="connsiteX15733" fmla="*/ 3032072 w 7803300"/>
              <a:gd name="connsiteY15733" fmla="*/ 333269 h 4983967"/>
              <a:gd name="connsiteX15734" fmla="*/ 3052833 w 7803300"/>
              <a:gd name="connsiteY15734" fmla="*/ 312679 h 4983967"/>
              <a:gd name="connsiteX15735" fmla="*/ 2989115 w 7803300"/>
              <a:gd name="connsiteY15735" fmla="*/ 312679 h 4983967"/>
              <a:gd name="connsiteX15736" fmla="*/ 3009867 w 7803300"/>
              <a:gd name="connsiteY15736" fmla="*/ 333269 h 4983967"/>
              <a:gd name="connsiteX15737" fmla="*/ 2989115 w 7803300"/>
              <a:gd name="connsiteY15737" fmla="*/ 353860 h 4983967"/>
              <a:gd name="connsiteX15738" fmla="*/ 2968354 w 7803300"/>
              <a:gd name="connsiteY15738" fmla="*/ 333269 h 4983967"/>
              <a:gd name="connsiteX15739" fmla="*/ 2989115 w 7803300"/>
              <a:gd name="connsiteY15739" fmla="*/ 312679 h 4983967"/>
              <a:gd name="connsiteX15740" fmla="*/ 2926240 w 7803300"/>
              <a:gd name="connsiteY15740" fmla="*/ 312679 h 4983967"/>
              <a:gd name="connsiteX15741" fmla="*/ 2946992 w 7803300"/>
              <a:gd name="connsiteY15741" fmla="*/ 333269 h 4983967"/>
              <a:gd name="connsiteX15742" fmla="*/ 2926240 w 7803300"/>
              <a:gd name="connsiteY15742" fmla="*/ 353860 h 4983967"/>
              <a:gd name="connsiteX15743" fmla="*/ 2905479 w 7803300"/>
              <a:gd name="connsiteY15743" fmla="*/ 333269 h 4983967"/>
              <a:gd name="connsiteX15744" fmla="*/ 2926240 w 7803300"/>
              <a:gd name="connsiteY15744" fmla="*/ 312679 h 4983967"/>
              <a:gd name="connsiteX15745" fmla="*/ 2863034 w 7803300"/>
              <a:gd name="connsiteY15745" fmla="*/ 312679 h 4983967"/>
              <a:gd name="connsiteX15746" fmla="*/ 2883786 w 7803300"/>
              <a:gd name="connsiteY15746" fmla="*/ 333269 h 4983967"/>
              <a:gd name="connsiteX15747" fmla="*/ 2863034 w 7803300"/>
              <a:gd name="connsiteY15747" fmla="*/ 353860 h 4983967"/>
              <a:gd name="connsiteX15748" fmla="*/ 2842273 w 7803300"/>
              <a:gd name="connsiteY15748" fmla="*/ 333269 h 4983967"/>
              <a:gd name="connsiteX15749" fmla="*/ 2863034 w 7803300"/>
              <a:gd name="connsiteY15749" fmla="*/ 312679 h 4983967"/>
              <a:gd name="connsiteX15750" fmla="*/ 2800249 w 7803300"/>
              <a:gd name="connsiteY15750" fmla="*/ 312679 h 4983967"/>
              <a:gd name="connsiteX15751" fmla="*/ 2821001 w 7803300"/>
              <a:gd name="connsiteY15751" fmla="*/ 333269 h 4983967"/>
              <a:gd name="connsiteX15752" fmla="*/ 2800249 w 7803300"/>
              <a:gd name="connsiteY15752" fmla="*/ 353860 h 4983967"/>
              <a:gd name="connsiteX15753" fmla="*/ 2779488 w 7803300"/>
              <a:gd name="connsiteY15753" fmla="*/ 333269 h 4983967"/>
              <a:gd name="connsiteX15754" fmla="*/ 2800249 w 7803300"/>
              <a:gd name="connsiteY15754" fmla="*/ 312679 h 4983967"/>
              <a:gd name="connsiteX15755" fmla="*/ 2736522 w 7803300"/>
              <a:gd name="connsiteY15755" fmla="*/ 312679 h 4983967"/>
              <a:gd name="connsiteX15756" fmla="*/ 2757274 w 7803300"/>
              <a:gd name="connsiteY15756" fmla="*/ 333269 h 4983967"/>
              <a:gd name="connsiteX15757" fmla="*/ 2736522 w 7803300"/>
              <a:gd name="connsiteY15757" fmla="*/ 353860 h 4983967"/>
              <a:gd name="connsiteX15758" fmla="*/ 2715761 w 7803300"/>
              <a:gd name="connsiteY15758" fmla="*/ 333269 h 4983967"/>
              <a:gd name="connsiteX15759" fmla="*/ 2736522 w 7803300"/>
              <a:gd name="connsiteY15759" fmla="*/ 312679 h 4983967"/>
              <a:gd name="connsiteX15760" fmla="*/ 2673737 w 7803300"/>
              <a:gd name="connsiteY15760" fmla="*/ 312679 h 4983967"/>
              <a:gd name="connsiteX15761" fmla="*/ 2694489 w 7803300"/>
              <a:gd name="connsiteY15761" fmla="*/ 333269 h 4983967"/>
              <a:gd name="connsiteX15762" fmla="*/ 2673737 w 7803300"/>
              <a:gd name="connsiteY15762" fmla="*/ 353860 h 4983967"/>
              <a:gd name="connsiteX15763" fmla="*/ 2652976 w 7803300"/>
              <a:gd name="connsiteY15763" fmla="*/ 333269 h 4983967"/>
              <a:gd name="connsiteX15764" fmla="*/ 2673737 w 7803300"/>
              <a:gd name="connsiteY15764" fmla="*/ 312679 h 4983967"/>
              <a:gd name="connsiteX15765" fmla="*/ 2610531 w 7803300"/>
              <a:gd name="connsiteY15765" fmla="*/ 312679 h 4983967"/>
              <a:gd name="connsiteX15766" fmla="*/ 2631283 w 7803300"/>
              <a:gd name="connsiteY15766" fmla="*/ 333269 h 4983967"/>
              <a:gd name="connsiteX15767" fmla="*/ 2610531 w 7803300"/>
              <a:gd name="connsiteY15767" fmla="*/ 353860 h 4983967"/>
              <a:gd name="connsiteX15768" fmla="*/ 2589770 w 7803300"/>
              <a:gd name="connsiteY15768" fmla="*/ 333269 h 4983967"/>
              <a:gd name="connsiteX15769" fmla="*/ 2610531 w 7803300"/>
              <a:gd name="connsiteY15769" fmla="*/ 312679 h 4983967"/>
              <a:gd name="connsiteX15770" fmla="*/ 2547746 w 7803300"/>
              <a:gd name="connsiteY15770" fmla="*/ 312679 h 4983967"/>
              <a:gd name="connsiteX15771" fmla="*/ 2568498 w 7803300"/>
              <a:gd name="connsiteY15771" fmla="*/ 333269 h 4983967"/>
              <a:gd name="connsiteX15772" fmla="*/ 2547746 w 7803300"/>
              <a:gd name="connsiteY15772" fmla="*/ 353860 h 4983967"/>
              <a:gd name="connsiteX15773" fmla="*/ 2526985 w 7803300"/>
              <a:gd name="connsiteY15773" fmla="*/ 333269 h 4983967"/>
              <a:gd name="connsiteX15774" fmla="*/ 2547746 w 7803300"/>
              <a:gd name="connsiteY15774" fmla="*/ 312679 h 4983967"/>
              <a:gd name="connsiteX15775" fmla="*/ 2483938 w 7803300"/>
              <a:gd name="connsiteY15775" fmla="*/ 312679 h 4983967"/>
              <a:gd name="connsiteX15776" fmla="*/ 2504690 w 7803300"/>
              <a:gd name="connsiteY15776" fmla="*/ 333269 h 4983967"/>
              <a:gd name="connsiteX15777" fmla="*/ 2483938 w 7803300"/>
              <a:gd name="connsiteY15777" fmla="*/ 353860 h 4983967"/>
              <a:gd name="connsiteX15778" fmla="*/ 2463177 w 7803300"/>
              <a:gd name="connsiteY15778" fmla="*/ 333269 h 4983967"/>
              <a:gd name="connsiteX15779" fmla="*/ 2483938 w 7803300"/>
              <a:gd name="connsiteY15779" fmla="*/ 312679 h 4983967"/>
              <a:gd name="connsiteX15780" fmla="*/ 2421153 w 7803300"/>
              <a:gd name="connsiteY15780" fmla="*/ 312679 h 4983967"/>
              <a:gd name="connsiteX15781" fmla="*/ 2441905 w 7803300"/>
              <a:gd name="connsiteY15781" fmla="*/ 333269 h 4983967"/>
              <a:gd name="connsiteX15782" fmla="*/ 2421153 w 7803300"/>
              <a:gd name="connsiteY15782" fmla="*/ 353860 h 4983967"/>
              <a:gd name="connsiteX15783" fmla="*/ 2400392 w 7803300"/>
              <a:gd name="connsiteY15783" fmla="*/ 333269 h 4983967"/>
              <a:gd name="connsiteX15784" fmla="*/ 2421153 w 7803300"/>
              <a:gd name="connsiteY15784" fmla="*/ 312679 h 4983967"/>
              <a:gd name="connsiteX15785" fmla="*/ 2357687 w 7803300"/>
              <a:gd name="connsiteY15785" fmla="*/ 312679 h 4983967"/>
              <a:gd name="connsiteX15786" fmla="*/ 2378439 w 7803300"/>
              <a:gd name="connsiteY15786" fmla="*/ 333269 h 4983967"/>
              <a:gd name="connsiteX15787" fmla="*/ 2357687 w 7803300"/>
              <a:gd name="connsiteY15787" fmla="*/ 353860 h 4983967"/>
              <a:gd name="connsiteX15788" fmla="*/ 2336926 w 7803300"/>
              <a:gd name="connsiteY15788" fmla="*/ 333269 h 4983967"/>
              <a:gd name="connsiteX15789" fmla="*/ 2357687 w 7803300"/>
              <a:gd name="connsiteY15789" fmla="*/ 312679 h 4983967"/>
              <a:gd name="connsiteX15790" fmla="*/ 2231095 w 7803300"/>
              <a:gd name="connsiteY15790" fmla="*/ 312679 h 4983967"/>
              <a:gd name="connsiteX15791" fmla="*/ 2251847 w 7803300"/>
              <a:gd name="connsiteY15791" fmla="*/ 333269 h 4983967"/>
              <a:gd name="connsiteX15792" fmla="*/ 2231095 w 7803300"/>
              <a:gd name="connsiteY15792" fmla="*/ 353860 h 4983967"/>
              <a:gd name="connsiteX15793" fmla="*/ 2210334 w 7803300"/>
              <a:gd name="connsiteY15793" fmla="*/ 333269 h 4983967"/>
              <a:gd name="connsiteX15794" fmla="*/ 2231095 w 7803300"/>
              <a:gd name="connsiteY15794" fmla="*/ 312679 h 4983967"/>
              <a:gd name="connsiteX15795" fmla="*/ 2168220 w 7803300"/>
              <a:gd name="connsiteY15795" fmla="*/ 312679 h 4983967"/>
              <a:gd name="connsiteX15796" fmla="*/ 2188972 w 7803300"/>
              <a:gd name="connsiteY15796" fmla="*/ 333269 h 4983967"/>
              <a:gd name="connsiteX15797" fmla="*/ 2168220 w 7803300"/>
              <a:gd name="connsiteY15797" fmla="*/ 353860 h 4983967"/>
              <a:gd name="connsiteX15798" fmla="*/ 2147459 w 7803300"/>
              <a:gd name="connsiteY15798" fmla="*/ 333269 h 4983967"/>
              <a:gd name="connsiteX15799" fmla="*/ 2168220 w 7803300"/>
              <a:gd name="connsiteY15799" fmla="*/ 312679 h 4983967"/>
              <a:gd name="connsiteX15800" fmla="*/ 2105094 w 7803300"/>
              <a:gd name="connsiteY15800" fmla="*/ 312679 h 4983967"/>
              <a:gd name="connsiteX15801" fmla="*/ 2125846 w 7803300"/>
              <a:gd name="connsiteY15801" fmla="*/ 333269 h 4983967"/>
              <a:gd name="connsiteX15802" fmla="*/ 2105094 w 7803300"/>
              <a:gd name="connsiteY15802" fmla="*/ 353860 h 4983967"/>
              <a:gd name="connsiteX15803" fmla="*/ 2084333 w 7803300"/>
              <a:gd name="connsiteY15803" fmla="*/ 333269 h 4983967"/>
              <a:gd name="connsiteX15804" fmla="*/ 2105094 w 7803300"/>
              <a:gd name="connsiteY15804" fmla="*/ 312679 h 4983967"/>
              <a:gd name="connsiteX15805" fmla="*/ 2042309 w 7803300"/>
              <a:gd name="connsiteY15805" fmla="*/ 312679 h 4983967"/>
              <a:gd name="connsiteX15806" fmla="*/ 2063061 w 7803300"/>
              <a:gd name="connsiteY15806" fmla="*/ 333269 h 4983967"/>
              <a:gd name="connsiteX15807" fmla="*/ 2042309 w 7803300"/>
              <a:gd name="connsiteY15807" fmla="*/ 353860 h 4983967"/>
              <a:gd name="connsiteX15808" fmla="*/ 2021548 w 7803300"/>
              <a:gd name="connsiteY15808" fmla="*/ 333269 h 4983967"/>
              <a:gd name="connsiteX15809" fmla="*/ 2042309 w 7803300"/>
              <a:gd name="connsiteY15809" fmla="*/ 312679 h 4983967"/>
              <a:gd name="connsiteX15810" fmla="*/ 1978502 w 7803300"/>
              <a:gd name="connsiteY15810" fmla="*/ 312679 h 4983967"/>
              <a:gd name="connsiteX15811" fmla="*/ 1999254 w 7803300"/>
              <a:gd name="connsiteY15811" fmla="*/ 333269 h 4983967"/>
              <a:gd name="connsiteX15812" fmla="*/ 1978502 w 7803300"/>
              <a:gd name="connsiteY15812" fmla="*/ 353860 h 4983967"/>
              <a:gd name="connsiteX15813" fmla="*/ 1957741 w 7803300"/>
              <a:gd name="connsiteY15813" fmla="*/ 333269 h 4983967"/>
              <a:gd name="connsiteX15814" fmla="*/ 1978502 w 7803300"/>
              <a:gd name="connsiteY15814" fmla="*/ 312679 h 4983967"/>
              <a:gd name="connsiteX15815" fmla="*/ 1915636 w 7803300"/>
              <a:gd name="connsiteY15815" fmla="*/ 312679 h 4983967"/>
              <a:gd name="connsiteX15816" fmla="*/ 1936388 w 7803300"/>
              <a:gd name="connsiteY15816" fmla="*/ 333269 h 4983967"/>
              <a:gd name="connsiteX15817" fmla="*/ 1915636 w 7803300"/>
              <a:gd name="connsiteY15817" fmla="*/ 353860 h 4983967"/>
              <a:gd name="connsiteX15818" fmla="*/ 1894875 w 7803300"/>
              <a:gd name="connsiteY15818" fmla="*/ 333269 h 4983967"/>
              <a:gd name="connsiteX15819" fmla="*/ 1915636 w 7803300"/>
              <a:gd name="connsiteY15819" fmla="*/ 312679 h 4983967"/>
              <a:gd name="connsiteX15820" fmla="*/ 1852510 w 7803300"/>
              <a:gd name="connsiteY15820" fmla="*/ 312679 h 4983967"/>
              <a:gd name="connsiteX15821" fmla="*/ 1873262 w 7803300"/>
              <a:gd name="connsiteY15821" fmla="*/ 333269 h 4983967"/>
              <a:gd name="connsiteX15822" fmla="*/ 1852510 w 7803300"/>
              <a:gd name="connsiteY15822" fmla="*/ 353860 h 4983967"/>
              <a:gd name="connsiteX15823" fmla="*/ 1831749 w 7803300"/>
              <a:gd name="connsiteY15823" fmla="*/ 333269 h 4983967"/>
              <a:gd name="connsiteX15824" fmla="*/ 1852510 w 7803300"/>
              <a:gd name="connsiteY15824" fmla="*/ 312679 h 4983967"/>
              <a:gd name="connsiteX15825" fmla="*/ 1789645 w 7803300"/>
              <a:gd name="connsiteY15825" fmla="*/ 312679 h 4983967"/>
              <a:gd name="connsiteX15826" fmla="*/ 1810397 w 7803300"/>
              <a:gd name="connsiteY15826" fmla="*/ 333269 h 4983967"/>
              <a:gd name="connsiteX15827" fmla="*/ 1789645 w 7803300"/>
              <a:gd name="connsiteY15827" fmla="*/ 353860 h 4983967"/>
              <a:gd name="connsiteX15828" fmla="*/ 1768884 w 7803300"/>
              <a:gd name="connsiteY15828" fmla="*/ 333269 h 4983967"/>
              <a:gd name="connsiteX15829" fmla="*/ 1789645 w 7803300"/>
              <a:gd name="connsiteY15829" fmla="*/ 312679 h 4983967"/>
              <a:gd name="connsiteX15830" fmla="*/ 1725918 w 7803300"/>
              <a:gd name="connsiteY15830" fmla="*/ 312679 h 4983967"/>
              <a:gd name="connsiteX15831" fmla="*/ 1746670 w 7803300"/>
              <a:gd name="connsiteY15831" fmla="*/ 333269 h 4983967"/>
              <a:gd name="connsiteX15832" fmla="*/ 1725918 w 7803300"/>
              <a:gd name="connsiteY15832" fmla="*/ 353860 h 4983967"/>
              <a:gd name="connsiteX15833" fmla="*/ 1705157 w 7803300"/>
              <a:gd name="connsiteY15833" fmla="*/ 333269 h 4983967"/>
              <a:gd name="connsiteX15834" fmla="*/ 1725918 w 7803300"/>
              <a:gd name="connsiteY15834" fmla="*/ 312679 h 4983967"/>
              <a:gd name="connsiteX15835" fmla="*/ 3178833 w 7803300"/>
              <a:gd name="connsiteY15835" fmla="*/ 250145 h 4983967"/>
              <a:gd name="connsiteX15836" fmla="*/ 3199585 w 7803300"/>
              <a:gd name="connsiteY15836" fmla="*/ 270735 h 4983967"/>
              <a:gd name="connsiteX15837" fmla="*/ 3178833 w 7803300"/>
              <a:gd name="connsiteY15837" fmla="*/ 291325 h 4983967"/>
              <a:gd name="connsiteX15838" fmla="*/ 3158072 w 7803300"/>
              <a:gd name="connsiteY15838" fmla="*/ 270735 h 4983967"/>
              <a:gd name="connsiteX15839" fmla="*/ 3178833 w 7803300"/>
              <a:gd name="connsiteY15839" fmla="*/ 250145 h 4983967"/>
              <a:gd name="connsiteX15840" fmla="*/ 2926240 w 7803300"/>
              <a:gd name="connsiteY15840" fmla="*/ 250145 h 4983967"/>
              <a:gd name="connsiteX15841" fmla="*/ 2946992 w 7803300"/>
              <a:gd name="connsiteY15841" fmla="*/ 270735 h 4983967"/>
              <a:gd name="connsiteX15842" fmla="*/ 2926240 w 7803300"/>
              <a:gd name="connsiteY15842" fmla="*/ 291326 h 4983967"/>
              <a:gd name="connsiteX15843" fmla="*/ 2905479 w 7803300"/>
              <a:gd name="connsiteY15843" fmla="*/ 270735 h 4983967"/>
              <a:gd name="connsiteX15844" fmla="*/ 2926240 w 7803300"/>
              <a:gd name="connsiteY15844" fmla="*/ 250145 h 4983967"/>
              <a:gd name="connsiteX15845" fmla="*/ 2863034 w 7803300"/>
              <a:gd name="connsiteY15845" fmla="*/ 250145 h 4983967"/>
              <a:gd name="connsiteX15846" fmla="*/ 2883786 w 7803300"/>
              <a:gd name="connsiteY15846" fmla="*/ 270735 h 4983967"/>
              <a:gd name="connsiteX15847" fmla="*/ 2863034 w 7803300"/>
              <a:gd name="connsiteY15847" fmla="*/ 291326 h 4983967"/>
              <a:gd name="connsiteX15848" fmla="*/ 2842273 w 7803300"/>
              <a:gd name="connsiteY15848" fmla="*/ 270735 h 4983967"/>
              <a:gd name="connsiteX15849" fmla="*/ 2863034 w 7803300"/>
              <a:gd name="connsiteY15849" fmla="*/ 250145 h 4983967"/>
              <a:gd name="connsiteX15850" fmla="*/ 2800249 w 7803300"/>
              <a:gd name="connsiteY15850" fmla="*/ 250145 h 4983967"/>
              <a:gd name="connsiteX15851" fmla="*/ 2821001 w 7803300"/>
              <a:gd name="connsiteY15851" fmla="*/ 270735 h 4983967"/>
              <a:gd name="connsiteX15852" fmla="*/ 2800249 w 7803300"/>
              <a:gd name="connsiteY15852" fmla="*/ 291326 h 4983967"/>
              <a:gd name="connsiteX15853" fmla="*/ 2779488 w 7803300"/>
              <a:gd name="connsiteY15853" fmla="*/ 270735 h 4983967"/>
              <a:gd name="connsiteX15854" fmla="*/ 2800249 w 7803300"/>
              <a:gd name="connsiteY15854" fmla="*/ 250145 h 4983967"/>
              <a:gd name="connsiteX15855" fmla="*/ 2736522 w 7803300"/>
              <a:gd name="connsiteY15855" fmla="*/ 250145 h 4983967"/>
              <a:gd name="connsiteX15856" fmla="*/ 2757274 w 7803300"/>
              <a:gd name="connsiteY15856" fmla="*/ 270735 h 4983967"/>
              <a:gd name="connsiteX15857" fmla="*/ 2736522 w 7803300"/>
              <a:gd name="connsiteY15857" fmla="*/ 291326 h 4983967"/>
              <a:gd name="connsiteX15858" fmla="*/ 2715761 w 7803300"/>
              <a:gd name="connsiteY15858" fmla="*/ 270735 h 4983967"/>
              <a:gd name="connsiteX15859" fmla="*/ 2736522 w 7803300"/>
              <a:gd name="connsiteY15859" fmla="*/ 250145 h 4983967"/>
              <a:gd name="connsiteX15860" fmla="*/ 2610531 w 7803300"/>
              <a:gd name="connsiteY15860" fmla="*/ 250145 h 4983967"/>
              <a:gd name="connsiteX15861" fmla="*/ 2631283 w 7803300"/>
              <a:gd name="connsiteY15861" fmla="*/ 270735 h 4983967"/>
              <a:gd name="connsiteX15862" fmla="*/ 2610531 w 7803300"/>
              <a:gd name="connsiteY15862" fmla="*/ 291326 h 4983967"/>
              <a:gd name="connsiteX15863" fmla="*/ 2589770 w 7803300"/>
              <a:gd name="connsiteY15863" fmla="*/ 270735 h 4983967"/>
              <a:gd name="connsiteX15864" fmla="*/ 2610531 w 7803300"/>
              <a:gd name="connsiteY15864" fmla="*/ 250145 h 4983967"/>
              <a:gd name="connsiteX15865" fmla="*/ 2547746 w 7803300"/>
              <a:gd name="connsiteY15865" fmla="*/ 250145 h 4983967"/>
              <a:gd name="connsiteX15866" fmla="*/ 2568498 w 7803300"/>
              <a:gd name="connsiteY15866" fmla="*/ 270735 h 4983967"/>
              <a:gd name="connsiteX15867" fmla="*/ 2547746 w 7803300"/>
              <a:gd name="connsiteY15867" fmla="*/ 291326 h 4983967"/>
              <a:gd name="connsiteX15868" fmla="*/ 2526985 w 7803300"/>
              <a:gd name="connsiteY15868" fmla="*/ 270735 h 4983967"/>
              <a:gd name="connsiteX15869" fmla="*/ 2547746 w 7803300"/>
              <a:gd name="connsiteY15869" fmla="*/ 250145 h 4983967"/>
              <a:gd name="connsiteX15870" fmla="*/ 2483938 w 7803300"/>
              <a:gd name="connsiteY15870" fmla="*/ 250145 h 4983967"/>
              <a:gd name="connsiteX15871" fmla="*/ 2504690 w 7803300"/>
              <a:gd name="connsiteY15871" fmla="*/ 270735 h 4983967"/>
              <a:gd name="connsiteX15872" fmla="*/ 2483938 w 7803300"/>
              <a:gd name="connsiteY15872" fmla="*/ 291326 h 4983967"/>
              <a:gd name="connsiteX15873" fmla="*/ 2463177 w 7803300"/>
              <a:gd name="connsiteY15873" fmla="*/ 270735 h 4983967"/>
              <a:gd name="connsiteX15874" fmla="*/ 2483938 w 7803300"/>
              <a:gd name="connsiteY15874" fmla="*/ 250145 h 4983967"/>
              <a:gd name="connsiteX15875" fmla="*/ 2421153 w 7803300"/>
              <a:gd name="connsiteY15875" fmla="*/ 250145 h 4983967"/>
              <a:gd name="connsiteX15876" fmla="*/ 2441905 w 7803300"/>
              <a:gd name="connsiteY15876" fmla="*/ 270735 h 4983967"/>
              <a:gd name="connsiteX15877" fmla="*/ 2421153 w 7803300"/>
              <a:gd name="connsiteY15877" fmla="*/ 291326 h 4983967"/>
              <a:gd name="connsiteX15878" fmla="*/ 2400392 w 7803300"/>
              <a:gd name="connsiteY15878" fmla="*/ 270735 h 4983967"/>
              <a:gd name="connsiteX15879" fmla="*/ 2421153 w 7803300"/>
              <a:gd name="connsiteY15879" fmla="*/ 250145 h 4983967"/>
              <a:gd name="connsiteX15880" fmla="*/ 2357687 w 7803300"/>
              <a:gd name="connsiteY15880" fmla="*/ 250145 h 4983967"/>
              <a:gd name="connsiteX15881" fmla="*/ 2378439 w 7803300"/>
              <a:gd name="connsiteY15881" fmla="*/ 270735 h 4983967"/>
              <a:gd name="connsiteX15882" fmla="*/ 2357687 w 7803300"/>
              <a:gd name="connsiteY15882" fmla="*/ 291326 h 4983967"/>
              <a:gd name="connsiteX15883" fmla="*/ 2336926 w 7803300"/>
              <a:gd name="connsiteY15883" fmla="*/ 270735 h 4983967"/>
              <a:gd name="connsiteX15884" fmla="*/ 2357687 w 7803300"/>
              <a:gd name="connsiteY15884" fmla="*/ 250145 h 4983967"/>
              <a:gd name="connsiteX15885" fmla="*/ 2168220 w 7803300"/>
              <a:gd name="connsiteY15885" fmla="*/ 250145 h 4983967"/>
              <a:gd name="connsiteX15886" fmla="*/ 2188972 w 7803300"/>
              <a:gd name="connsiteY15886" fmla="*/ 270735 h 4983967"/>
              <a:gd name="connsiteX15887" fmla="*/ 2168220 w 7803300"/>
              <a:gd name="connsiteY15887" fmla="*/ 291326 h 4983967"/>
              <a:gd name="connsiteX15888" fmla="*/ 2147459 w 7803300"/>
              <a:gd name="connsiteY15888" fmla="*/ 270735 h 4983967"/>
              <a:gd name="connsiteX15889" fmla="*/ 2168220 w 7803300"/>
              <a:gd name="connsiteY15889" fmla="*/ 250145 h 4983967"/>
              <a:gd name="connsiteX15890" fmla="*/ 2105094 w 7803300"/>
              <a:gd name="connsiteY15890" fmla="*/ 250145 h 4983967"/>
              <a:gd name="connsiteX15891" fmla="*/ 2125846 w 7803300"/>
              <a:gd name="connsiteY15891" fmla="*/ 270735 h 4983967"/>
              <a:gd name="connsiteX15892" fmla="*/ 2105094 w 7803300"/>
              <a:gd name="connsiteY15892" fmla="*/ 291326 h 4983967"/>
              <a:gd name="connsiteX15893" fmla="*/ 2084333 w 7803300"/>
              <a:gd name="connsiteY15893" fmla="*/ 270735 h 4983967"/>
              <a:gd name="connsiteX15894" fmla="*/ 2105094 w 7803300"/>
              <a:gd name="connsiteY15894" fmla="*/ 250145 h 4983967"/>
              <a:gd name="connsiteX15895" fmla="*/ 2042309 w 7803300"/>
              <a:gd name="connsiteY15895" fmla="*/ 250145 h 4983967"/>
              <a:gd name="connsiteX15896" fmla="*/ 2063061 w 7803300"/>
              <a:gd name="connsiteY15896" fmla="*/ 270735 h 4983967"/>
              <a:gd name="connsiteX15897" fmla="*/ 2042309 w 7803300"/>
              <a:gd name="connsiteY15897" fmla="*/ 291326 h 4983967"/>
              <a:gd name="connsiteX15898" fmla="*/ 2021548 w 7803300"/>
              <a:gd name="connsiteY15898" fmla="*/ 270735 h 4983967"/>
              <a:gd name="connsiteX15899" fmla="*/ 2042309 w 7803300"/>
              <a:gd name="connsiteY15899" fmla="*/ 250145 h 4983967"/>
              <a:gd name="connsiteX15900" fmla="*/ 1978502 w 7803300"/>
              <a:gd name="connsiteY15900" fmla="*/ 250145 h 4983967"/>
              <a:gd name="connsiteX15901" fmla="*/ 1999254 w 7803300"/>
              <a:gd name="connsiteY15901" fmla="*/ 270735 h 4983967"/>
              <a:gd name="connsiteX15902" fmla="*/ 1978502 w 7803300"/>
              <a:gd name="connsiteY15902" fmla="*/ 291326 h 4983967"/>
              <a:gd name="connsiteX15903" fmla="*/ 1957741 w 7803300"/>
              <a:gd name="connsiteY15903" fmla="*/ 270735 h 4983967"/>
              <a:gd name="connsiteX15904" fmla="*/ 1978502 w 7803300"/>
              <a:gd name="connsiteY15904" fmla="*/ 250145 h 4983967"/>
              <a:gd name="connsiteX15905" fmla="*/ 1915636 w 7803300"/>
              <a:gd name="connsiteY15905" fmla="*/ 250145 h 4983967"/>
              <a:gd name="connsiteX15906" fmla="*/ 1936388 w 7803300"/>
              <a:gd name="connsiteY15906" fmla="*/ 270735 h 4983967"/>
              <a:gd name="connsiteX15907" fmla="*/ 1915636 w 7803300"/>
              <a:gd name="connsiteY15907" fmla="*/ 291326 h 4983967"/>
              <a:gd name="connsiteX15908" fmla="*/ 1894875 w 7803300"/>
              <a:gd name="connsiteY15908" fmla="*/ 270735 h 4983967"/>
              <a:gd name="connsiteX15909" fmla="*/ 1915636 w 7803300"/>
              <a:gd name="connsiteY15909" fmla="*/ 250145 h 4983967"/>
              <a:gd name="connsiteX15910" fmla="*/ 1852510 w 7803300"/>
              <a:gd name="connsiteY15910" fmla="*/ 250145 h 4983967"/>
              <a:gd name="connsiteX15911" fmla="*/ 1873262 w 7803300"/>
              <a:gd name="connsiteY15911" fmla="*/ 270735 h 4983967"/>
              <a:gd name="connsiteX15912" fmla="*/ 1852510 w 7803300"/>
              <a:gd name="connsiteY15912" fmla="*/ 291326 h 4983967"/>
              <a:gd name="connsiteX15913" fmla="*/ 1831749 w 7803300"/>
              <a:gd name="connsiteY15913" fmla="*/ 270735 h 4983967"/>
              <a:gd name="connsiteX15914" fmla="*/ 1852510 w 7803300"/>
              <a:gd name="connsiteY15914" fmla="*/ 250145 h 4983967"/>
              <a:gd name="connsiteX15915" fmla="*/ 1789645 w 7803300"/>
              <a:gd name="connsiteY15915" fmla="*/ 250145 h 4983967"/>
              <a:gd name="connsiteX15916" fmla="*/ 1810397 w 7803300"/>
              <a:gd name="connsiteY15916" fmla="*/ 270735 h 4983967"/>
              <a:gd name="connsiteX15917" fmla="*/ 1789645 w 7803300"/>
              <a:gd name="connsiteY15917" fmla="*/ 291326 h 4983967"/>
              <a:gd name="connsiteX15918" fmla="*/ 1768884 w 7803300"/>
              <a:gd name="connsiteY15918" fmla="*/ 270735 h 4983967"/>
              <a:gd name="connsiteX15919" fmla="*/ 1789645 w 7803300"/>
              <a:gd name="connsiteY15919" fmla="*/ 250145 h 4983967"/>
              <a:gd name="connsiteX15920" fmla="*/ 1725918 w 7803300"/>
              <a:gd name="connsiteY15920" fmla="*/ 250145 h 4983967"/>
              <a:gd name="connsiteX15921" fmla="*/ 1746670 w 7803300"/>
              <a:gd name="connsiteY15921" fmla="*/ 270735 h 4983967"/>
              <a:gd name="connsiteX15922" fmla="*/ 1725918 w 7803300"/>
              <a:gd name="connsiteY15922" fmla="*/ 291326 h 4983967"/>
              <a:gd name="connsiteX15923" fmla="*/ 1705157 w 7803300"/>
              <a:gd name="connsiteY15923" fmla="*/ 270735 h 4983967"/>
              <a:gd name="connsiteX15924" fmla="*/ 1725918 w 7803300"/>
              <a:gd name="connsiteY15924" fmla="*/ 250145 h 4983967"/>
              <a:gd name="connsiteX15925" fmla="*/ 3115447 w 7803300"/>
              <a:gd name="connsiteY15925" fmla="*/ 188113 h 4983967"/>
              <a:gd name="connsiteX15926" fmla="*/ 3136199 w 7803300"/>
              <a:gd name="connsiteY15926" fmla="*/ 208704 h 4983967"/>
              <a:gd name="connsiteX15927" fmla="*/ 3115447 w 7803300"/>
              <a:gd name="connsiteY15927" fmla="*/ 229294 h 4983967"/>
              <a:gd name="connsiteX15928" fmla="*/ 3094686 w 7803300"/>
              <a:gd name="connsiteY15928" fmla="*/ 208704 h 4983967"/>
              <a:gd name="connsiteX15929" fmla="*/ 3115447 w 7803300"/>
              <a:gd name="connsiteY15929" fmla="*/ 188113 h 4983967"/>
              <a:gd name="connsiteX15930" fmla="*/ 3052582 w 7803300"/>
              <a:gd name="connsiteY15930" fmla="*/ 188113 h 4983967"/>
              <a:gd name="connsiteX15931" fmla="*/ 3073334 w 7803300"/>
              <a:gd name="connsiteY15931" fmla="*/ 208704 h 4983967"/>
              <a:gd name="connsiteX15932" fmla="*/ 3052582 w 7803300"/>
              <a:gd name="connsiteY15932" fmla="*/ 229294 h 4983967"/>
              <a:gd name="connsiteX15933" fmla="*/ 3031821 w 7803300"/>
              <a:gd name="connsiteY15933" fmla="*/ 208704 h 4983967"/>
              <a:gd name="connsiteX15934" fmla="*/ 3052582 w 7803300"/>
              <a:gd name="connsiteY15934" fmla="*/ 188113 h 4983967"/>
              <a:gd name="connsiteX15935" fmla="*/ 2988945 w 7803300"/>
              <a:gd name="connsiteY15935" fmla="*/ 188113 h 4983967"/>
              <a:gd name="connsiteX15936" fmla="*/ 3009697 w 7803300"/>
              <a:gd name="connsiteY15936" fmla="*/ 208704 h 4983967"/>
              <a:gd name="connsiteX15937" fmla="*/ 2988945 w 7803300"/>
              <a:gd name="connsiteY15937" fmla="*/ 229294 h 4983967"/>
              <a:gd name="connsiteX15938" fmla="*/ 2968184 w 7803300"/>
              <a:gd name="connsiteY15938" fmla="*/ 208704 h 4983967"/>
              <a:gd name="connsiteX15939" fmla="*/ 2988945 w 7803300"/>
              <a:gd name="connsiteY15939" fmla="*/ 188113 h 4983967"/>
              <a:gd name="connsiteX15940" fmla="*/ 2925989 w 7803300"/>
              <a:gd name="connsiteY15940" fmla="*/ 188113 h 4983967"/>
              <a:gd name="connsiteX15941" fmla="*/ 2946741 w 7803300"/>
              <a:gd name="connsiteY15941" fmla="*/ 208704 h 4983967"/>
              <a:gd name="connsiteX15942" fmla="*/ 2925989 w 7803300"/>
              <a:gd name="connsiteY15942" fmla="*/ 229294 h 4983967"/>
              <a:gd name="connsiteX15943" fmla="*/ 2905228 w 7803300"/>
              <a:gd name="connsiteY15943" fmla="*/ 208704 h 4983967"/>
              <a:gd name="connsiteX15944" fmla="*/ 2925989 w 7803300"/>
              <a:gd name="connsiteY15944" fmla="*/ 188113 h 4983967"/>
              <a:gd name="connsiteX15945" fmla="*/ 2862863 w 7803300"/>
              <a:gd name="connsiteY15945" fmla="*/ 188113 h 4983967"/>
              <a:gd name="connsiteX15946" fmla="*/ 2883615 w 7803300"/>
              <a:gd name="connsiteY15946" fmla="*/ 208704 h 4983967"/>
              <a:gd name="connsiteX15947" fmla="*/ 2862863 w 7803300"/>
              <a:gd name="connsiteY15947" fmla="*/ 229294 h 4983967"/>
              <a:gd name="connsiteX15948" fmla="*/ 2842102 w 7803300"/>
              <a:gd name="connsiteY15948" fmla="*/ 208704 h 4983967"/>
              <a:gd name="connsiteX15949" fmla="*/ 2862863 w 7803300"/>
              <a:gd name="connsiteY15949" fmla="*/ 188113 h 4983967"/>
              <a:gd name="connsiteX15950" fmla="*/ 2799989 w 7803300"/>
              <a:gd name="connsiteY15950" fmla="*/ 188113 h 4983967"/>
              <a:gd name="connsiteX15951" fmla="*/ 2820741 w 7803300"/>
              <a:gd name="connsiteY15951" fmla="*/ 208704 h 4983967"/>
              <a:gd name="connsiteX15952" fmla="*/ 2799989 w 7803300"/>
              <a:gd name="connsiteY15952" fmla="*/ 229294 h 4983967"/>
              <a:gd name="connsiteX15953" fmla="*/ 2779228 w 7803300"/>
              <a:gd name="connsiteY15953" fmla="*/ 208704 h 4983967"/>
              <a:gd name="connsiteX15954" fmla="*/ 2799989 w 7803300"/>
              <a:gd name="connsiteY15954" fmla="*/ 188113 h 4983967"/>
              <a:gd name="connsiteX15955" fmla="*/ 2736352 w 7803300"/>
              <a:gd name="connsiteY15955" fmla="*/ 188113 h 4983967"/>
              <a:gd name="connsiteX15956" fmla="*/ 2757104 w 7803300"/>
              <a:gd name="connsiteY15956" fmla="*/ 208704 h 4983967"/>
              <a:gd name="connsiteX15957" fmla="*/ 2736352 w 7803300"/>
              <a:gd name="connsiteY15957" fmla="*/ 229294 h 4983967"/>
              <a:gd name="connsiteX15958" fmla="*/ 2715591 w 7803300"/>
              <a:gd name="connsiteY15958" fmla="*/ 208704 h 4983967"/>
              <a:gd name="connsiteX15959" fmla="*/ 2736352 w 7803300"/>
              <a:gd name="connsiteY15959" fmla="*/ 188113 h 4983967"/>
              <a:gd name="connsiteX15960" fmla="*/ 2610271 w 7803300"/>
              <a:gd name="connsiteY15960" fmla="*/ 188113 h 4983967"/>
              <a:gd name="connsiteX15961" fmla="*/ 2631023 w 7803300"/>
              <a:gd name="connsiteY15961" fmla="*/ 208704 h 4983967"/>
              <a:gd name="connsiteX15962" fmla="*/ 2610271 w 7803300"/>
              <a:gd name="connsiteY15962" fmla="*/ 229294 h 4983967"/>
              <a:gd name="connsiteX15963" fmla="*/ 2589510 w 7803300"/>
              <a:gd name="connsiteY15963" fmla="*/ 208704 h 4983967"/>
              <a:gd name="connsiteX15964" fmla="*/ 2610271 w 7803300"/>
              <a:gd name="connsiteY15964" fmla="*/ 188113 h 4983967"/>
              <a:gd name="connsiteX15965" fmla="*/ 2483768 w 7803300"/>
              <a:gd name="connsiteY15965" fmla="*/ 188113 h 4983967"/>
              <a:gd name="connsiteX15966" fmla="*/ 2504520 w 7803300"/>
              <a:gd name="connsiteY15966" fmla="*/ 208704 h 4983967"/>
              <a:gd name="connsiteX15967" fmla="*/ 2483768 w 7803300"/>
              <a:gd name="connsiteY15967" fmla="*/ 229294 h 4983967"/>
              <a:gd name="connsiteX15968" fmla="*/ 2463007 w 7803300"/>
              <a:gd name="connsiteY15968" fmla="*/ 208704 h 4983967"/>
              <a:gd name="connsiteX15969" fmla="*/ 2483768 w 7803300"/>
              <a:gd name="connsiteY15969" fmla="*/ 188113 h 4983967"/>
              <a:gd name="connsiteX15970" fmla="*/ 2294642 w 7803300"/>
              <a:gd name="connsiteY15970" fmla="*/ 188113 h 4983967"/>
              <a:gd name="connsiteX15971" fmla="*/ 2315394 w 7803300"/>
              <a:gd name="connsiteY15971" fmla="*/ 208704 h 4983967"/>
              <a:gd name="connsiteX15972" fmla="*/ 2294642 w 7803300"/>
              <a:gd name="connsiteY15972" fmla="*/ 229294 h 4983967"/>
              <a:gd name="connsiteX15973" fmla="*/ 2273881 w 7803300"/>
              <a:gd name="connsiteY15973" fmla="*/ 208704 h 4983967"/>
              <a:gd name="connsiteX15974" fmla="*/ 2294642 w 7803300"/>
              <a:gd name="connsiteY15974" fmla="*/ 188113 h 4983967"/>
              <a:gd name="connsiteX15975" fmla="*/ 2230835 w 7803300"/>
              <a:gd name="connsiteY15975" fmla="*/ 188113 h 4983967"/>
              <a:gd name="connsiteX15976" fmla="*/ 2251587 w 7803300"/>
              <a:gd name="connsiteY15976" fmla="*/ 208704 h 4983967"/>
              <a:gd name="connsiteX15977" fmla="*/ 2230835 w 7803300"/>
              <a:gd name="connsiteY15977" fmla="*/ 229294 h 4983967"/>
              <a:gd name="connsiteX15978" fmla="*/ 2210074 w 7803300"/>
              <a:gd name="connsiteY15978" fmla="*/ 208704 h 4983967"/>
              <a:gd name="connsiteX15979" fmla="*/ 2230835 w 7803300"/>
              <a:gd name="connsiteY15979" fmla="*/ 188113 h 4983967"/>
              <a:gd name="connsiteX15980" fmla="*/ 2168050 w 7803300"/>
              <a:gd name="connsiteY15980" fmla="*/ 188113 h 4983967"/>
              <a:gd name="connsiteX15981" fmla="*/ 2188802 w 7803300"/>
              <a:gd name="connsiteY15981" fmla="*/ 208704 h 4983967"/>
              <a:gd name="connsiteX15982" fmla="*/ 2168050 w 7803300"/>
              <a:gd name="connsiteY15982" fmla="*/ 229294 h 4983967"/>
              <a:gd name="connsiteX15983" fmla="*/ 2147289 w 7803300"/>
              <a:gd name="connsiteY15983" fmla="*/ 208704 h 4983967"/>
              <a:gd name="connsiteX15984" fmla="*/ 2168050 w 7803300"/>
              <a:gd name="connsiteY15984" fmla="*/ 188113 h 4983967"/>
              <a:gd name="connsiteX15985" fmla="*/ 2104843 w 7803300"/>
              <a:gd name="connsiteY15985" fmla="*/ 188113 h 4983967"/>
              <a:gd name="connsiteX15986" fmla="*/ 2125595 w 7803300"/>
              <a:gd name="connsiteY15986" fmla="*/ 208704 h 4983967"/>
              <a:gd name="connsiteX15987" fmla="*/ 2104843 w 7803300"/>
              <a:gd name="connsiteY15987" fmla="*/ 229294 h 4983967"/>
              <a:gd name="connsiteX15988" fmla="*/ 2084082 w 7803300"/>
              <a:gd name="connsiteY15988" fmla="*/ 208704 h 4983967"/>
              <a:gd name="connsiteX15989" fmla="*/ 2104843 w 7803300"/>
              <a:gd name="connsiteY15989" fmla="*/ 188113 h 4983967"/>
              <a:gd name="connsiteX15990" fmla="*/ 2042058 w 7803300"/>
              <a:gd name="connsiteY15990" fmla="*/ 188113 h 4983967"/>
              <a:gd name="connsiteX15991" fmla="*/ 2062810 w 7803300"/>
              <a:gd name="connsiteY15991" fmla="*/ 208704 h 4983967"/>
              <a:gd name="connsiteX15992" fmla="*/ 2042058 w 7803300"/>
              <a:gd name="connsiteY15992" fmla="*/ 229294 h 4983967"/>
              <a:gd name="connsiteX15993" fmla="*/ 2021297 w 7803300"/>
              <a:gd name="connsiteY15993" fmla="*/ 208704 h 4983967"/>
              <a:gd name="connsiteX15994" fmla="*/ 2042058 w 7803300"/>
              <a:gd name="connsiteY15994" fmla="*/ 188113 h 4983967"/>
              <a:gd name="connsiteX15995" fmla="*/ 1978251 w 7803300"/>
              <a:gd name="connsiteY15995" fmla="*/ 188113 h 4983967"/>
              <a:gd name="connsiteX15996" fmla="*/ 1999003 w 7803300"/>
              <a:gd name="connsiteY15996" fmla="*/ 208704 h 4983967"/>
              <a:gd name="connsiteX15997" fmla="*/ 1978251 w 7803300"/>
              <a:gd name="connsiteY15997" fmla="*/ 229294 h 4983967"/>
              <a:gd name="connsiteX15998" fmla="*/ 1957490 w 7803300"/>
              <a:gd name="connsiteY15998" fmla="*/ 208704 h 4983967"/>
              <a:gd name="connsiteX15999" fmla="*/ 1978251 w 7803300"/>
              <a:gd name="connsiteY15999" fmla="*/ 188113 h 4983967"/>
              <a:gd name="connsiteX16000" fmla="*/ 3115447 w 7803300"/>
              <a:gd name="connsiteY16000" fmla="*/ 125498 h 4983967"/>
              <a:gd name="connsiteX16001" fmla="*/ 3136199 w 7803300"/>
              <a:gd name="connsiteY16001" fmla="*/ 146089 h 4983967"/>
              <a:gd name="connsiteX16002" fmla="*/ 3115447 w 7803300"/>
              <a:gd name="connsiteY16002" fmla="*/ 166679 h 4983967"/>
              <a:gd name="connsiteX16003" fmla="*/ 3094686 w 7803300"/>
              <a:gd name="connsiteY16003" fmla="*/ 146089 h 4983967"/>
              <a:gd name="connsiteX16004" fmla="*/ 3115447 w 7803300"/>
              <a:gd name="connsiteY16004" fmla="*/ 125498 h 4983967"/>
              <a:gd name="connsiteX16005" fmla="*/ 3052582 w 7803300"/>
              <a:gd name="connsiteY16005" fmla="*/ 125498 h 4983967"/>
              <a:gd name="connsiteX16006" fmla="*/ 3073334 w 7803300"/>
              <a:gd name="connsiteY16006" fmla="*/ 146089 h 4983967"/>
              <a:gd name="connsiteX16007" fmla="*/ 3052582 w 7803300"/>
              <a:gd name="connsiteY16007" fmla="*/ 166679 h 4983967"/>
              <a:gd name="connsiteX16008" fmla="*/ 3031821 w 7803300"/>
              <a:gd name="connsiteY16008" fmla="*/ 146089 h 4983967"/>
              <a:gd name="connsiteX16009" fmla="*/ 3052582 w 7803300"/>
              <a:gd name="connsiteY16009" fmla="*/ 125498 h 4983967"/>
              <a:gd name="connsiteX16010" fmla="*/ 2988945 w 7803300"/>
              <a:gd name="connsiteY16010" fmla="*/ 125498 h 4983967"/>
              <a:gd name="connsiteX16011" fmla="*/ 3009697 w 7803300"/>
              <a:gd name="connsiteY16011" fmla="*/ 146089 h 4983967"/>
              <a:gd name="connsiteX16012" fmla="*/ 2988945 w 7803300"/>
              <a:gd name="connsiteY16012" fmla="*/ 166679 h 4983967"/>
              <a:gd name="connsiteX16013" fmla="*/ 2968184 w 7803300"/>
              <a:gd name="connsiteY16013" fmla="*/ 146089 h 4983967"/>
              <a:gd name="connsiteX16014" fmla="*/ 2988945 w 7803300"/>
              <a:gd name="connsiteY16014" fmla="*/ 125498 h 4983967"/>
              <a:gd name="connsiteX16015" fmla="*/ 2925989 w 7803300"/>
              <a:gd name="connsiteY16015" fmla="*/ 125498 h 4983967"/>
              <a:gd name="connsiteX16016" fmla="*/ 2946741 w 7803300"/>
              <a:gd name="connsiteY16016" fmla="*/ 146089 h 4983967"/>
              <a:gd name="connsiteX16017" fmla="*/ 2925989 w 7803300"/>
              <a:gd name="connsiteY16017" fmla="*/ 166679 h 4983967"/>
              <a:gd name="connsiteX16018" fmla="*/ 2905228 w 7803300"/>
              <a:gd name="connsiteY16018" fmla="*/ 146089 h 4983967"/>
              <a:gd name="connsiteX16019" fmla="*/ 2925989 w 7803300"/>
              <a:gd name="connsiteY16019" fmla="*/ 125498 h 4983967"/>
              <a:gd name="connsiteX16020" fmla="*/ 2862863 w 7803300"/>
              <a:gd name="connsiteY16020" fmla="*/ 125498 h 4983967"/>
              <a:gd name="connsiteX16021" fmla="*/ 2883615 w 7803300"/>
              <a:gd name="connsiteY16021" fmla="*/ 146089 h 4983967"/>
              <a:gd name="connsiteX16022" fmla="*/ 2862863 w 7803300"/>
              <a:gd name="connsiteY16022" fmla="*/ 166679 h 4983967"/>
              <a:gd name="connsiteX16023" fmla="*/ 2842102 w 7803300"/>
              <a:gd name="connsiteY16023" fmla="*/ 146089 h 4983967"/>
              <a:gd name="connsiteX16024" fmla="*/ 2862863 w 7803300"/>
              <a:gd name="connsiteY16024" fmla="*/ 125498 h 4983967"/>
              <a:gd name="connsiteX16025" fmla="*/ 2799989 w 7803300"/>
              <a:gd name="connsiteY16025" fmla="*/ 125498 h 4983967"/>
              <a:gd name="connsiteX16026" fmla="*/ 2820741 w 7803300"/>
              <a:gd name="connsiteY16026" fmla="*/ 146089 h 4983967"/>
              <a:gd name="connsiteX16027" fmla="*/ 2799989 w 7803300"/>
              <a:gd name="connsiteY16027" fmla="*/ 166679 h 4983967"/>
              <a:gd name="connsiteX16028" fmla="*/ 2779228 w 7803300"/>
              <a:gd name="connsiteY16028" fmla="*/ 146089 h 4983967"/>
              <a:gd name="connsiteX16029" fmla="*/ 2799989 w 7803300"/>
              <a:gd name="connsiteY16029" fmla="*/ 125498 h 4983967"/>
              <a:gd name="connsiteX16030" fmla="*/ 2736352 w 7803300"/>
              <a:gd name="connsiteY16030" fmla="*/ 125498 h 4983967"/>
              <a:gd name="connsiteX16031" fmla="*/ 2757104 w 7803300"/>
              <a:gd name="connsiteY16031" fmla="*/ 146089 h 4983967"/>
              <a:gd name="connsiteX16032" fmla="*/ 2736352 w 7803300"/>
              <a:gd name="connsiteY16032" fmla="*/ 166679 h 4983967"/>
              <a:gd name="connsiteX16033" fmla="*/ 2715591 w 7803300"/>
              <a:gd name="connsiteY16033" fmla="*/ 146089 h 4983967"/>
              <a:gd name="connsiteX16034" fmla="*/ 2736352 w 7803300"/>
              <a:gd name="connsiteY16034" fmla="*/ 125498 h 4983967"/>
              <a:gd name="connsiteX16035" fmla="*/ 2294642 w 7803300"/>
              <a:gd name="connsiteY16035" fmla="*/ 125498 h 4983967"/>
              <a:gd name="connsiteX16036" fmla="*/ 2315394 w 7803300"/>
              <a:gd name="connsiteY16036" fmla="*/ 146089 h 4983967"/>
              <a:gd name="connsiteX16037" fmla="*/ 2294642 w 7803300"/>
              <a:gd name="connsiteY16037" fmla="*/ 166679 h 4983967"/>
              <a:gd name="connsiteX16038" fmla="*/ 2273881 w 7803300"/>
              <a:gd name="connsiteY16038" fmla="*/ 146089 h 4983967"/>
              <a:gd name="connsiteX16039" fmla="*/ 2294642 w 7803300"/>
              <a:gd name="connsiteY16039" fmla="*/ 125498 h 4983967"/>
              <a:gd name="connsiteX16040" fmla="*/ 2230835 w 7803300"/>
              <a:gd name="connsiteY16040" fmla="*/ 125498 h 4983967"/>
              <a:gd name="connsiteX16041" fmla="*/ 2251587 w 7803300"/>
              <a:gd name="connsiteY16041" fmla="*/ 146089 h 4983967"/>
              <a:gd name="connsiteX16042" fmla="*/ 2230835 w 7803300"/>
              <a:gd name="connsiteY16042" fmla="*/ 166679 h 4983967"/>
              <a:gd name="connsiteX16043" fmla="*/ 2210074 w 7803300"/>
              <a:gd name="connsiteY16043" fmla="*/ 146089 h 4983967"/>
              <a:gd name="connsiteX16044" fmla="*/ 2230835 w 7803300"/>
              <a:gd name="connsiteY16044" fmla="*/ 125498 h 4983967"/>
              <a:gd name="connsiteX16045" fmla="*/ 2168050 w 7803300"/>
              <a:gd name="connsiteY16045" fmla="*/ 125498 h 4983967"/>
              <a:gd name="connsiteX16046" fmla="*/ 2188802 w 7803300"/>
              <a:gd name="connsiteY16046" fmla="*/ 146089 h 4983967"/>
              <a:gd name="connsiteX16047" fmla="*/ 2168050 w 7803300"/>
              <a:gd name="connsiteY16047" fmla="*/ 166679 h 4983967"/>
              <a:gd name="connsiteX16048" fmla="*/ 2147289 w 7803300"/>
              <a:gd name="connsiteY16048" fmla="*/ 146089 h 4983967"/>
              <a:gd name="connsiteX16049" fmla="*/ 2168050 w 7803300"/>
              <a:gd name="connsiteY16049" fmla="*/ 125498 h 4983967"/>
              <a:gd name="connsiteX16050" fmla="*/ 2104843 w 7803300"/>
              <a:gd name="connsiteY16050" fmla="*/ 125498 h 4983967"/>
              <a:gd name="connsiteX16051" fmla="*/ 2125595 w 7803300"/>
              <a:gd name="connsiteY16051" fmla="*/ 146089 h 4983967"/>
              <a:gd name="connsiteX16052" fmla="*/ 2104843 w 7803300"/>
              <a:gd name="connsiteY16052" fmla="*/ 166679 h 4983967"/>
              <a:gd name="connsiteX16053" fmla="*/ 2084082 w 7803300"/>
              <a:gd name="connsiteY16053" fmla="*/ 146089 h 4983967"/>
              <a:gd name="connsiteX16054" fmla="*/ 2104843 w 7803300"/>
              <a:gd name="connsiteY16054" fmla="*/ 125498 h 4983967"/>
              <a:gd name="connsiteX16055" fmla="*/ 2042058 w 7803300"/>
              <a:gd name="connsiteY16055" fmla="*/ 125498 h 4983967"/>
              <a:gd name="connsiteX16056" fmla="*/ 2062810 w 7803300"/>
              <a:gd name="connsiteY16056" fmla="*/ 146089 h 4983967"/>
              <a:gd name="connsiteX16057" fmla="*/ 2042058 w 7803300"/>
              <a:gd name="connsiteY16057" fmla="*/ 166679 h 4983967"/>
              <a:gd name="connsiteX16058" fmla="*/ 2021297 w 7803300"/>
              <a:gd name="connsiteY16058" fmla="*/ 146089 h 4983967"/>
              <a:gd name="connsiteX16059" fmla="*/ 2042058 w 7803300"/>
              <a:gd name="connsiteY16059" fmla="*/ 125498 h 4983967"/>
              <a:gd name="connsiteX16060" fmla="*/ 1978251 w 7803300"/>
              <a:gd name="connsiteY16060" fmla="*/ 125498 h 4983967"/>
              <a:gd name="connsiteX16061" fmla="*/ 1999003 w 7803300"/>
              <a:gd name="connsiteY16061" fmla="*/ 146089 h 4983967"/>
              <a:gd name="connsiteX16062" fmla="*/ 1978251 w 7803300"/>
              <a:gd name="connsiteY16062" fmla="*/ 166679 h 4983967"/>
              <a:gd name="connsiteX16063" fmla="*/ 1957490 w 7803300"/>
              <a:gd name="connsiteY16063" fmla="*/ 146089 h 4983967"/>
              <a:gd name="connsiteX16064" fmla="*/ 1978251 w 7803300"/>
              <a:gd name="connsiteY16064" fmla="*/ 125498 h 4983967"/>
              <a:gd name="connsiteX16065" fmla="*/ 1915466 w 7803300"/>
              <a:gd name="connsiteY16065" fmla="*/ 125498 h 4983967"/>
              <a:gd name="connsiteX16066" fmla="*/ 1936218 w 7803300"/>
              <a:gd name="connsiteY16066" fmla="*/ 146089 h 4983967"/>
              <a:gd name="connsiteX16067" fmla="*/ 1915466 w 7803300"/>
              <a:gd name="connsiteY16067" fmla="*/ 166679 h 4983967"/>
              <a:gd name="connsiteX16068" fmla="*/ 1894705 w 7803300"/>
              <a:gd name="connsiteY16068" fmla="*/ 146089 h 4983967"/>
              <a:gd name="connsiteX16069" fmla="*/ 1915466 w 7803300"/>
              <a:gd name="connsiteY16069" fmla="*/ 125498 h 4983967"/>
              <a:gd name="connsiteX16070" fmla="*/ 3178573 w 7803300"/>
              <a:gd name="connsiteY16070" fmla="*/ 125498 h 4983967"/>
              <a:gd name="connsiteX16071" fmla="*/ 3199325 w 7803300"/>
              <a:gd name="connsiteY16071" fmla="*/ 146089 h 4983967"/>
              <a:gd name="connsiteX16072" fmla="*/ 3178573 w 7803300"/>
              <a:gd name="connsiteY16072" fmla="*/ 166679 h 4983967"/>
              <a:gd name="connsiteX16073" fmla="*/ 3157812 w 7803300"/>
              <a:gd name="connsiteY16073" fmla="*/ 146089 h 4983967"/>
              <a:gd name="connsiteX16074" fmla="*/ 3178573 w 7803300"/>
              <a:gd name="connsiteY16074" fmla="*/ 125498 h 4983967"/>
              <a:gd name="connsiteX16075" fmla="*/ 3115447 w 7803300"/>
              <a:gd name="connsiteY16075" fmla="*/ 62624 h 4983967"/>
              <a:gd name="connsiteX16076" fmla="*/ 3136199 w 7803300"/>
              <a:gd name="connsiteY16076" fmla="*/ 83215 h 4983967"/>
              <a:gd name="connsiteX16077" fmla="*/ 3115447 w 7803300"/>
              <a:gd name="connsiteY16077" fmla="*/ 103805 h 4983967"/>
              <a:gd name="connsiteX16078" fmla="*/ 3094686 w 7803300"/>
              <a:gd name="connsiteY16078" fmla="*/ 83215 h 4983967"/>
              <a:gd name="connsiteX16079" fmla="*/ 3115447 w 7803300"/>
              <a:gd name="connsiteY16079" fmla="*/ 62624 h 4983967"/>
              <a:gd name="connsiteX16080" fmla="*/ 3052582 w 7803300"/>
              <a:gd name="connsiteY16080" fmla="*/ 62624 h 4983967"/>
              <a:gd name="connsiteX16081" fmla="*/ 3073334 w 7803300"/>
              <a:gd name="connsiteY16081" fmla="*/ 83215 h 4983967"/>
              <a:gd name="connsiteX16082" fmla="*/ 3052582 w 7803300"/>
              <a:gd name="connsiteY16082" fmla="*/ 103805 h 4983967"/>
              <a:gd name="connsiteX16083" fmla="*/ 3031821 w 7803300"/>
              <a:gd name="connsiteY16083" fmla="*/ 83215 h 4983967"/>
              <a:gd name="connsiteX16084" fmla="*/ 3052582 w 7803300"/>
              <a:gd name="connsiteY16084" fmla="*/ 62624 h 4983967"/>
              <a:gd name="connsiteX16085" fmla="*/ 2988945 w 7803300"/>
              <a:gd name="connsiteY16085" fmla="*/ 62624 h 4983967"/>
              <a:gd name="connsiteX16086" fmla="*/ 3009697 w 7803300"/>
              <a:gd name="connsiteY16086" fmla="*/ 83215 h 4983967"/>
              <a:gd name="connsiteX16087" fmla="*/ 2988945 w 7803300"/>
              <a:gd name="connsiteY16087" fmla="*/ 103805 h 4983967"/>
              <a:gd name="connsiteX16088" fmla="*/ 2968184 w 7803300"/>
              <a:gd name="connsiteY16088" fmla="*/ 83215 h 4983967"/>
              <a:gd name="connsiteX16089" fmla="*/ 2988945 w 7803300"/>
              <a:gd name="connsiteY16089" fmla="*/ 62624 h 4983967"/>
              <a:gd name="connsiteX16090" fmla="*/ 2925989 w 7803300"/>
              <a:gd name="connsiteY16090" fmla="*/ 62624 h 4983967"/>
              <a:gd name="connsiteX16091" fmla="*/ 2946741 w 7803300"/>
              <a:gd name="connsiteY16091" fmla="*/ 83215 h 4983967"/>
              <a:gd name="connsiteX16092" fmla="*/ 2925989 w 7803300"/>
              <a:gd name="connsiteY16092" fmla="*/ 103805 h 4983967"/>
              <a:gd name="connsiteX16093" fmla="*/ 2905228 w 7803300"/>
              <a:gd name="connsiteY16093" fmla="*/ 83215 h 4983967"/>
              <a:gd name="connsiteX16094" fmla="*/ 2925989 w 7803300"/>
              <a:gd name="connsiteY16094" fmla="*/ 62624 h 4983967"/>
              <a:gd name="connsiteX16095" fmla="*/ 2862863 w 7803300"/>
              <a:gd name="connsiteY16095" fmla="*/ 62624 h 4983967"/>
              <a:gd name="connsiteX16096" fmla="*/ 2883615 w 7803300"/>
              <a:gd name="connsiteY16096" fmla="*/ 83215 h 4983967"/>
              <a:gd name="connsiteX16097" fmla="*/ 2862863 w 7803300"/>
              <a:gd name="connsiteY16097" fmla="*/ 103805 h 4983967"/>
              <a:gd name="connsiteX16098" fmla="*/ 2842102 w 7803300"/>
              <a:gd name="connsiteY16098" fmla="*/ 83215 h 4983967"/>
              <a:gd name="connsiteX16099" fmla="*/ 2862863 w 7803300"/>
              <a:gd name="connsiteY16099" fmla="*/ 62624 h 4983967"/>
              <a:gd name="connsiteX16100" fmla="*/ 2736352 w 7803300"/>
              <a:gd name="connsiteY16100" fmla="*/ 62624 h 4983967"/>
              <a:gd name="connsiteX16101" fmla="*/ 2757104 w 7803300"/>
              <a:gd name="connsiteY16101" fmla="*/ 83215 h 4983967"/>
              <a:gd name="connsiteX16102" fmla="*/ 2736352 w 7803300"/>
              <a:gd name="connsiteY16102" fmla="*/ 103805 h 4983967"/>
              <a:gd name="connsiteX16103" fmla="*/ 2715591 w 7803300"/>
              <a:gd name="connsiteY16103" fmla="*/ 83215 h 4983967"/>
              <a:gd name="connsiteX16104" fmla="*/ 2736352 w 7803300"/>
              <a:gd name="connsiteY16104" fmla="*/ 62624 h 4983967"/>
              <a:gd name="connsiteX16105" fmla="*/ 2673486 w 7803300"/>
              <a:gd name="connsiteY16105" fmla="*/ 62624 h 4983967"/>
              <a:gd name="connsiteX16106" fmla="*/ 2694238 w 7803300"/>
              <a:gd name="connsiteY16106" fmla="*/ 83215 h 4983967"/>
              <a:gd name="connsiteX16107" fmla="*/ 2673486 w 7803300"/>
              <a:gd name="connsiteY16107" fmla="*/ 103805 h 4983967"/>
              <a:gd name="connsiteX16108" fmla="*/ 2652725 w 7803300"/>
              <a:gd name="connsiteY16108" fmla="*/ 83215 h 4983967"/>
              <a:gd name="connsiteX16109" fmla="*/ 2673486 w 7803300"/>
              <a:gd name="connsiteY16109" fmla="*/ 62624 h 4983967"/>
              <a:gd name="connsiteX16110" fmla="*/ 2104843 w 7803300"/>
              <a:gd name="connsiteY16110" fmla="*/ 62624 h 4983967"/>
              <a:gd name="connsiteX16111" fmla="*/ 2125595 w 7803300"/>
              <a:gd name="connsiteY16111" fmla="*/ 83215 h 4983967"/>
              <a:gd name="connsiteX16112" fmla="*/ 2104843 w 7803300"/>
              <a:gd name="connsiteY16112" fmla="*/ 103805 h 4983967"/>
              <a:gd name="connsiteX16113" fmla="*/ 2084082 w 7803300"/>
              <a:gd name="connsiteY16113" fmla="*/ 83215 h 4983967"/>
              <a:gd name="connsiteX16114" fmla="*/ 2104843 w 7803300"/>
              <a:gd name="connsiteY16114" fmla="*/ 62624 h 4983967"/>
              <a:gd name="connsiteX16115" fmla="*/ 2042058 w 7803300"/>
              <a:gd name="connsiteY16115" fmla="*/ 62624 h 4983967"/>
              <a:gd name="connsiteX16116" fmla="*/ 2062810 w 7803300"/>
              <a:gd name="connsiteY16116" fmla="*/ 83215 h 4983967"/>
              <a:gd name="connsiteX16117" fmla="*/ 2042058 w 7803300"/>
              <a:gd name="connsiteY16117" fmla="*/ 103805 h 4983967"/>
              <a:gd name="connsiteX16118" fmla="*/ 2021297 w 7803300"/>
              <a:gd name="connsiteY16118" fmla="*/ 83215 h 4983967"/>
              <a:gd name="connsiteX16119" fmla="*/ 2042058 w 7803300"/>
              <a:gd name="connsiteY16119" fmla="*/ 62624 h 4983967"/>
              <a:gd name="connsiteX16120" fmla="*/ 3052582 w 7803300"/>
              <a:gd name="connsiteY16120" fmla="*/ 0 h 4983967"/>
              <a:gd name="connsiteX16121" fmla="*/ 3073334 w 7803300"/>
              <a:gd name="connsiteY16121" fmla="*/ 20590 h 4983967"/>
              <a:gd name="connsiteX16122" fmla="*/ 3052582 w 7803300"/>
              <a:gd name="connsiteY16122" fmla="*/ 41181 h 4983967"/>
              <a:gd name="connsiteX16123" fmla="*/ 3031821 w 7803300"/>
              <a:gd name="connsiteY16123" fmla="*/ 20590 h 4983967"/>
              <a:gd name="connsiteX16124" fmla="*/ 3052582 w 7803300"/>
              <a:gd name="connsiteY16124" fmla="*/ 0 h 4983967"/>
              <a:gd name="connsiteX16125" fmla="*/ 2988945 w 7803300"/>
              <a:gd name="connsiteY16125" fmla="*/ 0 h 4983967"/>
              <a:gd name="connsiteX16126" fmla="*/ 3009697 w 7803300"/>
              <a:gd name="connsiteY16126" fmla="*/ 20590 h 4983967"/>
              <a:gd name="connsiteX16127" fmla="*/ 2988945 w 7803300"/>
              <a:gd name="connsiteY16127" fmla="*/ 41181 h 4983967"/>
              <a:gd name="connsiteX16128" fmla="*/ 2968184 w 7803300"/>
              <a:gd name="connsiteY16128" fmla="*/ 20590 h 4983967"/>
              <a:gd name="connsiteX16129" fmla="*/ 2988945 w 7803300"/>
              <a:gd name="connsiteY16129" fmla="*/ 0 h 4983967"/>
              <a:gd name="connsiteX16130" fmla="*/ 2925989 w 7803300"/>
              <a:gd name="connsiteY16130" fmla="*/ 0 h 4983967"/>
              <a:gd name="connsiteX16131" fmla="*/ 2946741 w 7803300"/>
              <a:gd name="connsiteY16131" fmla="*/ 20590 h 4983967"/>
              <a:gd name="connsiteX16132" fmla="*/ 2925989 w 7803300"/>
              <a:gd name="connsiteY16132" fmla="*/ 41181 h 4983967"/>
              <a:gd name="connsiteX16133" fmla="*/ 2905228 w 7803300"/>
              <a:gd name="connsiteY16133" fmla="*/ 20590 h 4983967"/>
              <a:gd name="connsiteX16134" fmla="*/ 2925989 w 7803300"/>
              <a:gd name="connsiteY16134" fmla="*/ 0 h 4983967"/>
              <a:gd name="connsiteX16135" fmla="*/ 2862863 w 7803300"/>
              <a:gd name="connsiteY16135" fmla="*/ 0 h 4983967"/>
              <a:gd name="connsiteX16136" fmla="*/ 2883615 w 7803300"/>
              <a:gd name="connsiteY16136" fmla="*/ 20590 h 4983967"/>
              <a:gd name="connsiteX16137" fmla="*/ 2862863 w 7803300"/>
              <a:gd name="connsiteY16137" fmla="*/ 41181 h 4983967"/>
              <a:gd name="connsiteX16138" fmla="*/ 2842102 w 7803300"/>
              <a:gd name="connsiteY16138" fmla="*/ 20590 h 4983967"/>
              <a:gd name="connsiteX16139" fmla="*/ 2862863 w 7803300"/>
              <a:gd name="connsiteY16139" fmla="*/ 0 h 498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</a:cxnLst>
            <a:rect l="l" t="t" r="r" b="b"/>
            <a:pathLst>
              <a:path w="7803300" h="4983967">
                <a:moveTo>
                  <a:pt x="2166937" y="4942786"/>
                </a:moveTo>
                <a:cubicBezTo>
                  <a:pt x="2178398" y="4942786"/>
                  <a:pt x="2187689" y="4952005"/>
                  <a:pt x="2187689" y="4963377"/>
                </a:cubicBezTo>
                <a:cubicBezTo>
                  <a:pt x="2187689" y="4974748"/>
                  <a:pt x="2178398" y="4983967"/>
                  <a:pt x="2166937" y="4983967"/>
                </a:cubicBezTo>
                <a:cubicBezTo>
                  <a:pt x="2155467" y="4983967"/>
                  <a:pt x="2146176" y="4974748"/>
                  <a:pt x="2146176" y="4963377"/>
                </a:cubicBezTo>
                <a:cubicBezTo>
                  <a:pt x="2146176" y="4952005"/>
                  <a:pt x="2155467" y="4942786"/>
                  <a:pt x="2166937" y="4942786"/>
                </a:cubicBezTo>
                <a:close/>
                <a:moveTo>
                  <a:pt x="2166937" y="4880082"/>
                </a:moveTo>
                <a:cubicBezTo>
                  <a:pt x="2178398" y="4880082"/>
                  <a:pt x="2187689" y="4889301"/>
                  <a:pt x="2187689" y="4900672"/>
                </a:cubicBezTo>
                <a:cubicBezTo>
                  <a:pt x="2187689" y="4912044"/>
                  <a:pt x="2178398" y="4921263"/>
                  <a:pt x="2166937" y="4921263"/>
                </a:cubicBezTo>
                <a:cubicBezTo>
                  <a:pt x="2155467" y="4921263"/>
                  <a:pt x="2146176" y="4912044"/>
                  <a:pt x="2146176" y="4900672"/>
                </a:cubicBezTo>
                <a:cubicBezTo>
                  <a:pt x="2146176" y="4889301"/>
                  <a:pt x="2155467" y="4880082"/>
                  <a:pt x="2166937" y="4880082"/>
                </a:cubicBezTo>
                <a:close/>
                <a:moveTo>
                  <a:pt x="2103812" y="4880082"/>
                </a:moveTo>
                <a:cubicBezTo>
                  <a:pt x="2115273" y="4880082"/>
                  <a:pt x="2124564" y="4889301"/>
                  <a:pt x="2124564" y="4900672"/>
                </a:cubicBezTo>
                <a:cubicBezTo>
                  <a:pt x="2124564" y="4912044"/>
                  <a:pt x="2115273" y="4921263"/>
                  <a:pt x="2103812" y="4921263"/>
                </a:cubicBezTo>
                <a:cubicBezTo>
                  <a:pt x="2092342" y="4921263"/>
                  <a:pt x="2083051" y="4912044"/>
                  <a:pt x="2083051" y="4900672"/>
                </a:cubicBezTo>
                <a:cubicBezTo>
                  <a:pt x="2083051" y="4889301"/>
                  <a:pt x="2092342" y="4880082"/>
                  <a:pt x="2103812" y="4880082"/>
                </a:cubicBezTo>
                <a:close/>
                <a:moveTo>
                  <a:pt x="2103812" y="4817207"/>
                </a:moveTo>
                <a:cubicBezTo>
                  <a:pt x="2115273" y="4817207"/>
                  <a:pt x="2124564" y="4826426"/>
                  <a:pt x="2124564" y="4837797"/>
                </a:cubicBezTo>
                <a:cubicBezTo>
                  <a:pt x="2124564" y="4849169"/>
                  <a:pt x="2115273" y="4858388"/>
                  <a:pt x="2103812" y="4858388"/>
                </a:cubicBezTo>
                <a:cubicBezTo>
                  <a:pt x="2092342" y="4858388"/>
                  <a:pt x="2083051" y="4849169"/>
                  <a:pt x="2083051" y="4837797"/>
                </a:cubicBezTo>
                <a:cubicBezTo>
                  <a:pt x="2083051" y="4826426"/>
                  <a:pt x="2092342" y="4817207"/>
                  <a:pt x="2103812" y="4817207"/>
                </a:cubicBezTo>
                <a:close/>
                <a:moveTo>
                  <a:pt x="2166937" y="4754583"/>
                </a:moveTo>
                <a:cubicBezTo>
                  <a:pt x="2178398" y="4754583"/>
                  <a:pt x="2187689" y="4763802"/>
                  <a:pt x="2187689" y="4775173"/>
                </a:cubicBezTo>
                <a:cubicBezTo>
                  <a:pt x="2187689" y="4786545"/>
                  <a:pt x="2178398" y="4795764"/>
                  <a:pt x="2166937" y="4795764"/>
                </a:cubicBezTo>
                <a:cubicBezTo>
                  <a:pt x="2155467" y="4795764"/>
                  <a:pt x="2146176" y="4786545"/>
                  <a:pt x="2146176" y="4775173"/>
                </a:cubicBezTo>
                <a:cubicBezTo>
                  <a:pt x="2146176" y="4763802"/>
                  <a:pt x="2155467" y="4754583"/>
                  <a:pt x="2166937" y="4754583"/>
                </a:cubicBezTo>
                <a:close/>
                <a:moveTo>
                  <a:pt x="2103812" y="4754583"/>
                </a:moveTo>
                <a:cubicBezTo>
                  <a:pt x="2115273" y="4754583"/>
                  <a:pt x="2124564" y="4763802"/>
                  <a:pt x="2124564" y="4775173"/>
                </a:cubicBezTo>
                <a:cubicBezTo>
                  <a:pt x="2124564" y="4786545"/>
                  <a:pt x="2115273" y="4795764"/>
                  <a:pt x="2103812" y="4795764"/>
                </a:cubicBezTo>
                <a:cubicBezTo>
                  <a:pt x="2092342" y="4795764"/>
                  <a:pt x="2083051" y="4786545"/>
                  <a:pt x="2083051" y="4775173"/>
                </a:cubicBezTo>
                <a:cubicBezTo>
                  <a:pt x="2083051" y="4763802"/>
                  <a:pt x="2092342" y="4754583"/>
                  <a:pt x="2103812" y="4754583"/>
                </a:cubicBezTo>
                <a:close/>
                <a:moveTo>
                  <a:pt x="2229983" y="4692220"/>
                </a:moveTo>
                <a:cubicBezTo>
                  <a:pt x="2241444" y="4692220"/>
                  <a:pt x="2250735" y="4701439"/>
                  <a:pt x="2250735" y="4712810"/>
                </a:cubicBezTo>
                <a:cubicBezTo>
                  <a:pt x="2250735" y="4724182"/>
                  <a:pt x="2241444" y="4733401"/>
                  <a:pt x="2229983" y="4733401"/>
                </a:cubicBezTo>
                <a:cubicBezTo>
                  <a:pt x="2218513" y="4733401"/>
                  <a:pt x="2209222" y="4724182"/>
                  <a:pt x="2209222" y="4712810"/>
                </a:cubicBezTo>
                <a:cubicBezTo>
                  <a:pt x="2209222" y="4701439"/>
                  <a:pt x="2218513" y="4692220"/>
                  <a:pt x="2229983" y="4692220"/>
                </a:cubicBezTo>
                <a:close/>
                <a:moveTo>
                  <a:pt x="2167117" y="4692220"/>
                </a:moveTo>
                <a:cubicBezTo>
                  <a:pt x="2178578" y="4692220"/>
                  <a:pt x="2187869" y="4701439"/>
                  <a:pt x="2187869" y="4712810"/>
                </a:cubicBezTo>
                <a:cubicBezTo>
                  <a:pt x="2187869" y="4724182"/>
                  <a:pt x="2178578" y="4733401"/>
                  <a:pt x="2167117" y="4733401"/>
                </a:cubicBezTo>
                <a:cubicBezTo>
                  <a:pt x="2155647" y="4733401"/>
                  <a:pt x="2146356" y="4724182"/>
                  <a:pt x="2146356" y="4712810"/>
                </a:cubicBezTo>
                <a:cubicBezTo>
                  <a:pt x="2146356" y="4701439"/>
                  <a:pt x="2155647" y="4692220"/>
                  <a:pt x="2167117" y="4692220"/>
                </a:cubicBezTo>
                <a:close/>
                <a:moveTo>
                  <a:pt x="2103991" y="4692220"/>
                </a:moveTo>
                <a:cubicBezTo>
                  <a:pt x="2115452" y="4692220"/>
                  <a:pt x="2124743" y="4701439"/>
                  <a:pt x="2124743" y="4712810"/>
                </a:cubicBezTo>
                <a:cubicBezTo>
                  <a:pt x="2124743" y="4724182"/>
                  <a:pt x="2115452" y="4733401"/>
                  <a:pt x="2103991" y="4733401"/>
                </a:cubicBezTo>
                <a:cubicBezTo>
                  <a:pt x="2092521" y="4733401"/>
                  <a:pt x="2083230" y="4724182"/>
                  <a:pt x="2083230" y="4712810"/>
                </a:cubicBezTo>
                <a:cubicBezTo>
                  <a:pt x="2083230" y="4701439"/>
                  <a:pt x="2092521" y="4692220"/>
                  <a:pt x="2103991" y="4692220"/>
                </a:cubicBezTo>
                <a:close/>
                <a:moveTo>
                  <a:pt x="2041116" y="4692220"/>
                </a:moveTo>
                <a:cubicBezTo>
                  <a:pt x="2052577" y="4692220"/>
                  <a:pt x="2061868" y="4701439"/>
                  <a:pt x="2061868" y="4712810"/>
                </a:cubicBezTo>
                <a:cubicBezTo>
                  <a:pt x="2061868" y="4724182"/>
                  <a:pt x="2052577" y="4733401"/>
                  <a:pt x="2041116" y="4733401"/>
                </a:cubicBezTo>
                <a:cubicBezTo>
                  <a:pt x="2029646" y="4733401"/>
                  <a:pt x="2020355" y="4724182"/>
                  <a:pt x="2020355" y="4712810"/>
                </a:cubicBezTo>
                <a:cubicBezTo>
                  <a:pt x="2020355" y="4701439"/>
                  <a:pt x="2029646" y="4692220"/>
                  <a:pt x="2041116" y="4692220"/>
                </a:cubicBezTo>
                <a:close/>
                <a:moveTo>
                  <a:pt x="7402771" y="4630027"/>
                </a:moveTo>
                <a:cubicBezTo>
                  <a:pt x="7414232" y="4630027"/>
                  <a:pt x="7423523" y="4639246"/>
                  <a:pt x="7423523" y="4650617"/>
                </a:cubicBezTo>
                <a:cubicBezTo>
                  <a:pt x="7423523" y="4661989"/>
                  <a:pt x="7414232" y="4671208"/>
                  <a:pt x="7402771" y="4671208"/>
                </a:cubicBezTo>
                <a:cubicBezTo>
                  <a:pt x="7391301" y="4671208"/>
                  <a:pt x="7382010" y="4661989"/>
                  <a:pt x="7382010" y="4650617"/>
                </a:cubicBezTo>
                <a:cubicBezTo>
                  <a:pt x="7382010" y="4639246"/>
                  <a:pt x="7391301" y="4630027"/>
                  <a:pt x="7402771" y="4630027"/>
                </a:cubicBezTo>
                <a:close/>
                <a:moveTo>
                  <a:pt x="7339986" y="4630027"/>
                </a:moveTo>
                <a:cubicBezTo>
                  <a:pt x="7351447" y="4630027"/>
                  <a:pt x="7360738" y="4639246"/>
                  <a:pt x="7360738" y="4650617"/>
                </a:cubicBezTo>
                <a:cubicBezTo>
                  <a:pt x="7360738" y="4661989"/>
                  <a:pt x="7351447" y="4671208"/>
                  <a:pt x="7339986" y="4671208"/>
                </a:cubicBezTo>
                <a:cubicBezTo>
                  <a:pt x="7328516" y="4671208"/>
                  <a:pt x="7319225" y="4661989"/>
                  <a:pt x="7319225" y="4650617"/>
                </a:cubicBezTo>
                <a:cubicBezTo>
                  <a:pt x="7319225" y="4639246"/>
                  <a:pt x="7328516" y="4630027"/>
                  <a:pt x="7339986" y="4630027"/>
                </a:cubicBezTo>
                <a:close/>
                <a:moveTo>
                  <a:pt x="2167117" y="4629596"/>
                </a:moveTo>
                <a:cubicBezTo>
                  <a:pt x="2178578" y="4629596"/>
                  <a:pt x="2187869" y="4638815"/>
                  <a:pt x="2187869" y="4650186"/>
                </a:cubicBezTo>
                <a:cubicBezTo>
                  <a:pt x="2187869" y="4661558"/>
                  <a:pt x="2178578" y="4670777"/>
                  <a:pt x="2167117" y="4670777"/>
                </a:cubicBezTo>
                <a:cubicBezTo>
                  <a:pt x="2155647" y="4670777"/>
                  <a:pt x="2146356" y="4661558"/>
                  <a:pt x="2146356" y="4650186"/>
                </a:cubicBezTo>
                <a:cubicBezTo>
                  <a:pt x="2146356" y="4638815"/>
                  <a:pt x="2155647" y="4629596"/>
                  <a:pt x="2167117" y="4629596"/>
                </a:cubicBezTo>
                <a:close/>
                <a:moveTo>
                  <a:pt x="2103991" y="4629596"/>
                </a:moveTo>
                <a:cubicBezTo>
                  <a:pt x="2115452" y="4629596"/>
                  <a:pt x="2124743" y="4638815"/>
                  <a:pt x="2124743" y="4650186"/>
                </a:cubicBezTo>
                <a:cubicBezTo>
                  <a:pt x="2124743" y="4661558"/>
                  <a:pt x="2115452" y="4670777"/>
                  <a:pt x="2103991" y="4670777"/>
                </a:cubicBezTo>
                <a:cubicBezTo>
                  <a:pt x="2092521" y="4670777"/>
                  <a:pt x="2083230" y="4661558"/>
                  <a:pt x="2083230" y="4650186"/>
                </a:cubicBezTo>
                <a:cubicBezTo>
                  <a:pt x="2083230" y="4638815"/>
                  <a:pt x="2092521" y="4629596"/>
                  <a:pt x="2103991" y="4629596"/>
                </a:cubicBezTo>
                <a:close/>
                <a:moveTo>
                  <a:pt x="7402771" y="4567063"/>
                </a:moveTo>
                <a:cubicBezTo>
                  <a:pt x="7414232" y="4567063"/>
                  <a:pt x="7423523" y="4576282"/>
                  <a:pt x="7423523" y="4587653"/>
                </a:cubicBezTo>
                <a:cubicBezTo>
                  <a:pt x="7423523" y="4599025"/>
                  <a:pt x="7414232" y="4608244"/>
                  <a:pt x="7402771" y="4608244"/>
                </a:cubicBezTo>
                <a:cubicBezTo>
                  <a:pt x="7391301" y="4608244"/>
                  <a:pt x="7382010" y="4599025"/>
                  <a:pt x="7382010" y="4587653"/>
                </a:cubicBezTo>
                <a:cubicBezTo>
                  <a:pt x="7382010" y="4576282"/>
                  <a:pt x="7391301" y="4567063"/>
                  <a:pt x="7402771" y="4567063"/>
                </a:cubicBezTo>
                <a:close/>
                <a:moveTo>
                  <a:pt x="6897684" y="4567063"/>
                </a:moveTo>
                <a:cubicBezTo>
                  <a:pt x="6909145" y="4567063"/>
                  <a:pt x="6918436" y="4576282"/>
                  <a:pt x="6918436" y="4587653"/>
                </a:cubicBezTo>
                <a:cubicBezTo>
                  <a:pt x="6918436" y="4599025"/>
                  <a:pt x="6909145" y="4608244"/>
                  <a:pt x="6897684" y="4608244"/>
                </a:cubicBezTo>
                <a:cubicBezTo>
                  <a:pt x="6886214" y="4608244"/>
                  <a:pt x="6876923" y="4599025"/>
                  <a:pt x="6876923" y="4587653"/>
                </a:cubicBezTo>
                <a:cubicBezTo>
                  <a:pt x="6876923" y="4576282"/>
                  <a:pt x="6886214" y="4567063"/>
                  <a:pt x="6897684" y="4567063"/>
                </a:cubicBezTo>
                <a:close/>
                <a:moveTo>
                  <a:pt x="2229983" y="4566722"/>
                </a:moveTo>
                <a:cubicBezTo>
                  <a:pt x="2241444" y="4566722"/>
                  <a:pt x="2250735" y="4575941"/>
                  <a:pt x="2250735" y="4587312"/>
                </a:cubicBezTo>
                <a:cubicBezTo>
                  <a:pt x="2250735" y="4598684"/>
                  <a:pt x="2241444" y="4607903"/>
                  <a:pt x="2229983" y="4607903"/>
                </a:cubicBezTo>
                <a:cubicBezTo>
                  <a:pt x="2218513" y="4607903"/>
                  <a:pt x="2209222" y="4598684"/>
                  <a:pt x="2209222" y="4587312"/>
                </a:cubicBezTo>
                <a:cubicBezTo>
                  <a:pt x="2209222" y="4575941"/>
                  <a:pt x="2218513" y="4566722"/>
                  <a:pt x="2229983" y="4566722"/>
                </a:cubicBezTo>
                <a:close/>
                <a:moveTo>
                  <a:pt x="2167117" y="4566722"/>
                </a:moveTo>
                <a:cubicBezTo>
                  <a:pt x="2178578" y="4566722"/>
                  <a:pt x="2187869" y="4575941"/>
                  <a:pt x="2187869" y="4587312"/>
                </a:cubicBezTo>
                <a:cubicBezTo>
                  <a:pt x="2187869" y="4598684"/>
                  <a:pt x="2178578" y="4607903"/>
                  <a:pt x="2167117" y="4607903"/>
                </a:cubicBezTo>
                <a:cubicBezTo>
                  <a:pt x="2155647" y="4607903"/>
                  <a:pt x="2146356" y="4598684"/>
                  <a:pt x="2146356" y="4587312"/>
                </a:cubicBezTo>
                <a:cubicBezTo>
                  <a:pt x="2146356" y="4575941"/>
                  <a:pt x="2155647" y="4566722"/>
                  <a:pt x="2167117" y="4566722"/>
                </a:cubicBezTo>
                <a:close/>
                <a:moveTo>
                  <a:pt x="2103991" y="4566722"/>
                </a:moveTo>
                <a:cubicBezTo>
                  <a:pt x="2115452" y="4566722"/>
                  <a:pt x="2124743" y="4575941"/>
                  <a:pt x="2124743" y="4587312"/>
                </a:cubicBezTo>
                <a:cubicBezTo>
                  <a:pt x="2124743" y="4598684"/>
                  <a:pt x="2115452" y="4607903"/>
                  <a:pt x="2103991" y="4607903"/>
                </a:cubicBezTo>
                <a:cubicBezTo>
                  <a:pt x="2092521" y="4607903"/>
                  <a:pt x="2083230" y="4598684"/>
                  <a:pt x="2083230" y="4587312"/>
                </a:cubicBezTo>
                <a:cubicBezTo>
                  <a:pt x="2083230" y="4575941"/>
                  <a:pt x="2092521" y="4566722"/>
                  <a:pt x="2103991" y="4566722"/>
                </a:cubicBezTo>
                <a:close/>
                <a:moveTo>
                  <a:pt x="7529112" y="4504439"/>
                </a:moveTo>
                <a:cubicBezTo>
                  <a:pt x="7540573" y="4504439"/>
                  <a:pt x="7549864" y="4513658"/>
                  <a:pt x="7549864" y="4525029"/>
                </a:cubicBezTo>
                <a:cubicBezTo>
                  <a:pt x="7549864" y="4536401"/>
                  <a:pt x="7540573" y="4545620"/>
                  <a:pt x="7529112" y="4545620"/>
                </a:cubicBezTo>
                <a:cubicBezTo>
                  <a:pt x="7517642" y="4545620"/>
                  <a:pt x="7508351" y="4536401"/>
                  <a:pt x="7508351" y="4525029"/>
                </a:cubicBezTo>
                <a:cubicBezTo>
                  <a:pt x="7508351" y="4513658"/>
                  <a:pt x="7517642" y="4504439"/>
                  <a:pt x="7529112" y="4504439"/>
                </a:cubicBezTo>
                <a:close/>
                <a:moveTo>
                  <a:pt x="6897684" y="4504439"/>
                </a:moveTo>
                <a:cubicBezTo>
                  <a:pt x="6909145" y="4504439"/>
                  <a:pt x="6918436" y="4513658"/>
                  <a:pt x="6918436" y="4525029"/>
                </a:cubicBezTo>
                <a:cubicBezTo>
                  <a:pt x="6918436" y="4536401"/>
                  <a:pt x="6909145" y="4545620"/>
                  <a:pt x="6897684" y="4545620"/>
                </a:cubicBezTo>
                <a:cubicBezTo>
                  <a:pt x="6886214" y="4545620"/>
                  <a:pt x="6876923" y="4536401"/>
                  <a:pt x="6876923" y="4525029"/>
                </a:cubicBezTo>
                <a:cubicBezTo>
                  <a:pt x="6876923" y="4513658"/>
                  <a:pt x="6886214" y="4504439"/>
                  <a:pt x="6897684" y="4504439"/>
                </a:cubicBezTo>
                <a:close/>
                <a:moveTo>
                  <a:pt x="6834819" y="4504439"/>
                </a:moveTo>
                <a:cubicBezTo>
                  <a:pt x="6846280" y="4504439"/>
                  <a:pt x="6855571" y="4513658"/>
                  <a:pt x="6855571" y="4525029"/>
                </a:cubicBezTo>
                <a:cubicBezTo>
                  <a:pt x="6855571" y="4536401"/>
                  <a:pt x="6846280" y="4545620"/>
                  <a:pt x="6834819" y="4545620"/>
                </a:cubicBezTo>
                <a:cubicBezTo>
                  <a:pt x="6823349" y="4545620"/>
                  <a:pt x="6814058" y="4536401"/>
                  <a:pt x="6814058" y="4525029"/>
                </a:cubicBezTo>
                <a:cubicBezTo>
                  <a:pt x="6814058" y="4513658"/>
                  <a:pt x="6823349" y="4504439"/>
                  <a:pt x="6834819" y="4504439"/>
                </a:cubicBezTo>
                <a:close/>
                <a:moveTo>
                  <a:pt x="2293619" y="4504107"/>
                </a:moveTo>
                <a:cubicBezTo>
                  <a:pt x="2305080" y="4504107"/>
                  <a:pt x="2314371" y="4513326"/>
                  <a:pt x="2314371" y="4524697"/>
                </a:cubicBezTo>
                <a:cubicBezTo>
                  <a:pt x="2314371" y="4536069"/>
                  <a:pt x="2305080" y="4545288"/>
                  <a:pt x="2293619" y="4545288"/>
                </a:cubicBezTo>
                <a:cubicBezTo>
                  <a:pt x="2282149" y="4545288"/>
                  <a:pt x="2272858" y="4536069"/>
                  <a:pt x="2272858" y="4524697"/>
                </a:cubicBezTo>
                <a:cubicBezTo>
                  <a:pt x="2272858" y="4513326"/>
                  <a:pt x="2282149" y="4504107"/>
                  <a:pt x="2293619" y="4504107"/>
                </a:cubicBezTo>
                <a:close/>
                <a:moveTo>
                  <a:pt x="2229983" y="4504107"/>
                </a:moveTo>
                <a:cubicBezTo>
                  <a:pt x="2241444" y="4504107"/>
                  <a:pt x="2250735" y="4513326"/>
                  <a:pt x="2250735" y="4524697"/>
                </a:cubicBezTo>
                <a:cubicBezTo>
                  <a:pt x="2250735" y="4536069"/>
                  <a:pt x="2241444" y="4545288"/>
                  <a:pt x="2229983" y="4545288"/>
                </a:cubicBezTo>
                <a:cubicBezTo>
                  <a:pt x="2218513" y="4545288"/>
                  <a:pt x="2209222" y="4536069"/>
                  <a:pt x="2209222" y="4524697"/>
                </a:cubicBezTo>
                <a:cubicBezTo>
                  <a:pt x="2209222" y="4513326"/>
                  <a:pt x="2218513" y="4504107"/>
                  <a:pt x="2229983" y="4504107"/>
                </a:cubicBezTo>
                <a:close/>
                <a:moveTo>
                  <a:pt x="2167117" y="4504107"/>
                </a:moveTo>
                <a:cubicBezTo>
                  <a:pt x="2178578" y="4504107"/>
                  <a:pt x="2187869" y="4513326"/>
                  <a:pt x="2187869" y="4524697"/>
                </a:cubicBezTo>
                <a:cubicBezTo>
                  <a:pt x="2187869" y="4536069"/>
                  <a:pt x="2178578" y="4545288"/>
                  <a:pt x="2167117" y="4545288"/>
                </a:cubicBezTo>
                <a:cubicBezTo>
                  <a:pt x="2155647" y="4545288"/>
                  <a:pt x="2146356" y="4536069"/>
                  <a:pt x="2146356" y="4524697"/>
                </a:cubicBezTo>
                <a:cubicBezTo>
                  <a:pt x="2146356" y="4513326"/>
                  <a:pt x="2155647" y="4504107"/>
                  <a:pt x="2167117" y="4504107"/>
                </a:cubicBezTo>
                <a:close/>
                <a:moveTo>
                  <a:pt x="2103991" y="4504107"/>
                </a:moveTo>
                <a:cubicBezTo>
                  <a:pt x="2115452" y="4504107"/>
                  <a:pt x="2124743" y="4513326"/>
                  <a:pt x="2124743" y="4524697"/>
                </a:cubicBezTo>
                <a:cubicBezTo>
                  <a:pt x="2124743" y="4536069"/>
                  <a:pt x="2115452" y="4545288"/>
                  <a:pt x="2103991" y="4545288"/>
                </a:cubicBezTo>
                <a:cubicBezTo>
                  <a:pt x="2092521" y="4545288"/>
                  <a:pt x="2083230" y="4536069"/>
                  <a:pt x="2083230" y="4524697"/>
                </a:cubicBezTo>
                <a:cubicBezTo>
                  <a:pt x="2083230" y="4513326"/>
                  <a:pt x="2092521" y="4504107"/>
                  <a:pt x="2103991" y="4504107"/>
                </a:cubicBezTo>
                <a:close/>
                <a:moveTo>
                  <a:pt x="7529112" y="4441824"/>
                </a:moveTo>
                <a:cubicBezTo>
                  <a:pt x="7540573" y="4441824"/>
                  <a:pt x="7549864" y="4451043"/>
                  <a:pt x="7549864" y="4462414"/>
                </a:cubicBezTo>
                <a:cubicBezTo>
                  <a:pt x="7549864" y="4473786"/>
                  <a:pt x="7540573" y="4483005"/>
                  <a:pt x="7529112" y="4483005"/>
                </a:cubicBezTo>
                <a:cubicBezTo>
                  <a:pt x="7517642" y="4483005"/>
                  <a:pt x="7508351" y="4473786"/>
                  <a:pt x="7508351" y="4462414"/>
                </a:cubicBezTo>
                <a:cubicBezTo>
                  <a:pt x="7508351" y="4451043"/>
                  <a:pt x="7517642" y="4441824"/>
                  <a:pt x="7529112" y="4441824"/>
                </a:cubicBezTo>
                <a:close/>
                <a:moveTo>
                  <a:pt x="6771092" y="4441824"/>
                </a:moveTo>
                <a:cubicBezTo>
                  <a:pt x="6782553" y="4441824"/>
                  <a:pt x="6791844" y="4451043"/>
                  <a:pt x="6791844" y="4462414"/>
                </a:cubicBezTo>
                <a:cubicBezTo>
                  <a:pt x="6791844" y="4473786"/>
                  <a:pt x="6782553" y="4483005"/>
                  <a:pt x="6771092" y="4483005"/>
                </a:cubicBezTo>
                <a:cubicBezTo>
                  <a:pt x="6759622" y="4483005"/>
                  <a:pt x="6750331" y="4473786"/>
                  <a:pt x="6750331" y="4462414"/>
                </a:cubicBezTo>
                <a:cubicBezTo>
                  <a:pt x="6750331" y="4451043"/>
                  <a:pt x="6759622" y="4441824"/>
                  <a:pt x="6771092" y="4441824"/>
                </a:cubicBezTo>
                <a:close/>
                <a:moveTo>
                  <a:pt x="2420041" y="4441403"/>
                </a:moveTo>
                <a:cubicBezTo>
                  <a:pt x="2431502" y="4441403"/>
                  <a:pt x="2440793" y="4450622"/>
                  <a:pt x="2440793" y="4461993"/>
                </a:cubicBezTo>
                <a:cubicBezTo>
                  <a:pt x="2440793" y="4473365"/>
                  <a:pt x="2431502" y="4482584"/>
                  <a:pt x="2420041" y="4482584"/>
                </a:cubicBezTo>
                <a:cubicBezTo>
                  <a:pt x="2408571" y="4482584"/>
                  <a:pt x="2399280" y="4473365"/>
                  <a:pt x="2399280" y="4461993"/>
                </a:cubicBezTo>
                <a:cubicBezTo>
                  <a:pt x="2399280" y="4450622"/>
                  <a:pt x="2408571" y="4441403"/>
                  <a:pt x="2420041" y="4441403"/>
                </a:cubicBezTo>
                <a:close/>
                <a:moveTo>
                  <a:pt x="2356575" y="4441403"/>
                </a:moveTo>
                <a:cubicBezTo>
                  <a:pt x="2368036" y="4441403"/>
                  <a:pt x="2377327" y="4450622"/>
                  <a:pt x="2377327" y="4461993"/>
                </a:cubicBezTo>
                <a:cubicBezTo>
                  <a:pt x="2377327" y="4473365"/>
                  <a:pt x="2368036" y="4482584"/>
                  <a:pt x="2356575" y="4482584"/>
                </a:cubicBezTo>
                <a:cubicBezTo>
                  <a:pt x="2345105" y="4482584"/>
                  <a:pt x="2335814" y="4473365"/>
                  <a:pt x="2335814" y="4461993"/>
                </a:cubicBezTo>
                <a:cubicBezTo>
                  <a:pt x="2335814" y="4450622"/>
                  <a:pt x="2345105" y="4441403"/>
                  <a:pt x="2356575" y="4441403"/>
                </a:cubicBezTo>
                <a:close/>
                <a:moveTo>
                  <a:pt x="2293709" y="4441403"/>
                </a:moveTo>
                <a:cubicBezTo>
                  <a:pt x="2305170" y="4441403"/>
                  <a:pt x="2314461" y="4450622"/>
                  <a:pt x="2314461" y="4461993"/>
                </a:cubicBezTo>
                <a:cubicBezTo>
                  <a:pt x="2314461" y="4473365"/>
                  <a:pt x="2305170" y="4482584"/>
                  <a:pt x="2293709" y="4482584"/>
                </a:cubicBezTo>
                <a:cubicBezTo>
                  <a:pt x="2282239" y="4482584"/>
                  <a:pt x="2272948" y="4473365"/>
                  <a:pt x="2272948" y="4461993"/>
                </a:cubicBezTo>
                <a:cubicBezTo>
                  <a:pt x="2272948" y="4450622"/>
                  <a:pt x="2282239" y="4441403"/>
                  <a:pt x="2293709" y="4441403"/>
                </a:cubicBezTo>
                <a:close/>
                <a:moveTo>
                  <a:pt x="2229983" y="4441403"/>
                </a:moveTo>
                <a:cubicBezTo>
                  <a:pt x="2241444" y="4441403"/>
                  <a:pt x="2250735" y="4450622"/>
                  <a:pt x="2250735" y="4461993"/>
                </a:cubicBezTo>
                <a:cubicBezTo>
                  <a:pt x="2250735" y="4473365"/>
                  <a:pt x="2241444" y="4482584"/>
                  <a:pt x="2229983" y="4482584"/>
                </a:cubicBezTo>
                <a:cubicBezTo>
                  <a:pt x="2218513" y="4482584"/>
                  <a:pt x="2209222" y="4473365"/>
                  <a:pt x="2209222" y="4461993"/>
                </a:cubicBezTo>
                <a:cubicBezTo>
                  <a:pt x="2209222" y="4450622"/>
                  <a:pt x="2218513" y="4441403"/>
                  <a:pt x="2229983" y="4441403"/>
                </a:cubicBezTo>
                <a:close/>
                <a:moveTo>
                  <a:pt x="2167117" y="4441403"/>
                </a:moveTo>
                <a:cubicBezTo>
                  <a:pt x="2178578" y="4441403"/>
                  <a:pt x="2187869" y="4450622"/>
                  <a:pt x="2187869" y="4461993"/>
                </a:cubicBezTo>
                <a:cubicBezTo>
                  <a:pt x="2187869" y="4473365"/>
                  <a:pt x="2178578" y="4482584"/>
                  <a:pt x="2167117" y="4482584"/>
                </a:cubicBezTo>
                <a:cubicBezTo>
                  <a:pt x="2155647" y="4482584"/>
                  <a:pt x="2146356" y="4473365"/>
                  <a:pt x="2146356" y="4461993"/>
                </a:cubicBezTo>
                <a:cubicBezTo>
                  <a:pt x="2146356" y="4450622"/>
                  <a:pt x="2155647" y="4441403"/>
                  <a:pt x="2167117" y="4441403"/>
                </a:cubicBezTo>
                <a:close/>
                <a:moveTo>
                  <a:pt x="2103991" y="4441403"/>
                </a:moveTo>
                <a:cubicBezTo>
                  <a:pt x="2115452" y="4441403"/>
                  <a:pt x="2124743" y="4450622"/>
                  <a:pt x="2124743" y="4461993"/>
                </a:cubicBezTo>
                <a:cubicBezTo>
                  <a:pt x="2124743" y="4473365"/>
                  <a:pt x="2115452" y="4482584"/>
                  <a:pt x="2103991" y="4482584"/>
                </a:cubicBezTo>
                <a:cubicBezTo>
                  <a:pt x="2092521" y="4482584"/>
                  <a:pt x="2083230" y="4473365"/>
                  <a:pt x="2083230" y="4461993"/>
                </a:cubicBezTo>
                <a:cubicBezTo>
                  <a:pt x="2083230" y="4450622"/>
                  <a:pt x="2092521" y="4441403"/>
                  <a:pt x="2103991" y="4441403"/>
                </a:cubicBezTo>
                <a:close/>
                <a:moveTo>
                  <a:pt x="7466327" y="4379201"/>
                </a:moveTo>
                <a:cubicBezTo>
                  <a:pt x="7477788" y="4379201"/>
                  <a:pt x="7487079" y="4388420"/>
                  <a:pt x="7487079" y="4399791"/>
                </a:cubicBezTo>
                <a:cubicBezTo>
                  <a:pt x="7487079" y="4411163"/>
                  <a:pt x="7477788" y="4420382"/>
                  <a:pt x="7466327" y="4420382"/>
                </a:cubicBezTo>
                <a:cubicBezTo>
                  <a:pt x="7454857" y="4420382"/>
                  <a:pt x="7445566" y="4411163"/>
                  <a:pt x="7445566" y="4399791"/>
                </a:cubicBezTo>
                <a:cubicBezTo>
                  <a:pt x="7445566" y="4388420"/>
                  <a:pt x="7454857" y="4379201"/>
                  <a:pt x="7466327" y="4379201"/>
                </a:cubicBezTo>
                <a:close/>
                <a:moveTo>
                  <a:pt x="6960900" y="4379201"/>
                </a:moveTo>
                <a:cubicBezTo>
                  <a:pt x="6972361" y="4379201"/>
                  <a:pt x="6981652" y="4388420"/>
                  <a:pt x="6981652" y="4399791"/>
                </a:cubicBezTo>
                <a:cubicBezTo>
                  <a:pt x="6981652" y="4411163"/>
                  <a:pt x="6972361" y="4420382"/>
                  <a:pt x="6960900" y="4420382"/>
                </a:cubicBezTo>
                <a:cubicBezTo>
                  <a:pt x="6949430" y="4420382"/>
                  <a:pt x="6940139" y="4411163"/>
                  <a:pt x="6940139" y="4399791"/>
                </a:cubicBezTo>
                <a:cubicBezTo>
                  <a:pt x="6940139" y="4388420"/>
                  <a:pt x="6949430" y="4379201"/>
                  <a:pt x="6960900" y="4379201"/>
                </a:cubicBezTo>
                <a:close/>
                <a:moveTo>
                  <a:pt x="6897684" y="4379201"/>
                </a:moveTo>
                <a:cubicBezTo>
                  <a:pt x="6909145" y="4379201"/>
                  <a:pt x="6918436" y="4388420"/>
                  <a:pt x="6918436" y="4399791"/>
                </a:cubicBezTo>
                <a:cubicBezTo>
                  <a:pt x="6918436" y="4411163"/>
                  <a:pt x="6909145" y="4420382"/>
                  <a:pt x="6897684" y="4420382"/>
                </a:cubicBezTo>
                <a:cubicBezTo>
                  <a:pt x="6886214" y="4420382"/>
                  <a:pt x="6876923" y="4411163"/>
                  <a:pt x="6876923" y="4399791"/>
                </a:cubicBezTo>
                <a:cubicBezTo>
                  <a:pt x="6876923" y="4388420"/>
                  <a:pt x="6886214" y="4379201"/>
                  <a:pt x="6897684" y="4379201"/>
                </a:cubicBezTo>
                <a:close/>
                <a:moveTo>
                  <a:pt x="6834899" y="4379201"/>
                </a:moveTo>
                <a:cubicBezTo>
                  <a:pt x="6846360" y="4379201"/>
                  <a:pt x="6855651" y="4388420"/>
                  <a:pt x="6855651" y="4399791"/>
                </a:cubicBezTo>
                <a:cubicBezTo>
                  <a:pt x="6855651" y="4411163"/>
                  <a:pt x="6846360" y="4420382"/>
                  <a:pt x="6834899" y="4420382"/>
                </a:cubicBezTo>
                <a:cubicBezTo>
                  <a:pt x="6823429" y="4420382"/>
                  <a:pt x="6814138" y="4411163"/>
                  <a:pt x="6814138" y="4399791"/>
                </a:cubicBezTo>
                <a:cubicBezTo>
                  <a:pt x="6814138" y="4388420"/>
                  <a:pt x="6823429" y="4379201"/>
                  <a:pt x="6834899" y="4379201"/>
                </a:cubicBezTo>
                <a:close/>
                <a:moveTo>
                  <a:pt x="6771092" y="4379201"/>
                </a:moveTo>
                <a:cubicBezTo>
                  <a:pt x="6782553" y="4379201"/>
                  <a:pt x="6791844" y="4388420"/>
                  <a:pt x="6791844" y="4399791"/>
                </a:cubicBezTo>
                <a:cubicBezTo>
                  <a:pt x="6791844" y="4411163"/>
                  <a:pt x="6782553" y="4420382"/>
                  <a:pt x="6771092" y="4420382"/>
                </a:cubicBezTo>
                <a:cubicBezTo>
                  <a:pt x="6759622" y="4420382"/>
                  <a:pt x="6750331" y="4411163"/>
                  <a:pt x="6750331" y="4399791"/>
                </a:cubicBezTo>
                <a:cubicBezTo>
                  <a:pt x="6750331" y="4388420"/>
                  <a:pt x="6759622" y="4379201"/>
                  <a:pt x="6771092" y="4379201"/>
                </a:cubicBezTo>
                <a:close/>
                <a:moveTo>
                  <a:pt x="2420041" y="4378860"/>
                </a:moveTo>
                <a:cubicBezTo>
                  <a:pt x="2431502" y="4378860"/>
                  <a:pt x="2440793" y="4388079"/>
                  <a:pt x="2440793" y="4399450"/>
                </a:cubicBezTo>
                <a:cubicBezTo>
                  <a:pt x="2440793" y="4410822"/>
                  <a:pt x="2431502" y="4420041"/>
                  <a:pt x="2420041" y="4420041"/>
                </a:cubicBezTo>
                <a:cubicBezTo>
                  <a:pt x="2408571" y="4420041"/>
                  <a:pt x="2399280" y="4410822"/>
                  <a:pt x="2399280" y="4399450"/>
                </a:cubicBezTo>
                <a:cubicBezTo>
                  <a:pt x="2399280" y="4388079"/>
                  <a:pt x="2408571" y="4378860"/>
                  <a:pt x="2420041" y="4378860"/>
                </a:cubicBezTo>
                <a:close/>
                <a:moveTo>
                  <a:pt x="2356575" y="4378860"/>
                </a:moveTo>
                <a:cubicBezTo>
                  <a:pt x="2368036" y="4378860"/>
                  <a:pt x="2377327" y="4388079"/>
                  <a:pt x="2377327" y="4399450"/>
                </a:cubicBezTo>
                <a:cubicBezTo>
                  <a:pt x="2377327" y="4410822"/>
                  <a:pt x="2368036" y="4420041"/>
                  <a:pt x="2356575" y="4420041"/>
                </a:cubicBezTo>
                <a:cubicBezTo>
                  <a:pt x="2345105" y="4420041"/>
                  <a:pt x="2335814" y="4410822"/>
                  <a:pt x="2335814" y="4399450"/>
                </a:cubicBezTo>
                <a:cubicBezTo>
                  <a:pt x="2335814" y="4388079"/>
                  <a:pt x="2345105" y="4378860"/>
                  <a:pt x="2356575" y="4378860"/>
                </a:cubicBezTo>
                <a:close/>
                <a:moveTo>
                  <a:pt x="2293709" y="4378860"/>
                </a:moveTo>
                <a:cubicBezTo>
                  <a:pt x="2305170" y="4378860"/>
                  <a:pt x="2314461" y="4388079"/>
                  <a:pt x="2314461" y="4399450"/>
                </a:cubicBezTo>
                <a:cubicBezTo>
                  <a:pt x="2314461" y="4410822"/>
                  <a:pt x="2305170" y="4420041"/>
                  <a:pt x="2293709" y="4420041"/>
                </a:cubicBezTo>
                <a:cubicBezTo>
                  <a:pt x="2282239" y="4420041"/>
                  <a:pt x="2272948" y="4410822"/>
                  <a:pt x="2272948" y="4399450"/>
                </a:cubicBezTo>
                <a:cubicBezTo>
                  <a:pt x="2272948" y="4388079"/>
                  <a:pt x="2282239" y="4378860"/>
                  <a:pt x="2293709" y="4378860"/>
                </a:cubicBezTo>
                <a:close/>
                <a:moveTo>
                  <a:pt x="2229983" y="4378860"/>
                </a:moveTo>
                <a:cubicBezTo>
                  <a:pt x="2241444" y="4378860"/>
                  <a:pt x="2250735" y="4388079"/>
                  <a:pt x="2250735" y="4399450"/>
                </a:cubicBezTo>
                <a:cubicBezTo>
                  <a:pt x="2250735" y="4410822"/>
                  <a:pt x="2241444" y="4420041"/>
                  <a:pt x="2229983" y="4420041"/>
                </a:cubicBezTo>
                <a:cubicBezTo>
                  <a:pt x="2218513" y="4420041"/>
                  <a:pt x="2209222" y="4410822"/>
                  <a:pt x="2209222" y="4399450"/>
                </a:cubicBezTo>
                <a:cubicBezTo>
                  <a:pt x="2209222" y="4388079"/>
                  <a:pt x="2218513" y="4378860"/>
                  <a:pt x="2229983" y="4378860"/>
                </a:cubicBezTo>
                <a:close/>
                <a:moveTo>
                  <a:pt x="2167117" y="4378860"/>
                </a:moveTo>
                <a:cubicBezTo>
                  <a:pt x="2178578" y="4378860"/>
                  <a:pt x="2187869" y="4388079"/>
                  <a:pt x="2187869" y="4399450"/>
                </a:cubicBezTo>
                <a:cubicBezTo>
                  <a:pt x="2187869" y="4410822"/>
                  <a:pt x="2178578" y="4420041"/>
                  <a:pt x="2167117" y="4420041"/>
                </a:cubicBezTo>
                <a:cubicBezTo>
                  <a:pt x="2155647" y="4420041"/>
                  <a:pt x="2146356" y="4410822"/>
                  <a:pt x="2146356" y="4399450"/>
                </a:cubicBezTo>
                <a:cubicBezTo>
                  <a:pt x="2146356" y="4388079"/>
                  <a:pt x="2155647" y="4378860"/>
                  <a:pt x="2167117" y="4378860"/>
                </a:cubicBezTo>
                <a:close/>
                <a:moveTo>
                  <a:pt x="2103991" y="4378860"/>
                </a:moveTo>
                <a:cubicBezTo>
                  <a:pt x="2115452" y="4378860"/>
                  <a:pt x="2124743" y="4388079"/>
                  <a:pt x="2124743" y="4399450"/>
                </a:cubicBezTo>
                <a:cubicBezTo>
                  <a:pt x="2124743" y="4410822"/>
                  <a:pt x="2115452" y="4420041"/>
                  <a:pt x="2103991" y="4420041"/>
                </a:cubicBezTo>
                <a:cubicBezTo>
                  <a:pt x="2092521" y="4420041"/>
                  <a:pt x="2083230" y="4410822"/>
                  <a:pt x="2083230" y="4399450"/>
                </a:cubicBezTo>
                <a:cubicBezTo>
                  <a:pt x="2083230" y="4388079"/>
                  <a:pt x="2092521" y="4378860"/>
                  <a:pt x="2103991" y="4378860"/>
                </a:cubicBezTo>
                <a:close/>
                <a:moveTo>
                  <a:pt x="6960900" y="4316326"/>
                </a:moveTo>
                <a:cubicBezTo>
                  <a:pt x="6972361" y="4316326"/>
                  <a:pt x="6981652" y="4325545"/>
                  <a:pt x="6981652" y="4336916"/>
                </a:cubicBezTo>
                <a:cubicBezTo>
                  <a:pt x="6981652" y="4348288"/>
                  <a:pt x="6972361" y="4357507"/>
                  <a:pt x="6960900" y="4357507"/>
                </a:cubicBezTo>
                <a:cubicBezTo>
                  <a:pt x="6949430" y="4357507"/>
                  <a:pt x="6940139" y="4348288"/>
                  <a:pt x="6940139" y="4336916"/>
                </a:cubicBezTo>
                <a:cubicBezTo>
                  <a:pt x="6940139" y="4325545"/>
                  <a:pt x="6949430" y="4316326"/>
                  <a:pt x="6960900" y="4316326"/>
                </a:cubicBezTo>
                <a:close/>
                <a:moveTo>
                  <a:pt x="6897684" y="4316326"/>
                </a:moveTo>
                <a:cubicBezTo>
                  <a:pt x="6909145" y="4316326"/>
                  <a:pt x="6918436" y="4325545"/>
                  <a:pt x="6918436" y="4336916"/>
                </a:cubicBezTo>
                <a:cubicBezTo>
                  <a:pt x="6918436" y="4348288"/>
                  <a:pt x="6909145" y="4357507"/>
                  <a:pt x="6897684" y="4357507"/>
                </a:cubicBezTo>
                <a:cubicBezTo>
                  <a:pt x="6886214" y="4357507"/>
                  <a:pt x="6876923" y="4348288"/>
                  <a:pt x="6876923" y="4336916"/>
                </a:cubicBezTo>
                <a:cubicBezTo>
                  <a:pt x="6876923" y="4325545"/>
                  <a:pt x="6886214" y="4316326"/>
                  <a:pt x="6897684" y="4316326"/>
                </a:cubicBezTo>
                <a:close/>
                <a:moveTo>
                  <a:pt x="6834899" y="4316326"/>
                </a:moveTo>
                <a:cubicBezTo>
                  <a:pt x="6846360" y="4316326"/>
                  <a:pt x="6855651" y="4325545"/>
                  <a:pt x="6855651" y="4336916"/>
                </a:cubicBezTo>
                <a:cubicBezTo>
                  <a:pt x="6855651" y="4348288"/>
                  <a:pt x="6846360" y="4357507"/>
                  <a:pt x="6834899" y="4357507"/>
                </a:cubicBezTo>
                <a:cubicBezTo>
                  <a:pt x="6823429" y="4357507"/>
                  <a:pt x="6814138" y="4348288"/>
                  <a:pt x="6814138" y="4336916"/>
                </a:cubicBezTo>
                <a:cubicBezTo>
                  <a:pt x="6814138" y="4325545"/>
                  <a:pt x="6823429" y="4316326"/>
                  <a:pt x="6834899" y="4316326"/>
                </a:cubicBezTo>
                <a:close/>
                <a:moveTo>
                  <a:pt x="6771092" y="4316326"/>
                </a:moveTo>
                <a:cubicBezTo>
                  <a:pt x="6782553" y="4316326"/>
                  <a:pt x="6791844" y="4325545"/>
                  <a:pt x="6791844" y="4336916"/>
                </a:cubicBezTo>
                <a:cubicBezTo>
                  <a:pt x="6791844" y="4348288"/>
                  <a:pt x="6782553" y="4357507"/>
                  <a:pt x="6771092" y="4357507"/>
                </a:cubicBezTo>
                <a:cubicBezTo>
                  <a:pt x="6759622" y="4357507"/>
                  <a:pt x="6750331" y="4348288"/>
                  <a:pt x="6750331" y="4336916"/>
                </a:cubicBezTo>
                <a:cubicBezTo>
                  <a:pt x="6750331" y="4325545"/>
                  <a:pt x="6759622" y="4316326"/>
                  <a:pt x="6771092" y="4316326"/>
                </a:cubicBezTo>
                <a:close/>
                <a:moveTo>
                  <a:pt x="6708307" y="4316326"/>
                </a:moveTo>
                <a:cubicBezTo>
                  <a:pt x="6719768" y="4316326"/>
                  <a:pt x="6729059" y="4325545"/>
                  <a:pt x="6729059" y="4336916"/>
                </a:cubicBezTo>
                <a:cubicBezTo>
                  <a:pt x="6729059" y="4348288"/>
                  <a:pt x="6719768" y="4357507"/>
                  <a:pt x="6708307" y="4357507"/>
                </a:cubicBezTo>
                <a:cubicBezTo>
                  <a:pt x="6696837" y="4357507"/>
                  <a:pt x="6687546" y="4348288"/>
                  <a:pt x="6687546" y="4336916"/>
                </a:cubicBezTo>
                <a:cubicBezTo>
                  <a:pt x="6687546" y="4325545"/>
                  <a:pt x="6696837" y="4316326"/>
                  <a:pt x="6708307" y="4316326"/>
                </a:cubicBezTo>
                <a:close/>
                <a:moveTo>
                  <a:pt x="6645181" y="4316326"/>
                </a:moveTo>
                <a:cubicBezTo>
                  <a:pt x="6656642" y="4316326"/>
                  <a:pt x="6665933" y="4325545"/>
                  <a:pt x="6665933" y="4336916"/>
                </a:cubicBezTo>
                <a:cubicBezTo>
                  <a:pt x="6665933" y="4348288"/>
                  <a:pt x="6656642" y="4357507"/>
                  <a:pt x="6645181" y="4357507"/>
                </a:cubicBezTo>
                <a:cubicBezTo>
                  <a:pt x="6633711" y="4357507"/>
                  <a:pt x="6624420" y="4348288"/>
                  <a:pt x="6624420" y="4336916"/>
                </a:cubicBezTo>
                <a:cubicBezTo>
                  <a:pt x="6624420" y="4325545"/>
                  <a:pt x="6633711" y="4316326"/>
                  <a:pt x="6645181" y="4316326"/>
                </a:cubicBezTo>
                <a:close/>
                <a:moveTo>
                  <a:pt x="6392257" y="4316326"/>
                </a:moveTo>
                <a:cubicBezTo>
                  <a:pt x="6403718" y="4316326"/>
                  <a:pt x="6413009" y="4325545"/>
                  <a:pt x="6413009" y="4336916"/>
                </a:cubicBezTo>
                <a:cubicBezTo>
                  <a:pt x="6413009" y="4348288"/>
                  <a:pt x="6403718" y="4357507"/>
                  <a:pt x="6392257" y="4357507"/>
                </a:cubicBezTo>
                <a:cubicBezTo>
                  <a:pt x="6380787" y="4357507"/>
                  <a:pt x="6371496" y="4348288"/>
                  <a:pt x="6371496" y="4336916"/>
                </a:cubicBezTo>
                <a:cubicBezTo>
                  <a:pt x="6371496" y="4325545"/>
                  <a:pt x="6380787" y="4316326"/>
                  <a:pt x="6392257" y="4316326"/>
                </a:cubicBezTo>
                <a:close/>
                <a:moveTo>
                  <a:pt x="6265664" y="4316326"/>
                </a:moveTo>
                <a:cubicBezTo>
                  <a:pt x="6277125" y="4316326"/>
                  <a:pt x="6286416" y="4325545"/>
                  <a:pt x="6286416" y="4336916"/>
                </a:cubicBezTo>
                <a:cubicBezTo>
                  <a:pt x="6286416" y="4348288"/>
                  <a:pt x="6277125" y="4357507"/>
                  <a:pt x="6265664" y="4357507"/>
                </a:cubicBezTo>
                <a:cubicBezTo>
                  <a:pt x="6254194" y="4357507"/>
                  <a:pt x="6244903" y="4348288"/>
                  <a:pt x="6244903" y="4336916"/>
                </a:cubicBezTo>
                <a:cubicBezTo>
                  <a:pt x="6244903" y="4325545"/>
                  <a:pt x="6254194" y="4316326"/>
                  <a:pt x="6265664" y="4316326"/>
                </a:cubicBezTo>
                <a:close/>
                <a:moveTo>
                  <a:pt x="6202879" y="4316326"/>
                </a:moveTo>
                <a:cubicBezTo>
                  <a:pt x="6214340" y="4316326"/>
                  <a:pt x="6223631" y="4325545"/>
                  <a:pt x="6223631" y="4336916"/>
                </a:cubicBezTo>
                <a:cubicBezTo>
                  <a:pt x="6223631" y="4348288"/>
                  <a:pt x="6214340" y="4357507"/>
                  <a:pt x="6202879" y="4357507"/>
                </a:cubicBezTo>
                <a:cubicBezTo>
                  <a:pt x="6191409" y="4357507"/>
                  <a:pt x="6182118" y="4348288"/>
                  <a:pt x="6182118" y="4336916"/>
                </a:cubicBezTo>
                <a:cubicBezTo>
                  <a:pt x="6182118" y="4325545"/>
                  <a:pt x="6191409" y="4316326"/>
                  <a:pt x="6202879" y="4316326"/>
                </a:cubicBezTo>
                <a:close/>
                <a:moveTo>
                  <a:pt x="4244537" y="4316326"/>
                </a:moveTo>
                <a:cubicBezTo>
                  <a:pt x="4255998" y="4316326"/>
                  <a:pt x="4265289" y="4325545"/>
                  <a:pt x="4265289" y="4336916"/>
                </a:cubicBezTo>
                <a:cubicBezTo>
                  <a:pt x="4265289" y="4348288"/>
                  <a:pt x="4255998" y="4357507"/>
                  <a:pt x="4244537" y="4357507"/>
                </a:cubicBezTo>
                <a:cubicBezTo>
                  <a:pt x="4233067" y="4357507"/>
                  <a:pt x="4223776" y="4348288"/>
                  <a:pt x="4223776" y="4336916"/>
                </a:cubicBezTo>
                <a:cubicBezTo>
                  <a:pt x="4223776" y="4325545"/>
                  <a:pt x="4233067" y="4316326"/>
                  <a:pt x="4244537" y="4316326"/>
                </a:cubicBezTo>
                <a:close/>
                <a:moveTo>
                  <a:pt x="4118536" y="4316326"/>
                </a:moveTo>
                <a:cubicBezTo>
                  <a:pt x="4129997" y="4316326"/>
                  <a:pt x="4139288" y="4325545"/>
                  <a:pt x="4139288" y="4336916"/>
                </a:cubicBezTo>
                <a:cubicBezTo>
                  <a:pt x="4139288" y="4348288"/>
                  <a:pt x="4129997" y="4357507"/>
                  <a:pt x="4118536" y="4357507"/>
                </a:cubicBezTo>
                <a:cubicBezTo>
                  <a:pt x="4107066" y="4357507"/>
                  <a:pt x="4097775" y="4348288"/>
                  <a:pt x="4097775" y="4336916"/>
                </a:cubicBezTo>
                <a:cubicBezTo>
                  <a:pt x="4097775" y="4325545"/>
                  <a:pt x="4107066" y="4316326"/>
                  <a:pt x="4118536" y="4316326"/>
                </a:cubicBezTo>
                <a:close/>
                <a:moveTo>
                  <a:pt x="2482907" y="4315905"/>
                </a:moveTo>
                <a:cubicBezTo>
                  <a:pt x="2494368" y="4315905"/>
                  <a:pt x="2503659" y="4325124"/>
                  <a:pt x="2503659" y="4336495"/>
                </a:cubicBezTo>
                <a:cubicBezTo>
                  <a:pt x="2503659" y="4347867"/>
                  <a:pt x="2494368" y="4357086"/>
                  <a:pt x="2482907" y="4357086"/>
                </a:cubicBezTo>
                <a:cubicBezTo>
                  <a:pt x="2471437" y="4357086"/>
                  <a:pt x="2462146" y="4347867"/>
                  <a:pt x="2462146" y="4336495"/>
                </a:cubicBezTo>
                <a:cubicBezTo>
                  <a:pt x="2462146" y="4325124"/>
                  <a:pt x="2471437" y="4315905"/>
                  <a:pt x="2482907" y="4315905"/>
                </a:cubicBezTo>
                <a:close/>
                <a:moveTo>
                  <a:pt x="2420041" y="4315905"/>
                </a:moveTo>
                <a:cubicBezTo>
                  <a:pt x="2431502" y="4315905"/>
                  <a:pt x="2440793" y="4325124"/>
                  <a:pt x="2440793" y="4336495"/>
                </a:cubicBezTo>
                <a:cubicBezTo>
                  <a:pt x="2440793" y="4347867"/>
                  <a:pt x="2431502" y="4357086"/>
                  <a:pt x="2420041" y="4357086"/>
                </a:cubicBezTo>
                <a:cubicBezTo>
                  <a:pt x="2408571" y="4357086"/>
                  <a:pt x="2399280" y="4347867"/>
                  <a:pt x="2399280" y="4336495"/>
                </a:cubicBezTo>
                <a:cubicBezTo>
                  <a:pt x="2399280" y="4325124"/>
                  <a:pt x="2408571" y="4315905"/>
                  <a:pt x="2420041" y="4315905"/>
                </a:cubicBezTo>
                <a:close/>
                <a:moveTo>
                  <a:pt x="2356575" y="4315905"/>
                </a:moveTo>
                <a:cubicBezTo>
                  <a:pt x="2368036" y="4315905"/>
                  <a:pt x="2377327" y="4325124"/>
                  <a:pt x="2377327" y="4336495"/>
                </a:cubicBezTo>
                <a:cubicBezTo>
                  <a:pt x="2377327" y="4347867"/>
                  <a:pt x="2368036" y="4357086"/>
                  <a:pt x="2356575" y="4357086"/>
                </a:cubicBezTo>
                <a:cubicBezTo>
                  <a:pt x="2345105" y="4357086"/>
                  <a:pt x="2335814" y="4347867"/>
                  <a:pt x="2335814" y="4336495"/>
                </a:cubicBezTo>
                <a:cubicBezTo>
                  <a:pt x="2335814" y="4325124"/>
                  <a:pt x="2345105" y="4315905"/>
                  <a:pt x="2356575" y="4315905"/>
                </a:cubicBezTo>
                <a:close/>
                <a:moveTo>
                  <a:pt x="2293709" y="4315905"/>
                </a:moveTo>
                <a:cubicBezTo>
                  <a:pt x="2305170" y="4315905"/>
                  <a:pt x="2314461" y="4325124"/>
                  <a:pt x="2314461" y="4336495"/>
                </a:cubicBezTo>
                <a:cubicBezTo>
                  <a:pt x="2314461" y="4347867"/>
                  <a:pt x="2305170" y="4357086"/>
                  <a:pt x="2293709" y="4357086"/>
                </a:cubicBezTo>
                <a:cubicBezTo>
                  <a:pt x="2282239" y="4357086"/>
                  <a:pt x="2272948" y="4347867"/>
                  <a:pt x="2272948" y="4336495"/>
                </a:cubicBezTo>
                <a:cubicBezTo>
                  <a:pt x="2272948" y="4325124"/>
                  <a:pt x="2282239" y="4315905"/>
                  <a:pt x="2293709" y="4315905"/>
                </a:cubicBezTo>
                <a:close/>
                <a:moveTo>
                  <a:pt x="2229983" y="4315905"/>
                </a:moveTo>
                <a:cubicBezTo>
                  <a:pt x="2241444" y="4315905"/>
                  <a:pt x="2250735" y="4325124"/>
                  <a:pt x="2250735" y="4336495"/>
                </a:cubicBezTo>
                <a:cubicBezTo>
                  <a:pt x="2250735" y="4347867"/>
                  <a:pt x="2241444" y="4357086"/>
                  <a:pt x="2229983" y="4357086"/>
                </a:cubicBezTo>
                <a:cubicBezTo>
                  <a:pt x="2218513" y="4357086"/>
                  <a:pt x="2209222" y="4347867"/>
                  <a:pt x="2209222" y="4336495"/>
                </a:cubicBezTo>
                <a:cubicBezTo>
                  <a:pt x="2209222" y="4325124"/>
                  <a:pt x="2218513" y="4315905"/>
                  <a:pt x="2229983" y="4315905"/>
                </a:cubicBezTo>
                <a:close/>
                <a:moveTo>
                  <a:pt x="2167117" y="4315905"/>
                </a:moveTo>
                <a:cubicBezTo>
                  <a:pt x="2178578" y="4315905"/>
                  <a:pt x="2187869" y="4325124"/>
                  <a:pt x="2187869" y="4336495"/>
                </a:cubicBezTo>
                <a:cubicBezTo>
                  <a:pt x="2187869" y="4347867"/>
                  <a:pt x="2178578" y="4357086"/>
                  <a:pt x="2167117" y="4357086"/>
                </a:cubicBezTo>
                <a:cubicBezTo>
                  <a:pt x="2155647" y="4357086"/>
                  <a:pt x="2146356" y="4347867"/>
                  <a:pt x="2146356" y="4336495"/>
                </a:cubicBezTo>
                <a:cubicBezTo>
                  <a:pt x="2146356" y="4325124"/>
                  <a:pt x="2155647" y="4315905"/>
                  <a:pt x="2167117" y="4315905"/>
                </a:cubicBezTo>
                <a:close/>
                <a:moveTo>
                  <a:pt x="7023676" y="4253703"/>
                </a:moveTo>
                <a:cubicBezTo>
                  <a:pt x="7035137" y="4253703"/>
                  <a:pt x="7044428" y="4262922"/>
                  <a:pt x="7044428" y="4274293"/>
                </a:cubicBezTo>
                <a:cubicBezTo>
                  <a:pt x="7044428" y="4285665"/>
                  <a:pt x="7035137" y="4294884"/>
                  <a:pt x="7023676" y="4294884"/>
                </a:cubicBezTo>
                <a:cubicBezTo>
                  <a:pt x="7012206" y="4294884"/>
                  <a:pt x="7002915" y="4285665"/>
                  <a:pt x="7002915" y="4274293"/>
                </a:cubicBezTo>
                <a:cubicBezTo>
                  <a:pt x="7002915" y="4262922"/>
                  <a:pt x="7012206" y="4253703"/>
                  <a:pt x="7023676" y="4253703"/>
                </a:cubicBezTo>
                <a:close/>
                <a:moveTo>
                  <a:pt x="6960900" y="4253703"/>
                </a:moveTo>
                <a:cubicBezTo>
                  <a:pt x="6972361" y="4253703"/>
                  <a:pt x="6981652" y="4262922"/>
                  <a:pt x="6981652" y="4274293"/>
                </a:cubicBezTo>
                <a:cubicBezTo>
                  <a:pt x="6981652" y="4285665"/>
                  <a:pt x="6972361" y="4294884"/>
                  <a:pt x="6960900" y="4294884"/>
                </a:cubicBezTo>
                <a:cubicBezTo>
                  <a:pt x="6949430" y="4294884"/>
                  <a:pt x="6940139" y="4285665"/>
                  <a:pt x="6940139" y="4274293"/>
                </a:cubicBezTo>
                <a:cubicBezTo>
                  <a:pt x="6940139" y="4262922"/>
                  <a:pt x="6949430" y="4253703"/>
                  <a:pt x="6960900" y="4253703"/>
                </a:cubicBezTo>
                <a:close/>
                <a:moveTo>
                  <a:pt x="6897684" y="4253703"/>
                </a:moveTo>
                <a:cubicBezTo>
                  <a:pt x="6909145" y="4253703"/>
                  <a:pt x="6918436" y="4262922"/>
                  <a:pt x="6918436" y="4274293"/>
                </a:cubicBezTo>
                <a:cubicBezTo>
                  <a:pt x="6918436" y="4285665"/>
                  <a:pt x="6909145" y="4294884"/>
                  <a:pt x="6897684" y="4294884"/>
                </a:cubicBezTo>
                <a:cubicBezTo>
                  <a:pt x="6886214" y="4294884"/>
                  <a:pt x="6876923" y="4285665"/>
                  <a:pt x="6876923" y="4274293"/>
                </a:cubicBezTo>
                <a:cubicBezTo>
                  <a:pt x="6876923" y="4262922"/>
                  <a:pt x="6886214" y="4253703"/>
                  <a:pt x="6897684" y="4253703"/>
                </a:cubicBezTo>
                <a:close/>
                <a:moveTo>
                  <a:pt x="6834899" y="4253703"/>
                </a:moveTo>
                <a:cubicBezTo>
                  <a:pt x="6846360" y="4253703"/>
                  <a:pt x="6855651" y="4262922"/>
                  <a:pt x="6855651" y="4274293"/>
                </a:cubicBezTo>
                <a:cubicBezTo>
                  <a:pt x="6855651" y="4285665"/>
                  <a:pt x="6846360" y="4294884"/>
                  <a:pt x="6834899" y="4294884"/>
                </a:cubicBezTo>
                <a:cubicBezTo>
                  <a:pt x="6823429" y="4294884"/>
                  <a:pt x="6814138" y="4285665"/>
                  <a:pt x="6814138" y="4274293"/>
                </a:cubicBezTo>
                <a:cubicBezTo>
                  <a:pt x="6814138" y="4262922"/>
                  <a:pt x="6823429" y="4253703"/>
                  <a:pt x="6834899" y="4253703"/>
                </a:cubicBezTo>
                <a:close/>
                <a:moveTo>
                  <a:pt x="6771092" y="4253703"/>
                </a:moveTo>
                <a:cubicBezTo>
                  <a:pt x="6782553" y="4253703"/>
                  <a:pt x="6791844" y="4262922"/>
                  <a:pt x="6791844" y="4274293"/>
                </a:cubicBezTo>
                <a:cubicBezTo>
                  <a:pt x="6791844" y="4285665"/>
                  <a:pt x="6782553" y="4294884"/>
                  <a:pt x="6771092" y="4294884"/>
                </a:cubicBezTo>
                <a:cubicBezTo>
                  <a:pt x="6759622" y="4294884"/>
                  <a:pt x="6750331" y="4285665"/>
                  <a:pt x="6750331" y="4274293"/>
                </a:cubicBezTo>
                <a:cubicBezTo>
                  <a:pt x="6750331" y="4262922"/>
                  <a:pt x="6759622" y="4253703"/>
                  <a:pt x="6771092" y="4253703"/>
                </a:cubicBezTo>
                <a:close/>
                <a:moveTo>
                  <a:pt x="6708307" y="4253703"/>
                </a:moveTo>
                <a:cubicBezTo>
                  <a:pt x="6719768" y="4253703"/>
                  <a:pt x="6729059" y="4262922"/>
                  <a:pt x="6729059" y="4274293"/>
                </a:cubicBezTo>
                <a:cubicBezTo>
                  <a:pt x="6729059" y="4285665"/>
                  <a:pt x="6719768" y="4294884"/>
                  <a:pt x="6708307" y="4294884"/>
                </a:cubicBezTo>
                <a:cubicBezTo>
                  <a:pt x="6696837" y="4294884"/>
                  <a:pt x="6687546" y="4285665"/>
                  <a:pt x="6687546" y="4274293"/>
                </a:cubicBezTo>
                <a:cubicBezTo>
                  <a:pt x="6687546" y="4262922"/>
                  <a:pt x="6696837" y="4253703"/>
                  <a:pt x="6708307" y="4253703"/>
                </a:cubicBezTo>
                <a:close/>
                <a:moveTo>
                  <a:pt x="6645181" y="4253703"/>
                </a:moveTo>
                <a:cubicBezTo>
                  <a:pt x="6656642" y="4253703"/>
                  <a:pt x="6665933" y="4262922"/>
                  <a:pt x="6665933" y="4274293"/>
                </a:cubicBezTo>
                <a:cubicBezTo>
                  <a:pt x="6665933" y="4285665"/>
                  <a:pt x="6656642" y="4294884"/>
                  <a:pt x="6645181" y="4294884"/>
                </a:cubicBezTo>
                <a:cubicBezTo>
                  <a:pt x="6633711" y="4294884"/>
                  <a:pt x="6624420" y="4285665"/>
                  <a:pt x="6624420" y="4274293"/>
                </a:cubicBezTo>
                <a:cubicBezTo>
                  <a:pt x="6624420" y="4262922"/>
                  <a:pt x="6633711" y="4253703"/>
                  <a:pt x="6645181" y="4253703"/>
                </a:cubicBezTo>
                <a:close/>
                <a:moveTo>
                  <a:pt x="6582316" y="4253703"/>
                </a:moveTo>
                <a:cubicBezTo>
                  <a:pt x="6593777" y="4253703"/>
                  <a:pt x="6603068" y="4262922"/>
                  <a:pt x="6603068" y="4274293"/>
                </a:cubicBezTo>
                <a:cubicBezTo>
                  <a:pt x="6603068" y="4285665"/>
                  <a:pt x="6593777" y="4294884"/>
                  <a:pt x="6582316" y="4294884"/>
                </a:cubicBezTo>
                <a:cubicBezTo>
                  <a:pt x="6570846" y="4294884"/>
                  <a:pt x="6561555" y="4285665"/>
                  <a:pt x="6561555" y="4274293"/>
                </a:cubicBezTo>
                <a:cubicBezTo>
                  <a:pt x="6561555" y="4262922"/>
                  <a:pt x="6570846" y="4253703"/>
                  <a:pt x="6582316" y="4253703"/>
                </a:cubicBezTo>
                <a:close/>
                <a:moveTo>
                  <a:pt x="6455723" y="4253703"/>
                </a:moveTo>
                <a:cubicBezTo>
                  <a:pt x="6467184" y="4253703"/>
                  <a:pt x="6476475" y="4262922"/>
                  <a:pt x="6476475" y="4274293"/>
                </a:cubicBezTo>
                <a:cubicBezTo>
                  <a:pt x="6476475" y="4285665"/>
                  <a:pt x="6467184" y="4294884"/>
                  <a:pt x="6455723" y="4294884"/>
                </a:cubicBezTo>
                <a:cubicBezTo>
                  <a:pt x="6444253" y="4294884"/>
                  <a:pt x="6434962" y="4285665"/>
                  <a:pt x="6434962" y="4274293"/>
                </a:cubicBezTo>
                <a:cubicBezTo>
                  <a:pt x="6434962" y="4262922"/>
                  <a:pt x="6444253" y="4253703"/>
                  <a:pt x="6455723" y="4253703"/>
                </a:cubicBezTo>
                <a:close/>
                <a:moveTo>
                  <a:pt x="6392257" y="4253703"/>
                </a:moveTo>
                <a:cubicBezTo>
                  <a:pt x="6403718" y="4253703"/>
                  <a:pt x="6413009" y="4262922"/>
                  <a:pt x="6413009" y="4274293"/>
                </a:cubicBezTo>
                <a:cubicBezTo>
                  <a:pt x="6413009" y="4285665"/>
                  <a:pt x="6403718" y="4294884"/>
                  <a:pt x="6392257" y="4294884"/>
                </a:cubicBezTo>
                <a:cubicBezTo>
                  <a:pt x="6380787" y="4294884"/>
                  <a:pt x="6371496" y="4285665"/>
                  <a:pt x="6371496" y="4274293"/>
                </a:cubicBezTo>
                <a:cubicBezTo>
                  <a:pt x="6371496" y="4262922"/>
                  <a:pt x="6380787" y="4253703"/>
                  <a:pt x="6392257" y="4253703"/>
                </a:cubicBezTo>
                <a:close/>
                <a:moveTo>
                  <a:pt x="6329382" y="4253703"/>
                </a:moveTo>
                <a:cubicBezTo>
                  <a:pt x="6340843" y="4253703"/>
                  <a:pt x="6350134" y="4262922"/>
                  <a:pt x="6350134" y="4274293"/>
                </a:cubicBezTo>
                <a:cubicBezTo>
                  <a:pt x="6350134" y="4285665"/>
                  <a:pt x="6340843" y="4294884"/>
                  <a:pt x="6329382" y="4294884"/>
                </a:cubicBezTo>
                <a:cubicBezTo>
                  <a:pt x="6317912" y="4294884"/>
                  <a:pt x="6308621" y="4285665"/>
                  <a:pt x="6308621" y="4274293"/>
                </a:cubicBezTo>
                <a:cubicBezTo>
                  <a:pt x="6308621" y="4262922"/>
                  <a:pt x="6317912" y="4253703"/>
                  <a:pt x="6329382" y="4253703"/>
                </a:cubicBezTo>
                <a:close/>
                <a:moveTo>
                  <a:pt x="6265664" y="4253703"/>
                </a:moveTo>
                <a:cubicBezTo>
                  <a:pt x="6277125" y="4253703"/>
                  <a:pt x="6286416" y="4262922"/>
                  <a:pt x="6286416" y="4274293"/>
                </a:cubicBezTo>
                <a:cubicBezTo>
                  <a:pt x="6286416" y="4285665"/>
                  <a:pt x="6277125" y="4294884"/>
                  <a:pt x="6265664" y="4294884"/>
                </a:cubicBezTo>
                <a:cubicBezTo>
                  <a:pt x="6254194" y="4294884"/>
                  <a:pt x="6244903" y="4285665"/>
                  <a:pt x="6244903" y="4274293"/>
                </a:cubicBezTo>
                <a:cubicBezTo>
                  <a:pt x="6244903" y="4262922"/>
                  <a:pt x="6254194" y="4253703"/>
                  <a:pt x="6265664" y="4253703"/>
                </a:cubicBezTo>
                <a:close/>
                <a:moveTo>
                  <a:pt x="4308254" y="4253703"/>
                </a:moveTo>
                <a:cubicBezTo>
                  <a:pt x="4319715" y="4253703"/>
                  <a:pt x="4329006" y="4262922"/>
                  <a:pt x="4329006" y="4274293"/>
                </a:cubicBezTo>
                <a:cubicBezTo>
                  <a:pt x="4329006" y="4285665"/>
                  <a:pt x="4319715" y="4294884"/>
                  <a:pt x="4308254" y="4294884"/>
                </a:cubicBezTo>
                <a:cubicBezTo>
                  <a:pt x="4296784" y="4294884"/>
                  <a:pt x="4287493" y="4285665"/>
                  <a:pt x="4287493" y="4274293"/>
                </a:cubicBezTo>
                <a:cubicBezTo>
                  <a:pt x="4287493" y="4262922"/>
                  <a:pt x="4296784" y="4253703"/>
                  <a:pt x="4308254" y="4253703"/>
                </a:cubicBezTo>
                <a:close/>
                <a:moveTo>
                  <a:pt x="4244537" y="4253703"/>
                </a:moveTo>
                <a:cubicBezTo>
                  <a:pt x="4255998" y="4253703"/>
                  <a:pt x="4265289" y="4262922"/>
                  <a:pt x="4265289" y="4274293"/>
                </a:cubicBezTo>
                <a:cubicBezTo>
                  <a:pt x="4265289" y="4285665"/>
                  <a:pt x="4255998" y="4294884"/>
                  <a:pt x="4244537" y="4294884"/>
                </a:cubicBezTo>
                <a:cubicBezTo>
                  <a:pt x="4233067" y="4294884"/>
                  <a:pt x="4223776" y="4285665"/>
                  <a:pt x="4223776" y="4274293"/>
                </a:cubicBezTo>
                <a:cubicBezTo>
                  <a:pt x="4223776" y="4262922"/>
                  <a:pt x="4233067" y="4253703"/>
                  <a:pt x="4244537" y="4253703"/>
                </a:cubicBezTo>
                <a:close/>
                <a:moveTo>
                  <a:pt x="4181581" y="4253703"/>
                </a:moveTo>
                <a:cubicBezTo>
                  <a:pt x="4193042" y="4253703"/>
                  <a:pt x="4202333" y="4262922"/>
                  <a:pt x="4202333" y="4274293"/>
                </a:cubicBezTo>
                <a:cubicBezTo>
                  <a:pt x="4202333" y="4285665"/>
                  <a:pt x="4193042" y="4294884"/>
                  <a:pt x="4181581" y="4294884"/>
                </a:cubicBezTo>
                <a:cubicBezTo>
                  <a:pt x="4170111" y="4294884"/>
                  <a:pt x="4160820" y="4285665"/>
                  <a:pt x="4160820" y="4274293"/>
                </a:cubicBezTo>
                <a:cubicBezTo>
                  <a:pt x="4160820" y="4262922"/>
                  <a:pt x="4170111" y="4253703"/>
                  <a:pt x="4181581" y="4253703"/>
                </a:cubicBezTo>
                <a:close/>
                <a:moveTo>
                  <a:pt x="4118536" y="4253703"/>
                </a:moveTo>
                <a:cubicBezTo>
                  <a:pt x="4129997" y="4253703"/>
                  <a:pt x="4139288" y="4262922"/>
                  <a:pt x="4139288" y="4274293"/>
                </a:cubicBezTo>
                <a:cubicBezTo>
                  <a:pt x="4139288" y="4285665"/>
                  <a:pt x="4129997" y="4294884"/>
                  <a:pt x="4118536" y="4294884"/>
                </a:cubicBezTo>
                <a:cubicBezTo>
                  <a:pt x="4107066" y="4294884"/>
                  <a:pt x="4097775" y="4285665"/>
                  <a:pt x="4097775" y="4274293"/>
                </a:cubicBezTo>
                <a:cubicBezTo>
                  <a:pt x="4097775" y="4262922"/>
                  <a:pt x="4107066" y="4253703"/>
                  <a:pt x="4118536" y="4253703"/>
                </a:cubicBezTo>
                <a:close/>
                <a:moveTo>
                  <a:pt x="2546634" y="4253281"/>
                </a:moveTo>
                <a:cubicBezTo>
                  <a:pt x="2558095" y="4253281"/>
                  <a:pt x="2567386" y="4262500"/>
                  <a:pt x="2567386" y="4273871"/>
                </a:cubicBezTo>
                <a:cubicBezTo>
                  <a:pt x="2567386" y="4285243"/>
                  <a:pt x="2558095" y="4294462"/>
                  <a:pt x="2546634" y="4294462"/>
                </a:cubicBezTo>
                <a:cubicBezTo>
                  <a:pt x="2535164" y="4294462"/>
                  <a:pt x="2525873" y="4285243"/>
                  <a:pt x="2525873" y="4273871"/>
                </a:cubicBezTo>
                <a:cubicBezTo>
                  <a:pt x="2525873" y="4262500"/>
                  <a:pt x="2535164" y="4253281"/>
                  <a:pt x="2546634" y="4253281"/>
                </a:cubicBezTo>
                <a:close/>
                <a:moveTo>
                  <a:pt x="2482907" y="4253281"/>
                </a:moveTo>
                <a:cubicBezTo>
                  <a:pt x="2494368" y="4253281"/>
                  <a:pt x="2503659" y="4262500"/>
                  <a:pt x="2503659" y="4273871"/>
                </a:cubicBezTo>
                <a:cubicBezTo>
                  <a:pt x="2503659" y="4285243"/>
                  <a:pt x="2494368" y="4294462"/>
                  <a:pt x="2482907" y="4294462"/>
                </a:cubicBezTo>
                <a:cubicBezTo>
                  <a:pt x="2471437" y="4294462"/>
                  <a:pt x="2462146" y="4285243"/>
                  <a:pt x="2462146" y="4273871"/>
                </a:cubicBezTo>
                <a:cubicBezTo>
                  <a:pt x="2462146" y="4262500"/>
                  <a:pt x="2471437" y="4253281"/>
                  <a:pt x="2482907" y="4253281"/>
                </a:cubicBezTo>
                <a:close/>
                <a:moveTo>
                  <a:pt x="2420041" y="4253281"/>
                </a:moveTo>
                <a:cubicBezTo>
                  <a:pt x="2431502" y="4253281"/>
                  <a:pt x="2440793" y="4262500"/>
                  <a:pt x="2440793" y="4273871"/>
                </a:cubicBezTo>
                <a:cubicBezTo>
                  <a:pt x="2440793" y="4285243"/>
                  <a:pt x="2431502" y="4294462"/>
                  <a:pt x="2420041" y="4294462"/>
                </a:cubicBezTo>
                <a:cubicBezTo>
                  <a:pt x="2408571" y="4294462"/>
                  <a:pt x="2399280" y="4285243"/>
                  <a:pt x="2399280" y="4273871"/>
                </a:cubicBezTo>
                <a:cubicBezTo>
                  <a:pt x="2399280" y="4262500"/>
                  <a:pt x="2408571" y="4253281"/>
                  <a:pt x="2420041" y="4253281"/>
                </a:cubicBezTo>
                <a:close/>
                <a:moveTo>
                  <a:pt x="2356575" y="4253281"/>
                </a:moveTo>
                <a:cubicBezTo>
                  <a:pt x="2368036" y="4253281"/>
                  <a:pt x="2377327" y="4262500"/>
                  <a:pt x="2377327" y="4273871"/>
                </a:cubicBezTo>
                <a:cubicBezTo>
                  <a:pt x="2377327" y="4285243"/>
                  <a:pt x="2368036" y="4294462"/>
                  <a:pt x="2356575" y="4294462"/>
                </a:cubicBezTo>
                <a:cubicBezTo>
                  <a:pt x="2345105" y="4294462"/>
                  <a:pt x="2335814" y="4285243"/>
                  <a:pt x="2335814" y="4273871"/>
                </a:cubicBezTo>
                <a:cubicBezTo>
                  <a:pt x="2335814" y="4262500"/>
                  <a:pt x="2345105" y="4253281"/>
                  <a:pt x="2356575" y="4253281"/>
                </a:cubicBezTo>
                <a:close/>
                <a:moveTo>
                  <a:pt x="2293709" y="4253281"/>
                </a:moveTo>
                <a:cubicBezTo>
                  <a:pt x="2305170" y="4253281"/>
                  <a:pt x="2314461" y="4262500"/>
                  <a:pt x="2314461" y="4273871"/>
                </a:cubicBezTo>
                <a:cubicBezTo>
                  <a:pt x="2314461" y="4285243"/>
                  <a:pt x="2305170" y="4294462"/>
                  <a:pt x="2293709" y="4294462"/>
                </a:cubicBezTo>
                <a:cubicBezTo>
                  <a:pt x="2282239" y="4294462"/>
                  <a:pt x="2272948" y="4285243"/>
                  <a:pt x="2272948" y="4273871"/>
                </a:cubicBezTo>
                <a:cubicBezTo>
                  <a:pt x="2272948" y="4262500"/>
                  <a:pt x="2282239" y="4253281"/>
                  <a:pt x="2293709" y="4253281"/>
                </a:cubicBezTo>
                <a:close/>
                <a:moveTo>
                  <a:pt x="2229983" y="4253281"/>
                </a:moveTo>
                <a:cubicBezTo>
                  <a:pt x="2241444" y="4253281"/>
                  <a:pt x="2250735" y="4262500"/>
                  <a:pt x="2250735" y="4273871"/>
                </a:cubicBezTo>
                <a:cubicBezTo>
                  <a:pt x="2250735" y="4285243"/>
                  <a:pt x="2241444" y="4294462"/>
                  <a:pt x="2229983" y="4294462"/>
                </a:cubicBezTo>
                <a:cubicBezTo>
                  <a:pt x="2218513" y="4294462"/>
                  <a:pt x="2209222" y="4285243"/>
                  <a:pt x="2209222" y="4273871"/>
                </a:cubicBezTo>
                <a:cubicBezTo>
                  <a:pt x="2209222" y="4262500"/>
                  <a:pt x="2218513" y="4253281"/>
                  <a:pt x="2229983" y="4253281"/>
                </a:cubicBezTo>
                <a:close/>
                <a:moveTo>
                  <a:pt x="2167117" y="4253281"/>
                </a:moveTo>
                <a:cubicBezTo>
                  <a:pt x="2178578" y="4253281"/>
                  <a:pt x="2187869" y="4262500"/>
                  <a:pt x="2187869" y="4273871"/>
                </a:cubicBezTo>
                <a:cubicBezTo>
                  <a:pt x="2187869" y="4285243"/>
                  <a:pt x="2178578" y="4294462"/>
                  <a:pt x="2167117" y="4294462"/>
                </a:cubicBezTo>
                <a:cubicBezTo>
                  <a:pt x="2155647" y="4294462"/>
                  <a:pt x="2146356" y="4285243"/>
                  <a:pt x="2146356" y="4273871"/>
                </a:cubicBezTo>
                <a:cubicBezTo>
                  <a:pt x="2146356" y="4262500"/>
                  <a:pt x="2155647" y="4253281"/>
                  <a:pt x="2167117" y="4253281"/>
                </a:cubicBezTo>
                <a:close/>
                <a:moveTo>
                  <a:pt x="2103991" y="4253281"/>
                </a:moveTo>
                <a:cubicBezTo>
                  <a:pt x="2115452" y="4253281"/>
                  <a:pt x="2124743" y="4262500"/>
                  <a:pt x="2124743" y="4273871"/>
                </a:cubicBezTo>
                <a:cubicBezTo>
                  <a:pt x="2124743" y="4285243"/>
                  <a:pt x="2115452" y="4294462"/>
                  <a:pt x="2103991" y="4294462"/>
                </a:cubicBezTo>
                <a:cubicBezTo>
                  <a:pt x="2092521" y="4294462"/>
                  <a:pt x="2083230" y="4285243"/>
                  <a:pt x="2083230" y="4273871"/>
                </a:cubicBezTo>
                <a:cubicBezTo>
                  <a:pt x="2083230" y="4262500"/>
                  <a:pt x="2092521" y="4253281"/>
                  <a:pt x="2103991" y="4253281"/>
                </a:cubicBezTo>
                <a:close/>
                <a:moveTo>
                  <a:pt x="6960640" y="4191680"/>
                </a:moveTo>
                <a:cubicBezTo>
                  <a:pt x="6972101" y="4191680"/>
                  <a:pt x="6981392" y="4200899"/>
                  <a:pt x="6981392" y="4212270"/>
                </a:cubicBezTo>
                <a:cubicBezTo>
                  <a:pt x="6981392" y="4223642"/>
                  <a:pt x="6972101" y="4232861"/>
                  <a:pt x="6960640" y="4232861"/>
                </a:cubicBezTo>
                <a:cubicBezTo>
                  <a:pt x="6949170" y="4232861"/>
                  <a:pt x="6939879" y="4223642"/>
                  <a:pt x="6939879" y="4212270"/>
                </a:cubicBezTo>
                <a:cubicBezTo>
                  <a:pt x="6939879" y="4200899"/>
                  <a:pt x="6949170" y="4191680"/>
                  <a:pt x="6960640" y="4191680"/>
                </a:cubicBezTo>
                <a:close/>
                <a:moveTo>
                  <a:pt x="6897424" y="4191680"/>
                </a:moveTo>
                <a:cubicBezTo>
                  <a:pt x="6908885" y="4191680"/>
                  <a:pt x="6918176" y="4200899"/>
                  <a:pt x="6918176" y="4212270"/>
                </a:cubicBezTo>
                <a:cubicBezTo>
                  <a:pt x="6918176" y="4223642"/>
                  <a:pt x="6908885" y="4232861"/>
                  <a:pt x="6897424" y="4232861"/>
                </a:cubicBezTo>
                <a:cubicBezTo>
                  <a:pt x="6885954" y="4232861"/>
                  <a:pt x="6876663" y="4223642"/>
                  <a:pt x="6876663" y="4212270"/>
                </a:cubicBezTo>
                <a:cubicBezTo>
                  <a:pt x="6876663" y="4200899"/>
                  <a:pt x="6885954" y="4191680"/>
                  <a:pt x="6897424" y="4191680"/>
                </a:cubicBezTo>
                <a:close/>
                <a:moveTo>
                  <a:pt x="6834648" y="4191680"/>
                </a:moveTo>
                <a:cubicBezTo>
                  <a:pt x="6846109" y="4191680"/>
                  <a:pt x="6855400" y="4200899"/>
                  <a:pt x="6855400" y="4212270"/>
                </a:cubicBezTo>
                <a:cubicBezTo>
                  <a:pt x="6855400" y="4223642"/>
                  <a:pt x="6846109" y="4232861"/>
                  <a:pt x="6834648" y="4232861"/>
                </a:cubicBezTo>
                <a:cubicBezTo>
                  <a:pt x="6823178" y="4232861"/>
                  <a:pt x="6813887" y="4223642"/>
                  <a:pt x="6813887" y="4212270"/>
                </a:cubicBezTo>
                <a:cubicBezTo>
                  <a:pt x="6813887" y="4200899"/>
                  <a:pt x="6823178" y="4191680"/>
                  <a:pt x="6834648" y="4191680"/>
                </a:cubicBezTo>
                <a:close/>
                <a:moveTo>
                  <a:pt x="6770922" y="4191680"/>
                </a:moveTo>
                <a:cubicBezTo>
                  <a:pt x="6782383" y="4191680"/>
                  <a:pt x="6791674" y="4200899"/>
                  <a:pt x="6791674" y="4212270"/>
                </a:cubicBezTo>
                <a:cubicBezTo>
                  <a:pt x="6791674" y="4223642"/>
                  <a:pt x="6782383" y="4232861"/>
                  <a:pt x="6770922" y="4232861"/>
                </a:cubicBezTo>
                <a:cubicBezTo>
                  <a:pt x="6759452" y="4232861"/>
                  <a:pt x="6750161" y="4223642"/>
                  <a:pt x="6750161" y="4212270"/>
                </a:cubicBezTo>
                <a:cubicBezTo>
                  <a:pt x="6750161" y="4200899"/>
                  <a:pt x="6759452" y="4191680"/>
                  <a:pt x="6770922" y="4191680"/>
                </a:cubicBezTo>
                <a:close/>
                <a:moveTo>
                  <a:pt x="6708137" y="4191680"/>
                </a:moveTo>
                <a:cubicBezTo>
                  <a:pt x="6719598" y="4191680"/>
                  <a:pt x="6728889" y="4200899"/>
                  <a:pt x="6728889" y="4212270"/>
                </a:cubicBezTo>
                <a:cubicBezTo>
                  <a:pt x="6728889" y="4223642"/>
                  <a:pt x="6719598" y="4232861"/>
                  <a:pt x="6708137" y="4232861"/>
                </a:cubicBezTo>
                <a:cubicBezTo>
                  <a:pt x="6696667" y="4232861"/>
                  <a:pt x="6687376" y="4223642"/>
                  <a:pt x="6687376" y="4212270"/>
                </a:cubicBezTo>
                <a:cubicBezTo>
                  <a:pt x="6687376" y="4200899"/>
                  <a:pt x="6696667" y="4191680"/>
                  <a:pt x="6708137" y="4191680"/>
                </a:cubicBezTo>
                <a:close/>
                <a:moveTo>
                  <a:pt x="6644930" y="4191680"/>
                </a:moveTo>
                <a:cubicBezTo>
                  <a:pt x="6656391" y="4191680"/>
                  <a:pt x="6665682" y="4200899"/>
                  <a:pt x="6665682" y="4212270"/>
                </a:cubicBezTo>
                <a:cubicBezTo>
                  <a:pt x="6665682" y="4223642"/>
                  <a:pt x="6656391" y="4232861"/>
                  <a:pt x="6644930" y="4232861"/>
                </a:cubicBezTo>
                <a:cubicBezTo>
                  <a:pt x="6633460" y="4232861"/>
                  <a:pt x="6624169" y="4223642"/>
                  <a:pt x="6624169" y="4212270"/>
                </a:cubicBezTo>
                <a:cubicBezTo>
                  <a:pt x="6624169" y="4200899"/>
                  <a:pt x="6633460" y="4191680"/>
                  <a:pt x="6644930" y="4191680"/>
                </a:cubicBezTo>
                <a:close/>
                <a:moveTo>
                  <a:pt x="6582055" y="4191680"/>
                </a:moveTo>
                <a:cubicBezTo>
                  <a:pt x="6593516" y="4191680"/>
                  <a:pt x="6602807" y="4200899"/>
                  <a:pt x="6602807" y="4212270"/>
                </a:cubicBezTo>
                <a:cubicBezTo>
                  <a:pt x="6602807" y="4223642"/>
                  <a:pt x="6593516" y="4232861"/>
                  <a:pt x="6582055" y="4232861"/>
                </a:cubicBezTo>
                <a:cubicBezTo>
                  <a:pt x="6570585" y="4232861"/>
                  <a:pt x="6561294" y="4223642"/>
                  <a:pt x="6561294" y="4212270"/>
                </a:cubicBezTo>
                <a:cubicBezTo>
                  <a:pt x="6561294" y="4200899"/>
                  <a:pt x="6570585" y="4191680"/>
                  <a:pt x="6582055" y="4191680"/>
                </a:cubicBezTo>
                <a:close/>
                <a:moveTo>
                  <a:pt x="6518329" y="4191680"/>
                </a:moveTo>
                <a:cubicBezTo>
                  <a:pt x="6529790" y="4191680"/>
                  <a:pt x="6539081" y="4200899"/>
                  <a:pt x="6539081" y="4212270"/>
                </a:cubicBezTo>
                <a:cubicBezTo>
                  <a:pt x="6539081" y="4223642"/>
                  <a:pt x="6529790" y="4232861"/>
                  <a:pt x="6518329" y="4232861"/>
                </a:cubicBezTo>
                <a:cubicBezTo>
                  <a:pt x="6506859" y="4232861"/>
                  <a:pt x="6497568" y="4223642"/>
                  <a:pt x="6497568" y="4212270"/>
                </a:cubicBezTo>
                <a:cubicBezTo>
                  <a:pt x="6497568" y="4200899"/>
                  <a:pt x="6506859" y="4191680"/>
                  <a:pt x="6518329" y="4191680"/>
                </a:cubicBezTo>
                <a:close/>
                <a:moveTo>
                  <a:pt x="6455553" y="4191680"/>
                </a:moveTo>
                <a:cubicBezTo>
                  <a:pt x="6467014" y="4191680"/>
                  <a:pt x="6476305" y="4200899"/>
                  <a:pt x="6476305" y="4212270"/>
                </a:cubicBezTo>
                <a:cubicBezTo>
                  <a:pt x="6476305" y="4223642"/>
                  <a:pt x="6467014" y="4232861"/>
                  <a:pt x="6455553" y="4232861"/>
                </a:cubicBezTo>
                <a:cubicBezTo>
                  <a:pt x="6444083" y="4232861"/>
                  <a:pt x="6434792" y="4223642"/>
                  <a:pt x="6434792" y="4212270"/>
                </a:cubicBezTo>
                <a:cubicBezTo>
                  <a:pt x="6434792" y="4200899"/>
                  <a:pt x="6444083" y="4191680"/>
                  <a:pt x="6455553" y="4191680"/>
                </a:cubicBezTo>
                <a:close/>
                <a:moveTo>
                  <a:pt x="6391997" y="4191680"/>
                </a:moveTo>
                <a:cubicBezTo>
                  <a:pt x="6403458" y="4191680"/>
                  <a:pt x="6412749" y="4200899"/>
                  <a:pt x="6412749" y="4212270"/>
                </a:cubicBezTo>
                <a:cubicBezTo>
                  <a:pt x="6412749" y="4223642"/>
                  <a:pt x="6403458" y="4232861"/>
                  <a:pt x="6391997" y="4232861"/>
                </a:cubicBezTo>
                <a:cubicBezTo>
                  <a:pt x="6380527" y="4232861"/>
                  <a:pt x="6371236" y="4223642"/>
                  <a:pt x="6371236" y="4212270"/>
                </a:cubicBezTo>
                <a:cubicBezTo>
                  <a:pt x="6371236" y="4200899"/>
                  <a:pt x="6380527" y="4191680"/>
                  <a:pt x="6391997" y="4191680"/>
                </a:cubicBezTo>
                <a:close/>
                <a:moveTo>
                  <a:pt x="6329212" y="4191680"/>
                </a:moveTo>
                <a:cubicBezTo>
                  <a:pt x="6340673" y="4191680"/>
                  <a:pt x="6349964" y="4200899"/>
                  <a:pt x="6349964" y="4212270"/>
                </a:cubicBezTo>
                <a:cubicBezTo>
                  <a:pt x="6349964" y="4223642"/>
                  <a:pt x="6340673" y="4232861"/>
                  <a:pt x="6329212" y="4232861"/>
                </a:cubicBezTo>
                <a:cubicBezTo>
                  <a:pt x="6317742" y="4232861"/>
                  <a:pt x="6308451" y="4223642"/>
                  <a:pt x="6308451" y="4212270"/>
                </a:cubicBezTo>
                <a:cubicBezTo>
                  <a:pt x="6308451" y="4200899"/>
                  <a:pt x="6317742" y="4191680"/>
                  <a:pt x="6329212" y="4191680"/>
                </a:cubicBezTo>
                <a:close/>
                <a:moveTo>
                  <a:pt x="6265404" y="4191680"/>
                </a:moveTo>
                <a:cubicBezTo>
                  <a:pt x="6276865" y="4191680"/>
                  <a:pt x="6286156" y="4200899"/>
                  <a:pt x="6286156" y="4212270"/>
                </a:cubicBezTo>
                <a:cubicBezTo>
                  <a:pt x="6286156" y="4223642"/>
                  <a:pt x="6276865" y="4232861"/>
                  <a:pt x="6265404" y="4232861"/>
                </a:cubicBezTo>
                <a:cubicBezTo>
                  <a:pt x="6253934" y="4232861"/>
                  <a:pt x="6244643" y="4223642"/>
                  <a:pt x="6244643" y="4212270"/>
                </a:cubicBezTo>
                <a:cubicBezTo>
                  <a:pt x="6244643" y="4200899"/>
                  <a:pt x="6253934" y="4191680"/>
                  <a:pt x="6265404" y="4191680"/>
                </a:cubicBezTo>
                <a:close/>
                <a:moveTo>
                  <a:pt x="6202619" y="4191680"/>
                </a:moveTo>
                <a:cubicBezTo>
                  <a:pt x="6214080" y="4191680"/>
                  <a:pt x="6223371" y="4200899"/>
                  <a:pt x="6223371" y="4212270"/>
                </a:cubicBezTo>
                <a:cubicBezTo>
                  <a:pt x="6223371" y="4223642"/>
                  <a:pt x="6214080" y="4232861"/>
                  <a:pt x="6202619" y="4232861"/>
                </a:cubicBezTo>
                <a:cubicBezTo>
                  <a:pt x="6191149" y="4232861"/>
                  <a:pt x="6181858" y="4223642"/>
                  <a:pt x="6181858" y="4212270"/>
                </a:cubicBezTo>
                <a:cubicBezTo>
                  <a:pt x="6181858" y="4200899"/>
                  <a:pt x="6191149" y="4191680"/>
                  <a:pt x="6202619" y="4191680"/>
                </a:cubicBezTo>
                <a:close/>
                <a:moveTo>
                  <a:pt x="4370869" y="4191680"/>
                </a:moveTo>
                <a:cubicBezTo>
                  <a:pt x="4382330" y="4191680"/>
                  <a:pt x="4391621" y="4200899"/>
                  <a:pt x="4391621" y="4212270"/>
                </a:cubicBezTo>
                <a:cubicBezTo>
                  <a:pt x="4391621" y="4223642"/>
                  <a:pt x="4382330" y="4232861"/>
                  <a:pt x="4370869" y="4232861"/>
                </a:cubicBezTo>
                <a:cubicBezTo>
                  <a:pt x="4359399" y="4232861"/>
                  <a:pt x="4350108" y="4223642"/>
                  <a:pt x="4350108" y="4212270"/>
                </a:cubicBezTo>
                <a:cubicBezTo>
                  <a:pt x="4350108" y="4200899"/>
                  <a:pt x="4359399" y="4191680"/>
                  <a:pt x="4370869" y="4191680"/>
                </a:cubicBezTo>
                <a:close/>
                <a:moveTo>
                  <a:pt x="4308003" y="4191680"/>
                </a:moveTo>
                <a:cubicBezTo>
                  <a:pt x="4319464" y="4191680"/>
                  <a:pt x="4328755" y="4200899"/>
                  <a:pt x="4328755" y="4212270"/>
                </a:cubicBezTo>
                <a:cubicBezTo>
                  <a:pt x="4328755" y="4223642"/>
                  <a:pt x="4319464" y="4232861"/>
                  <a:pt x="4308003" y="4232861"/>
                </a:cubicBezTo>
                <a:cubicBezTo>
                  <a:pt x="4296533" y="4232861"/>
                  <a:pt x="4287242" y="4223642"/>
                  <a:pt x="4287242" y="4212270"/>
                </a:cubicBezTo>
                <a:cubicBezTo>
                  <a:pt x="4287242" y="4200899"/>
                  <a:pt x="4296533" y="4191680"/>
                  <a:pt x="4308003" y="4191680"/>
                </a:cubicBezTo>
                <a:close/>
                <a:moveTo>
                  <a:pt x="4244277" y="4191680"/>
                </a:moveTo>
                <a:cubicBezTo>
                  <a:pt x="4255738" y="4191680"/>
                  <a:pt x="4265029" y="4200899"/>
                  <a:pt x="4265029" y="4212270"/>
                </a:cubicBezTo>
                <a:cubicBezTo>
                  <a:pt x="4265029" y="4223642"/>
                  <a:pt x="4255738" y="4232861"/>
                  <a:pt x="4244277" y="4232861"/>
                </a:cubicBezTo>
                <a:cubicBezTo>
                  <a:pt x="4232807" y="4232861"/>
                  <a:pt x="4223516" y="4223642"/>
                  <a:pt x="4223516" y="4212270"/>
                </a:cubicBezTo>
                <a:cubicBezTo>
                  <a:pt x="4223516" y="4200899"/>
                  <a:pt x="4232807" y="4191680"/>
                  <a:pt x="4244277" y="4191680"/>
                </a:cubicBezTo>
                <a:close/>
                <a:moveTo>
                  <a:pt x="4181411" y="4191680"/>
                </a:moveTo>
                <a:cubicBezTo>
                  <a:pt x="4192872" y="4191680"/>
                  <a:pt x="4202163" y="4200899"/>
                  <a:pt x="4202163" y="4212270"/>
                </a:cubicBezTo>
                <a:cubicBezTo>
                  <a:pt x="4202163" y="4223642"/>
                  <a:pt x="4192872" y="4232861"/>
                  <a:pt x="4181411" y="4232861"/>
                </a:cubicBezTo>
                <a:cubicBezTo>
                  <a:pt x="4169941" y="4232861"/>
                  <a:pt x="4160650" y="4223642"/>
                  <a:pt x="4160650" y="4212270"/>
                </a:cubicBezTo>
                <a:cubicBezTo>
                  <a:pt x="4160650" y="4200899"/>
                  <a:pt x="4169941" y="4191680"/>
                  <a:pt x="4181411" y="4191680"/>
                </a:cubicBezTo>
                <a:close/>
                <a:moveTo>
                  <a:pt x="4118285" y="4191680"/>
                </a:moveTo>
                <a:cubicBezTo>
                  <a:pt x="4129746" y="4191680"/>
                  <a:pt x="4139037" y="4200899"/>
                  <a:pt x="4139037" y="4212270"/>
                </a:cubicBezTo>
                <a:cubicBezTo>
                  <a:pt x="4139037" y="4223642"/>
                  <a:pt x="4129746" y="4232861"/>
                  <a:pt x="4118285" y="4232861"/>
                </a:cubicBezTo>
                <a:cubicBezTo>
                  <a:pt x="4106815" y="4232861"/>
                  <a:pt x="4097524" y="4223642"/>
                  <a:pt x="4097524" y="4212270"/>
                </a:cubicBezTo>
                <a:cubicBezTo>
                  <a:pt x="4097524" y="4200899"/>
                  <a:pt x="4106815" y="4191680"/>
                  <a:pt x="4118285" y="4191680"/>
                </a:cubicBezTo>
                <a:close/>
                <a:moveTo>
                  <a:pt x="2609248" y="4191258"/>
                </a:moveTo>
                <a:cubicBezTo>
                  <a:pt x="2620709" y="4191258"/>
                  <a:pt x="2630000" y="4200477"/>
                  <a:pt x="2630000" y="4211848"/>
                </a:cubicBezTo>
                <a:cubicBezTo>
                  <a:pt x="2630000" y="4223220"/>
                  <a:pt x="2620709" y="4232439"/>
                  <a:pt x="2609248" y="4232439"/>
                </a:cubicBezTo>
                <a:cubicBezTo>
                  <a:pt x="2597778" y="4232439"/>
                  <a:pt x="2588487" y="4223220"/>
                  <a:pt x="2588487" y="4211848"/>
                </a:cubicBezTo>
                <a:cubicBezTo>
                  <a:pt x="2588487" y="4200477"/>
                  <a:pt x="2597778" y="4191258"/>
                  <a:pt x="2609248" y="4191258"/>
                </a:cubicBezTo>
                <a:close/>
                <a:moveTo>
                  <a:pt x="2546383" y="4191258"/>
                </a:moveTo>
                <a:cubicBezTo>
                  <a:pt x="2557844" y="4191258"/>
                  <a:pt x="2567135" y="4200477"/>
                  <a:pt x="2567135" y="4211848"/>
                </a:cubicBezTo>
                <a:cubicBezTo>
                  <a:pt x="2567135" y="4223220"/>
                  <a:pt x="2557844" y="4232439"/>
                  <a:pt x="2546383" y="4232439"/>
                </a:cubicBezTo>
                <a:cubicBezTo>
                  <a:pt x="2534913" y="4232439"/>
                  <a:pt x="2525622" y="4223220"/>
                  <a:pt x="2525622" y="4211848"/>
                </a:cubicBezTo>
                <a:cubicBezTo>
                  <a:pt x="2525622" y="4200477"/>
                  <a:pt x="2534913" y="4191258"/>
                  <a:pt x="2546383" y="4191258"/>
                </a:cubicBezTo>
                <a:close/>
                <a:moveTo>
                  <a:pt x="2482656" y="4191258"/>
                </a:moveTo>
                <a:cubicBezTo>
                  <a:pt x="2494117" y="4191258"/>
                  <a:pt x="2503408" y="4200477"/>
                  <a:pt x="2503408" y="4211848"/>
                </a:cubicBezTo>
                <a:cubicBezTo>
                  <a:pt x="2503408" y="4223220"/>
                  <a:pt x="2494117" y="4232439"/>
                  <a:pt x="2482656" y="4232439"/>
                </a:cubicBezTo>
                <a:cubicBezTo>
                  <a:pt x="2471186" y="4232439"/>
                  <a:pt x="2461895" y="4223220"/>
                  <a:pt x="2461895" y="4211848"/>
                </a:cubicBezTo>
                <a:cubicBezTo>
                  <a:pt x="2461895" y="4200477"/>
                  <a:pt x="2471186" y="4191258"/>
                  <a:pt x="2482656" y="4191258"/>
                </a:cubicBezTo>
                <a:close/>
                <a:moveTo>
                  <a:pt x="2419781" y="4191258"/>
                </a:moveTo>
                <a:cubicBezTo>
                  <a:pt x="2431242" y="4191258"/>
                  <a:pt x="2440533" y="4200477"/>
                  <a:pt x="2440533" y="4211848"/>
                </a:cubicBezTo>
                <a:cubicBezTo>
                  <a:pt x="2440533" y="4223220"/>
                  <a:pt x="2431242" y="4232439"/>
                  <a:pt x="2419781" y="4232439"/>
                </a:cubicBezTo>
                <a:cubicBezTo>
                  <a:pt x="2408311" y="4232439"/>
                  <a:pt x="2399020" y="4223220"/>
                  <a:pt x="2399020" y="4211848"/>
                </a:cubicBezTo>
                <a:cubicBezTo>
                  <a:pt x="2399020" y="4200477"/>
                  <a:pt x="2408311" y="4191258"/>
                  <a:pt x="2419781" y="4191258"/>
                </a:cubicBezTo>
                <a:close/>
                <a:moveTo>
                  <a:pt x="2356315" y="4191258"/>
                </a:moveTo>
                <a:cubicBezTo>
                  <a:pt x="2367776" y="4191258"/>
                  <a:pt x="2377067" y="4200477"/>
                  <a:pt x="2377067" y="4211848"/>
                </a:cubicBezTo>
                <a:cubicBezTo>
                  <a:pt x="2377067" y="4223220"/>
                  <a:pt x="2367776" y="4232439"/>
                  <a:pt x="2356315" y="4232439"/>
                </a:cubicBezTo>
                <a:cubicBezTo>
                  <a:pt x="2344845" y="4232439"/>
                  <a:pt x="2335554" y="4223220"/>
                  <a:pt x="2335554" y="4211848"/>
                </a:cubicBezTo>
                <a:cubicBezTo>
                  <a:pt x="2335554" y="4200477"/>
                  <a:pt x="2344845" y="4191258"/>
                  <a:pt x="2356315" y="4191258"/>
                </a:cubicBezTo>
                <a:close/>
                <a:moveTo>
                  <a:pt x="2293449" y="4191258"/>
                </a:moveTo>
                <a:cubicBezTo>
                  <a:pt x="2304910" y="4191258"/>
                  <a:pt x="2314201" y="4200477"/>
                  <a:pt x="2314201" y="4211848"/>
                </a:cubicBezTo>
                <a:cubicBezTo>
                  <a:pt x="2314201" y="4223220"/>
                  <a:pt x="2304910" y="4232439"/>
                  <a:pt x="2293449" y="4232439"/>
                </a:cubicBezTo>
                <a:cubicBezTo>
                  <a:pt x="2281979" y="4232439"/>
                  <a:pt x="2272688" y="4223220"/>
                  <a:pt x="2272688" y="4211848"/>
                </a:cubicBezTo>
                <a:cubicBezTo>
                  <a:pt x="2272688" y="4200477"/>
                  <a:pt x="2281979" y="4191258"/>
                  <a:pt x="2293449" y="4191258"/>
                </a:cubicBezTo>
                <a:close/>
                <a:moveTo>
                  <a:pt x="2229722" y="4191258"/>
                </a:moveTo>
                <a:cubicBezTo>
                  <a:pt x="2241183" y="4191258"/>
                  <a:pt x="2250474" y="4200477"/>
                  <a:pt x="2250474" y="4211848"/>
                </a:cubicBezTo>
                <a:cubicBezTo>
                  <a:pt x="2250474" y="4223220"/>
                  <a:pt x="2241183" y="4232439"/>
                  <a:pt x="2229722" y="4232439"/>
                </a:cubicBezTo>
                <a:cubicBezTo>
                  <a:pt x="2218252" y="4232439"/>
                  <a:pt x="2208961" y="4223220"/>
                  <a:pt x="2208961" y="4211848"/>
                </a:cubicBezTo>
                <a:cubicBezTo>
                  <a:pt x="2208961" y="4200477"/>
                  <a:pt x="2218252" y="4191258"/>
                  <a:pt x="2229722" y="4191258"/>
                </a:cubicBezTo>
                <a:close/>
                <a:moveTo>
                  <a:pt x="2166937" y="4191258"/>
                </a:moveTo>
                <a:cubicBezTo>
                  <a:pt x="2178398" y="4191258"/>
                  <a:pt x="2187689" y="4200477"/>
                  <a:pt x="2187689" y="4211848"/>
                </a:cubicBezTo>
                <a:cubicBezTo>
                  <a:pt x="2187689" y="4223220"/>
                  <a:pt x="2178398" y="4232439"/>
                  <a:pt x="2166937" y="4232439"/>
                </a:cubicBezTo>
                <a:cubicBezTo>
                  <a:pt x="2155467" y="4232439"/>
                  <a:pt x="2146176" y="4223220"/>
                  <a:pt x="2146176" y="4211848"/>
                </a:cubicBezTo>
                <a:cubicBezTo>
                  <a:pt x="2146176" y="4200477"/>
                  <a:pt x="2155467" y="4191258"/>
                  <a:pt x="2166937" y="4191258"/>
                </a:cubicBezTo>
                <a:close/>
                <a:moveTo>
                  <a:pt x="6960640" y="4129146"/>
                </a:moveTo>
                <a:cubicBezTo>
                  <a:pt x="6972101" y="4129146"/>
                  <a:pt x="6981392" y="4138365"/>
                  <a:pt x="6981392" y="4149736"/>
                </a:cubicBezTo>
                <a:cubicBezTo>
                  <a:pt x="6981392" y="4161108"/>
                  <a:pt x="6972101" y="4170327"/>
                  <a:pt x="6960640" y="4170327"/>
                </a:cubicBezTo>
                <a:cubicBezTo>
                  <a:pt x="6949170" y="4170327"/>
                  <a:pt x="6939879" y="4161108"/>
                  <a:pt x="6939879" y="4149736"/>
                </a:cubicBezTo>
                <a:cubicBezTo>
                  <a:pt x="6939879" y="4138365"/>
                  <a:pt x="6949170" y="4129146"/>
                  <a:pt x="6960640" y="4129146"/>
                </a:cubicBezTo>
                <a:close/>
                <a:moveTo>
                  <a:pt x="6897424" y="4129146"/>
                </a:moveTo>
                <a:cubicBezTo>
                  <a:pt x="6908885" y="4129146"/>
                  <a:pt x="6918176" y="4138365"/>
                  <a:pt x="6918176" y="4149736"/>
                </a:cubicBezTo>
                <a:cubicBezTo>
                  <a:pt x="6918176" y="4161108"/>
                  <a:pt x="6908885" y="4170327"/>
                  <a:pt x="6897424" y="4170327"/>
                </a:cubicBezTo>
                <a:cubicBezTo>
                  <a:pt x="6885954" y="4170327"/>
                  <a:pt x="6876663" y="4161108"/>
                  <a:pt x="6876663" y="4149736"/>
                </a:cubicBezTo>
                <a:cubicBezTo>
                  <a:pt x="6876663" y="4138365"/>
                  <a:pt x="6885954" y="4129146"/>
                  <a:pt x="6897424" y="4129146"/>
                </a:cubicBezTo>
                <a:close/>
                <a:moveTo>
                  <a:pt x="6834648" y="4129146"/>
                </a:moveTo>
                <a:cubicBezTo>
                  <a:pt x="6846109" y="4129146"/>
                  <a:pt x="6855400" y="4138365"/>
                  <a:pt x="6855400" y="4149736"/>
                </a:cubicBezTo>
                <a:cubicBezTo>
                  <a:pt x="6855400" y="4161108"/>
                  <a:pt x="6846109" y="4170327"/>
                  <a:pt x="6834648" y="4170327"/>
                </a:cubicBezTo>
                <a:cubicBezTo>
                  <a:pt x="6823178" y="4170327"/>
                  <a:pt x="6813887" y="4161108"/>
                  <a:pt x="6813887" y="4149736"/>
                </a:cubicBezTo>
                <a:cubicBezTo>
                  <a:pt x="6813887" y="4138365"/>
                  <a:pt x="6823178" y="4129146"/>
                  <a:pt x="6834648" y="4129146"/>
                </a:cubicBezTo>
                <a:close/>
                <a:moveTo>
                  <a:pt x="6770922" y="4129146"/>
                </a:moveTo>
                <a:cubicBezTo>
                  <a:pt x="6782383" y="4129146"/>
                  <a:pt x="6791674" y="4138365"/>
                  <a:pt x="6791674" y="4149736"/>
                </a:cubicBezTo>
                <a:cubicBezTo>
                  <a:pt x="6791674" y="4161108"/>
                  <a:pt x="6782383" y="4170327"/>
                  <a:pt x="6770922" y="4170327"/>
                </a:cubicBezTo>
                <a:cubicBezTo>
                  <a:pt x="6759452" y="4170327"/>
                  <a:pt x="6750161" y="4161108"/>
                  <a:pt x="6750161" y="4149736"/>
                </a:cubicBezTo>
                <a:cubicBezTo>
                  <a:pt x="6750161" y="4138365"/>
                  <a:pt x="6759452" y="4129146"/>
                  <a:pt x="6770922" y="4129146"/>
                </a:cubicBezTo>
                <a:close/>
                <a:moveTo>
                  <a:pt x="6708137" y="4129146"/>
                </a:moveTo>
                <a:cubicBezTo>
                  <a:pt x="6719598" y="4129146"/>
                  <a:pt x="6728889" y="4138365"/>
                  <a:pt x="6728889" y="4149736"/>
                </a:cubicBezTo>
                <a:cubicBezTo>
                  <a:pt x="6728889" y="4161108"/>
                  <a:pt x="6719598" y="4170327"/>
                  <a:pt x="6708137" y="4170327"/>
                </a:cubicBezTo>
                <a:cubicBezTo>
                  <a:pt x="6696667" y="4170327"/>
                  <a:pt x="6687376" y="4161108"/>
                  <a:pt x="6687376" y="4149736"/>
                </a:cubicBezTo>
                <a:cubicBezTo>
                  <a:pt x="6687376" y="4138365"/>
                  <a:pt x="6696667" y="4129146"/>
                  <a:pt x="6708137" y="4129146"/>
                </a:cubicBezTo>
                <a:close/>
                <a:moveTo>
                  <a:pt x="6644930" y="4129146"/>
                </a:moveTo>
                <a:cubicBezTo>
                  <a:pt x="6656391" y="4129146"/>
                  <a:pt x="6665682" y="4138365"/>
                  <a:pt x="6665682" y="4149736"/>
                </a:cubicBezTo>
                <a:cubicBezTo>
                  <a:pt x="6665682" y="4161108"/>
                  <a:pt x="6656391" y="4170327"/>
                  <a:pt x="6644930" y="4170327"/>
                </a:cubicBezTo>
                <a:cubicBezTo>
                  <a:pt x="6633460" y="4170327"/>
                  <a:pt x="6624169" y="4161108"/>
                  <a:pt x="6624169" y="4149736"/>
                </a:cubicBezTo>
                <a:cubicBezTo>
                  <a:pt x="6624169" y="4138365"/>
                  <a:pt x="6633460" y="4129146"/>
                  <a:pt x="6644930" y="4129146"/>
                </a:cubicBezTo>
                <a:close/>
                <a:moveTo>
                  <a:pt x="6582055" y="4129146"/>
                </a:moveTo>
                <a:cubicBezTo>
                  <a:pt x="6593516" y="4129146"/>
                  <a:pt x="6602807" y="4138365"/>
                  <a:pt x="6602807" y="4149736"/>
                </a:cubicBezTo>
                <a:cubicBezTo>
                  <a:pt x="6602807" y="4161108"/>
                  <a:pt x="6593516" y="4170327"/>
                  <a:pt x="6582055" y="4170327"/>
                </a:cubicBezTo>
                <a:cubicBezTo>
                  <a:pt x="6570585" y="4170327"/>
                  <a:pt x="6561294" y="4161108"/>
                  <a:pt x="6561294" y="4149736"/>
                </a:cubicBezTo>
                <a:cubicBezTo>
                  <a:pt x="6561294" y="4138365"/>
                  <a:pt x="6570585" y="4129146"/>
                  <a:pt x="6582055" y="4129146"/>
                </a:cubicBezTo>
                <a:close/>
                <a:moveTo>
                  <a:pt x="6518329" y="4129146"/>
                </a:moveTo>
                <a:cubicBezTo>
                  <a:pt x="6529790" y="4129146"/>
                  <a:pt x="6539081" y="4138365"/>
                  <a:pt x="6539081" y="4149736"/>
                </a:cubicBezTo>
                <a:cubicBezTo>
                  <a:pt x="6539081" y="4161108"/>
                  <a:pt x="6529790" y="4170327"/>
                  <a:pt x="6518329" y="4170327"/>
                </a:cubicBezTo>
                <a:cubicBezTo>
                  <a:pt x="6506859" y="4170327"/>
                  <a:pt x="6497568" y="4161108"/>
                  <a:pt x="6497568" y="4149736"/>
                </a:cubicBezTo>
                <a:cubicBezTo>
                  <a:pt x="6497568" y="4138365"/>
                  <a:pt x="6506859" y="4129146"/>
                  <a:pt x="6518329" y="4129146"/>
                </a:cubicBezTo>
                <a:close/>
                <a:moveTo>
                  <a:pt x="6455553" y="4129146"/>
                </a:moveTo>
                <a:cubicBezTo>
                  <a:pt x="6467014" y="4129146"/>
                  <a:pt x="6476305" y="4138365"/>
                  <a:pt x="6476305" y="4149736"/>
                </a:cubicBezTo>
                <a:cubicBezTo>
                  <a:pt x="6476305" y="4161108"/>
                  <a:pt x="6467014" y="4170327"/>
                  <a:pt x="6455553" y="4170327"/>
                </a:cubicBezTo>
                <a:cubicBezTo>
                  <a:pt x="6444083" y="4170327"/>
                  <a:pt x="6434792" y="4161108"/>
                  <a:pt x="6434792" y="4149736"/>
                </a:cubicBezTo>
                <a:cubicBezTo>
                  <a:pt x="6434792" y="4138365"/>
                  <a:pt x="6444083" y="4129146"/>
                  <a:pt x="6455553" y="4129146"/>
                </a:cubicBezTo>
                <a:close/>
                <a:moveTo>
                  <a:pt x="6391997" y="4129146"/>
                </a:moveTo>
                <a:cubicBezTo>
                  <a:pt x="6403458" y="4129146"/>
                  <a:pt x="6412749" y="4138365"/>
                  <a:pt x="6412749" y="4149736"/>
                </a:cubicBezTo>
                <a:cubicBezTo>
                  <a:pt x="6412749" y="4161108"/>
                  <a:pt x="6403458" y="4170327"/>
                  <a:pt x="6391997" y="4170327"/>
                </a:cubicBezTo>
                <a:cubicBezTo>
                  <a:pt x="6380527" y="4170327"/>
                  <a:pt x="6371236" y="4161108"/>
                  <a:pt x="6371236" y="4149736"/>
                </a:cubicBezTo>
                <a:cubicBezTo>
                  <a:pt x="6371236" y="4138365"/>
                  <a:pt x="6380527" y="4129146"/>
                  <a:pt x="6391997" y="4129146"/>
                </a:cubicBezTo>
                <a:close/>
                <a:moveTo>
                  <a:pt x="6329212" y="4129146"/>
                </a:moveTo>
                <a:cubicBezTo>
                  <a:pt x="6340673" y="4129146"/>
                  <a:pt x="6349964" y="4138365"/>
                  <a:pt x="6349964" y="4149736"/>
                </a:cubicBezTo>
                <a:cubicBezTo>
                  <a:pt x="6349964" y="4161108"/>
                  <a:pt x="6340673" y="4170327"/>
                  <a:pt x="6329212" y="4170327"/>
                </a:cubicBezTo>
                <a:cubicBezTo>
                  <a:pt x="6317742" y="4170327"/>
                  <a:pt x="6308451" y="4161108"/>
                  <a:pt x="6308451" y="4149736"/>
                </a:cubicBezTo>
                <a:cubicBezTo>
                  <a:pt x="6308451" y="4138365"/>
                  <a:pt x="6317742" y="4129146"/>
                  <a:pt x="6329212" y="4129146"/>
                </a:cubicBezTo>
                <a:close/>
                <a:moveTo>
                  <a:pt x="6265404" y="4129146"/>
                </a:moveTo>
                <a:cubicBezTo>
                  <a:pt x="6276865" y="4129146"/>
                  <a:pt x="6286156" y="4138365"/>
                  <a:pt x="6286156" y="4149736"/>
                </a:cubicBezTo>
                <a:cubicBezTo>
                  <a:pt x="6286156" y="4161108"/>
                  <a:pt x="6276865" y="4170327"/>
                  <a:pt x="6265404" y="4170327"/>
                </a:cubicBezTo>
                <a:cubicBezTo>
                  <a:pt x="6253934" y="4170327"/>
                  <a:pt x="6244643" y="4161108"/>
                  <a:pt x="6244643" y="4149736"/>
                </a:cubicBezTo>
                <a:cubicBezTo>
                  <a:pt x="6244643" y="4138365"/>
                  <a:pt x="6253934" y="4129146"/>
                  <a:pt x="6265404" y="4129146"/>
                </a:cubicBezTo>
                <a:close/>
                <a:moveTo>
                  <a:pt x="6202619" y="4129146"/>
                </a:moveTo>
                <a:cubicBezTo>
                  <a:pt x="6214080" y="4129146"/>
                  <a:pt x="6223371" y="4138365"/>
                  <a:pt x="6223371" y="4149736"/>
                </a:cubicBezTo>
                <a:cubicBezTo>
                  <a:pt x="6223371" y="4161108"/>
                  <a:pt x="6214080" y="4170327"/>
                  <a:pt x="6202619" y="4170327"/>
                </a:cubicBezTo>
                <a:cubicBezTo>
                  <a:pt x="6191149" y="4170327"/>
                  <a:pt x="6181858" y="4161108"/>
                  <a:pt x="6181858" y="4149736"/>
                </a:cubicBezTo>
                <a:cubicBezTo>
                  <a:pt x="6181858" y="4138365"/>
                  <a:pt x="6191149" y="4129146"/>
                  <a:pt x="6202619" y="4129146"/>
                </a:cubicBezTo>
                <a:close/>
                <a:moveTo>
                  <a:pt x="6139493" y="4129146"/>
                </a:moveTo>
                <a:cubicBezTo>
                  <a:pt x="6150954" y="4129146"/>
                  <a:pt x="6160245" y="4138365"/>
                  <a:pt x="6160245" y="4149736"/>
                </a:cubicBezTo>
                <a:cubicBezTo>
                  <a:pt x="6160245" y="4161108"/>
                  <a:pt x="6150954" y="4170327"/>
                  <a:pt x="6139493" y="4170327"/>
                </a:cubicBezTo>
                <a:cubicBezTo>
                  <a:pt x="6128023" y="4170327"/>
                  <a:pt x="6118732" y="4161108"/>
                  <a:pt x="6118732" y="4149736"/>
                </a:cubicBezTo>
                <a:cubicBezTo>
                  <a:pt x="6118732" y="4138365"/>
                  <a:pt x="6128023" y="4129146"/>
                  <a:pt x="6139493" y="4129146"/>
                </a:cubicBezTo>
                <a:close/>
                <a:moveTo>
                  <a:pt x="4370869" y="4129146"/>
                </a:moveTo>
                <a:cubicBezTo>
                  <a:pt x="4382330" y="4129146"/>
                  <a:pt x="4391621" y="4138365"/>
                  <a:pt x="4391621" y="4149736"/>
                </a:cubicBezTo>
                <a:cubicBezTo>
                  <a:pt x="4391621" y="4161108"/>
                  <a:pt x="4382330" y="4170327"/>
                  <a:pt x="4370869" y="4170327"/>
                </a:cubicBezTo>
                <a:cubicBezTo>
                  <a:pt x="4359399" y="4170327"/>
                  <a:pt x="4350108" y="4161108"/>
                  <a:pt x="4350108" y="4149736"/>
                </a:cubicBezTo>
                <a:cubicBezTo>
                  <a:pt x="4350108" y="4138365"/>
                  <a:pt x="4359399" y="4129146"/>
                  <a:pt x="4370869" y="4129146"/>
                </a:cubicBezTo>
                <a:close/>
                <a:moveTo>
                  <a:pt x="4308003" y="4129146"/>
                </a:moveTo>
                <a:cubicBezTo>
                  <a:pt x="4319464" y="4129146"/>
                  <a:pt x="4328755" y="4138365"/>
                  <a:pt x="4328755" y="4149736"/>
                </a:cubicBezTo>
                <a:cubicBezTo>
                  <a:pt x="4328755" y="4161108"/>
                  <a:pt x="4319464" y="4170327"/>
                  <a:pt x="4308003" y="4170327"/>
                </a:cubicBezTo>
                <a:cubicBezTo>
                  <a:pt x="4296533" y="4170327"/>
                  <a:pt x="4287242" y="4161108"/>
                  <a:pt x="4287242" y="4149736"/>
                </a:cubicBezTo>
                <a:cubicBezTo>
                  <a:pt x="4287242" y="4138365"/>
                  <a:pt x="4296533" y="4129146"/>
                  <a:pt x="4308003" y="4129146"/>
                </a:cubicBezTo>
                <a:close/>
                <a:moveTo>
                  <a:pt x="4244277" y="4129146"/>
                </a:moveTo>
                <a:cubicBezTo>
                  <a:pt x="4255738" y="4129146"/>
                  <a:pt x="4265029" y="4138365"/>
                  <a:pt x="4265029" y="4149736"/>
                </a:cubicBezTo>
                <a:cubicBezTo>
                  <a:pt x="4265029" y="4161108"/>
                  <a:pt x="4255738" y="4170327"/>
                  <a:pt x="4244277" y="4170327"/>
                </a:cubicBezTo>
                <a:cubicBezTo>
                  <a:pt x="4232807" y="4170327"/>
                  <a:pt x="4223516" y="4161108"/>
                  <a:pt x="4223516" y="4149736"/>
                </a:cubicBezTo>
                <a:cubicBezTo>
                  <a:pt x="4223516" y="4138365"/>
                  <a:pt x="4232807" y="4129146"/>
                  <a:pt x="4244277" y="4129146"/>
                </a:cubicBezTo>
                <a:close/>
                <a:moveTo>
                  <a:pt x="4181411" y="4129146"/>
                </a:moveTo>
                <a:cubicBezTo>
                  <a:pt x="4192872" y="4129146"/>
                  <a:pt x="4202163" y="4138365"/>
                  <a:pt x="4202163" y="4149736"/>
                </a:cubicBezTo>
                <a:cubicBezTo>
                  <a:pt x="4202163" y="4161108"/>
                  <a:pt x="4192872" y="4170327"/>
                  <a:pt x="4181411" y="4170327"/>
                </a:cubicBezTo>
                <a:cubicBezTo>
                  <a:pt x="4169941" y="4170327"/>
                  <a:pt x="4160650" y="4161108"/>
                  <a:pt x="4160650" y="4149736"/>
                </a:cubicBezTo>
                <a:cubicBezTo>
                  <a:pt x="4160650" y="4138365"/>
                  <a:pt x="4169941" y="4129146"/>
                  <a:pt x="4181411" y="4129146"/>
                </a:cubicBezTo>
                <a:close/>
                <a:moveTo>
                  <a:pt x="4118285" y="4129146"/>
                </a:moveTo>
                <a:cubicBezTo>
                  <a:pt x="4129746" y="4129146"/>
                  <a:pt x="4139037" y="4138365"/>
                  <a:pt x="4139037" y="4149736"/>
                </a:cubicBezTo>
                <a:cubicBezTo>
                  <a:pt x="4139037" y="4161108"/>
                  <a:pt x="4129746" y="4170327"/>
                  <a:pt x="4118285" y="4170327"/>
                </a:cubicBezTo>
                <a:cubicBezTo>
                  <a:pt x="4106815" y="4170327"/>
                  <a:pt x="4097524" y="4161108"/>
                  <a:pt x="4097524" y="4149736"/>
                </a:cubicBezTo>
                <a:cubicBezTo>
                  <a:pt x="4097524" y="4138365"/>
                  <a:pt x="4106815" y="4129146"/>
                  <a:pt x="4118285" y="4129146"/>
                </a:cubicBezTo>
                <a:close/>
                <a:moveTo>
                  <a:pt x="4055410" y="4129146"/>
                </a:moveTo>
                <a:cubicBezTo>
                  <a:pt x="4066871" y="4129146"/>
                  <a:pt x="4076162" y="4138365"/>
                  <a:pt x="4076162" y="4149736"/>
                </a:cubicBezTo>
                <a:cubicBezTo>
                  <a:pt x="4076162" y="4161108"/>
                  <a:pt x="4066871" y="4170327"/>
                  <a:pt x="4055410" y="4170327"/>
                </a:cubicBezTo>
                <a:cubicBezTo>
                  <a:pt x="4043940" y="4170327"/>
                  <a:pt x="4034649" y="4161108"/>
                  <a:pt x="4034649" y="4149736"/>
                </a:cubicBezTo>
                <a:cubicBezTo>
                  <a:pt x="4034649" y="4138365"/>
                  <a:pt x="4043940" y="4129146"/>
                  <a:pt x="4055410" y="4129146"/>
                </a:cubicBezTo>
                <a:close/>
                <a:moveTo>
                  <a:pt x="2609248" y="4128716"/>
                </a:moveTo>
                <a:cubicBezTo>
                  <a:pt x="2620709" y="4128716"/>
                  <a:pt x="2630000" y="4137935"/>
                  <a:pt x="2630000" y="4149306"/>
                </a:cubicBezTo>
                <a:cubicBezTo>
                  <a:pt x="2630000" y="4160678"/>
                  <a:pt x="2620709" y="4169897"/>
                  <a:pt x="2609248" y="4169897"/>
                </a:cubicBezTo>
                <a:cubicBezTo>
                  <a:pt x="2597778" y="4169897"/>
                  <a:pt x="2588487" y="4160678"/>
                  <a:pt x="2588487" y="4149306"/>
                </a:cubicBezTo>
                <a:cubicBezTo>
                  <a:pt x="2588487" y="4137935"/>
                  <a:pt x="2597778" y="4128716"/>
                  <a:pt x="2609248" y="4128716"/>
                </a:cubicBezTo>
                <a:close/>
                <a:moveTo>
                  <a:pt x="2546383" y="4128716"/>
                </a:moveTo>
                <a:cubicBezTo>
                  <a:pt x="2557844" y="4128716"/>
                  <a:pt x="2567135" y="4137935"/>
                  <a:pt x="2567135" y="4149306"/>
                </a:cubicBezTo>
                <a:cubicBezTo>
                  <a:pt x="2567135" y="4160678"/>
                  <a:pt x="2557844" y="4169897"/>
                  <a:pt x="2546383" y="4169897"/>
                </a:cubicBezTo>
                <a:cubicBezTo>
                  <a:pt x="2534913" y="4169897"/>
                  <a:pt x="2525622" y="4160678"/>
                  <a:pt x="2525622" y="4149306"/>
                </a:cubicBezTo>
                <a:cubicBezTo>
                  <a:pt x="2525622" y="4137935"/>
                  <a:pt x="2534913" y="4128716"/>
                  <a:pt x="2546383" y="4128716"/>
                </a:cubicBezTo>
                <a:close/>
                <a:moveTo>
                  <a:pt x="2482656" y="4128716"/>
                </a:moveTo>
                <a:cubicBezTo>
                  <a:pt x="2494117" y="4128716"/>
                  <a:pt x="2503408" y="4137935"/>
                  <a:pt x="2503408" y="4149306"/>
                </a:cubicBezTo>
                <a:cubicBezTo>
                  <a:pt x="2503408" y="4160678"/>
                  <a:pt x="2494117" y="4169897"/>
                  <a:pt x="2482656" y="4169897"/>
                </a:cubicBezTo>
                <a:cubicBezTo>
                  <a:pt x="2471186" y="4169897"/>
                  <a:pt x="2461895" y="4160678"/>
                  <a:pt x="2461895" y="4149306"/>
                </a:cubicBezTo>
                <a:cubicBezTo>
                  <a:pt x="2461895" y="4137935"/>
                  <a:pt x="2471186" y="4128716"/>
                  <a:pt x="2482656" y="4128716"/>
                </a:cubicBezTo>
                <a:close/>
                <a:moveTo>
                  <a:pt x="2419781" y="4128716"/>
                </a:moveTo>
                <a:cubicBezTo>
                  <a:pt x="2431242" y="4128716"/>
                  <a:pt x="2440533" y="4137935"/>
                  <a:pt x="2440533" y="4149306"/>
                </a:cubicBezTo>
                <a:cubicBezTo>
                  <a:pt x="2440533" y="4160678"/>
                  <a:pt x="2431242" y="4169897"/>
                  <a:pt x="2419781" y="4169897"/>
                </a:cubicBezTo>
                <a:cubicBezTo>
                  <a:pt x="2408311" y="4169897"/>
                  <a:pt x="2399020" y="4160678"/>
                  <a:pt x="2399020" y="4149306"/>
                </a:cubicBezTo>
                <a:cubicBezTo>
                  <a:pt x="2399020" y="4137935"/>
                  <a:pt x="2408311" y="4128716"/>
                  <a:pt x="2419781" y="4128716"/>
                </a:cubicBezTo>
                <a:close/>
                <a:moveTo>
                  <a:pt x="2356315" y="4128716"/>
                </a:moveTo>
                <a:cubicBezTo>
                  <a:pt x="2367776" y="4128716"/>
                  <a:pt x="2377067" y="4137935"/>
                  <a:pt x="2377067" y="4149306"/>
                </a:cubicBezTo>
                <a:cubicBezTo>
                  <a:pt x="2377067" y="4160678"/>
                  <a:pt x="2367776" y="4169897"/>
                  <a:pt x="2356315" y="4169897"/>
                </a:cubicBezTo>
                <a:cubicBezTo>
                  <a:pt x="2344845" y="4169897"/>
                  <a:pt x="2335554" y="4160678"/>
                  <a:pt x="2335554" y="4149306"/>
                </a:cubicBezTo>
                <a:cubicBezTo>
                  <a:pt x="2335554" y="4137935"/>
                  <a:pt x="2344845" y="4128716"/>
                  <a:pt x="2356315" y="4128716"/>
                </a:cubicBezTo>
                <a:close/>
                <a:moveTo>
                  <a:pt x="2293449" y="4128716"/>
                </a:moveTo>
                <a:cubicBezTo>
                  <a:pt x="2304910" y="4128716"/>
                  <a:pt x="2314201" y="4137935"/>
                  <a:pt x="2314201" y="4149306"/>
                </a:cubicBezTo>
                <a:cubicBezTo>
                  <a:pt x="2314201" y="4160678"/>
                  <a:pt x="2304910" y="4169897"/>
                  <a:pt x="2293449" y="4169897"/>
                </a:cubicBezTo>
                <a:cubicBezTo>
                  <a:pt x="2281979" y="4169897"/>
                  <a:pt x="2272688" y="4160678"/>
                  <a:pt x="2272688" y="4149306"/>
                </a:cubicBezTo>
                <a:cubicBezTo>
                  <a:pt x="2272688" y="4137935"/>
                  <a:pt x="2281979" y="4128716"/>
                  <a:pt x="2293449" y="4128716"/>
                </a:cubicBezTo>
                <a:close/>
                <a:moveTo>
                  <a:pt x="2229722" y="4128716"/>
                </a:moveTo>
                <a:cubicBezTo>
                  <a:pt x="2241183" y="4128716"/>
                  <a:pt x="2250474" y="4137935"/>
                  <a:pt x="2250474" y="4149306"/>
                </a:cubicBezTo>
                <a:cubicBezTo>
                  <a:pt x="2250474" y="4160678"/>
                  <a:pt x="2241183" y="4169897"/>
                  <a:pt x="2229722" y="4169897"/>
                </a:cubicBezTo>
                <a:cubicBezTo>
                  <a:pt x="2218252" y="4169897"/>
                  <a:pt x="2208961" y="4160678"/>
                  <a:pt x="2208961" y="4149306"/>
                </a:cubicBezTo>
                <a:cubicBezTo>
                  <a:pt x="2208961" y="4137935"/>
                  <a:pt x="2218252" y="4128716"/>
                  <a:pt x="2229722" y="4128716"/>
                </a:cubicBezTo>
                <a:close/>
                <a:moveTo>
                  <a:pt x="2166937" y="4128716"/>
                </a:moveTo>
                <a:cubicBezTo>
                  <a:pt x="2178398" y="4128716"/>
                  <a:pt x="2187689" y="4137935"/>
                  <a:pt x="2187689" y="4149306"/>
                </a:cubicBezTo>
                <a:cubicBezTo>
                  <a:pt x="2187689" y="4160678"/>
                  <a:pt x="2178398" y="4169897"/>
                  <a:pt x="2166937" y="4169897"/>
                </a:cubicBezTo>
                <a:cubicBezTo>
                  <a:pt x="2155467" y="4169897"/>
                  <a:pt x="2146176" y="4160678"/>
                  <a:pt x="2146176" y="4149306"/>
                </a:cubicBezTo>
                <a:cubicBezTo>
                  <a:pt x="2146176" y="4137935"/>
                  <a:pt x="2155467" y="4128716"/>
                  <a:pt x="2166937" y="4128716"/>
                </a:cubicBezTo>
                <a:close/>
                <a:moveTo>
                  <a:pt x="6960640" y="4066182"/>
                </a:moveTo>
                <a:cubicBezTo>
                  <a:pt x="6972101" y="4066182"/>
                  <a:pt x="6981392" y="4075401"/>
                  <a:pt x="6981392" y="4086772"/>
                </a:cubicBezTo>
                <a:cubicBezTo>
                  <a:pt x="6981392" y="4098144"/>
                  <a:pt x="6972101" y="4107363"/>
                  <a:pt x="6960640" y="4107363"/>
                </a:cubicBezTo>
                <a:cubicBezTo>
                  <a:pt x="6949170" y="4107363"/>
                  <a:pt x="6939879" y="4098144"/>
                  <a:pt x="6939879" y="4086772"/>
                </a:cubicBezTo>
                <a:cubicBezTo>
                  <a:pt x="6939879" y="4075401"/>
                  <a:pt x="6949170" y="4066182"/>
                  <a:pt x="6960640" y="4066182"/>
                </a:cubicBezTo>
                <a:close/>
                <a:moveTo>
                  <a:pt x="6897424" y="4066182"/>
                </a:moveTo>
                <a:cubicBezTo>
                  <a:pt x="6908885" y="4066182"/>
                  <a:pt x="6918176" y="4075401"/>
                  <a:pt x="6918176" y="4086772"/>
                </a:cubicBezTo>
                <a:cubicBezTo>
                  <a:pt x="6918176" y="4098144"/>
                  <a:pt x="6908885" y="4107363"/>
                  <a:pt x="6897424" y="4107363"/>
                </a:cubicBezTo>
                <a:cubicBezTo>
                  <a:pt x="6885954" y="4107363"/>
                  <a:pt x="6876663" y="4098144"/>
                  <a:pt x="6876663" y="4086772"/>
                </a:cubicBezTo>
                <a:cubicBezTo>
                  <a:pt x="6876663" y="4075401"/>
                  <a:pt x="6885954" y="4066182"/>
                  <a:pt x="6897424" y="4066182"/>
                </a:cubicBezTo>
                <a:close/>
                <a:moveTo>
                  <a:pt x="6834648" y="4066182"/>
                </a:moveTo>
                <a:cubicBezTo>
                  <a:pt x="6846109" y="4066182"/>
                  <a:pt x="6855400" y="4075401"/>
                  <a:pt x="6855400" y="4086772"/>
                </a:cubicBezTo>
                <a:cubicBezTo>
                  <a:pt x="6855400" y="4098144"/>
                  <a:pt x="6846109" y="4107363"/>
                  <a:pt x="6834648" y="4107363"/>
                </a:cubicBezTo>
                <a:cubicBezTo>
                  <a:pt x="6823178" y="4107363"/>
                  <a:pt x="6813887" y="4098144"/>
                  <a:pt x="6813887" y="4086772"/>
                </a:cubicBezTo>
                <a:cubicBezTo>
                  <a:pt x="6813887" y="4075401"/>
                  <a:pt x="6823178" y="4066182"/>
                  <a:pt x="6834648" y="4066182"/>
                </a:cubicBezTo>
                <a:close/>
                <a:moveTo>
                  <a:pt x="6770922" y="4066182"/>
                </a:moveTo>
                <a:cubicBezTo>
                  <a:pt x="6782383" y="4066182"/>
                  <a:pt x="6791674" y="4075401"/>
                  <a:pt x="6791674" y="4086772"/>
                </a:cubicBezTo>
                <a:cubicBezTo>
                  <a:pt x="6791674" y="4098144"/>
                  <a:pt x="6782383" y="4107363"/>
                  <a:pt x="6770922" y="4107363"/>
                </a:cubicBezTo>
                <a:cubicBezTo>
                  <a:pt x="6759452" y="4107363"/>
                  <a:pt x="6750161" y="4098144"/>
                  <a:pt x="6750161" y="4086772"/>
                </a:cubicBezTo>
                <a:cubicBezTo>
                  <a:pt x="6750161" y="4075401"/>
                  <a:pt x="6759452" y="4066182"/>
                  <a:pt x="6770922" y="4066182"/>
                </a:cubicBezTo>
                <a:close/>
                <a:moveTo>
                  <a:pt x="6708137" y="4066182"/>
                </a:moveTo>
                <a:cubicBezTo>
                  <a:pt x="6719598" y="4066182"/>
                  <a:pt x="6728889" y="4075401"/>
                  <a:pt x="6728889" y="4086772"/>
                </a:cubicBezTo>
                <a:cubicBezTo>
                  <a:pt x="6728889" y="4098144"/>
                  <a:pt x="6719598" y="4107363"/>
                  <a:pt x="6708137" y="4107363"/>
                </a:cubicBezTo>
                <a:cubicBezTo>
                  <a:pt x="6696667" y="4107363"/>
                  <a:pt x="6687376" y="4098144"/>
                  <a:pt x="6687376" y="4086772"/>
                </a:cubicBezTo>
                <a:cubicBezTo>
                  <a:pt x="6687376" y="4075401"/>
                  <a:pt x="6696667" y="4066182"/>
                  <a:pt x="6708137" y="4066182"/>
                </a:cubicBezTo>
                <a:close/>
                <a:moveTo>
                  <a:pt x="6644930" y="4066182"/>
                </a:moveTo>
                <a:cubicBezTo>
                  <a:pt x="6656391" y="4066182"/>
                  <a:pt x="6665682" y="4075401"/>
                  <a:pt x="6665682" y="4086772"/>
                </a:cubicBezTo>
                <a:cubicBezTo>
                  <a:pt x="6665682" y="4098144"/>
                  <a:pt x="6656391" y="4107363"/>
                  <a:pt x="6644930" y="4107363"/>
                </a:cubicBezTo>
                <a:cubicBezTo>
                  <a:pt x="6633460" y="4107363"/>
                  <a:pt x="6624169" y="4098144"/>
                  <a:pt x="6624169" y="4086772"/>
                </a:cubicBezTo>
                <a:cubicBezTo>
                  <a:pt x="6624169" y="4075401"/>
                  <a:pt x="6633460" y="4066182"/>
                  <a:pt x="6644930" y="4066182"/>
                </a:cubicBezTo>
                <a:close/>
                <a:moveTo>
                  <a:pt x="6582055" y="4066182"/>
                </a:moveTo>
                <a:cubicBezTo>
                  <a:pt x="6593516" y="4066182"/>
                  <a:pt x="6602807" y="4075401"/>
                  <a:pt x="6602807" y="4086772"/>
                </a:cubicBezTo>
                <a:cubicBezTo>
                  <a:pt x="6602807" y="4098144"/>
                  <a:pt x="6593516" y="4107363"/>
                  <a:pt x="6582055" y="4107363"/>
                </a:cubicBezTo>
                <a:cubicBezTo>
                  <a:pt x="6570585" y="4107363"/>
                  <a:pt x="6561294" y="4098144"/>
                  <a:pt x="6561294" y="4086772"/>
                </a:cubicBezTo>
                <a:cubicBezTo>
                  <a:pt x="6561294" y="4075401"/>
                  <a:pt x="6570585" y="4066182"/>
                  <a:pt x="6582055" y="4066182"/>
                </a:cubicBezTo>
                <a:close/>
                <a:moveTo>
                  <a:pt x="6518329" y="4066182"/>
                </a:moveTo>
                <a:cubicBezTo>
                  <a:pt x="6529790" y="4066182"/>
                  <a:pt x="6539081" y="4075401"/>
                  <a:pt x="6539081" y="4086772"/>
                </a:cubicBezTo>
                <a:cubicBezTo>
                  <a:pt x="6539081" y="4098144"/>
                  <a:pt x="6529790" y="4107363"/>
                  <a:pt x="6518329" y="4107363"/>
                </a:cubicBezTo>
                <a:cubicBezTo>
                  <a:pt x="6506859" y="4107363"/>
                  <a:pt x="6497568" y="4098144"/>
                  <a:pt x="6497568" y="4086772"/>
                </a:cubicBezTo>
                <a:cubicBezTo>
                  <a:pt x="6497568" y="4075401"/>
                  <a:pt x="6506859" y="4066182"/>
                  <a:pt x="6518329" y="4066182"/>
                </a:cubicBezTo>
                <a:close/>
                <a:moveTo>
                  <a:pt x="6455553" y="4066182"/>
                </a:moveTo>
                <a:cubicBezTo>
                  <a:pt x="6467014" y="4066182"/>
                  <a:pt x="6476305" y="4075401"/>
                  <a:pt x="6476305" y="4086772"/>
                </a:cubicBezTo>
                <a:cubicBezTo>
                  <a:pt x="6476305" y="4098144"/>
                  <a:pt x="6467014" y="4107363"/>
                  <a:pt x="6455553" y="4107363"/>
                </a:cubicBezTo>
                <a:cubicBezTo>
                  <a:pt x="6444083" y="4107363"/>
                  <a:pt x="6434792" y="4098144"/>
                  <a:pt x="6434792" y="4086772"/>
                </a:cubicBezTo>
                <a:cubicBezTo>
                  <a:pt x="6434792" y="4075401"/>
                  <a:pt x="6444083" y="4066182"/>
                  <a:pt x="6455553" y="4066182"/>
                </a:cubicBezTo>
                <a:close/>
                <a:moveTo>
                  <a:pt x="6391997" y="4066182"/>
                </a:moveTo>
                <a:cubicBezTo>
                  <a:pt x="6403458" y="4066182"/>
                  <a:pt x="6412749" y="4075401"/>
                  <a:pt x="6412749" y="4086772"/>
                </a:cubicBezTo>
                <a:cubicBezTo>
                  <a:pt x="6412749" y="4098144"/>
                  <a:pt x="6403458" y="4107363"/>
                  <a:pt x="6391997" y="4107363"/>
                </a:cubicBezTo>
                <a:cubicBezTo>
                  <a:pt x="6380527" y="4107363"/>
                  <a:pt x="6371236" y="4098144"/>
                  <a:pt x="6371236" y="4086772"/>
                </a:cubicBezTo>
                <a:cubicBezTo>
                  <a:pt x="6371236" y="4075401"/>
                  <a:pt x="6380527" y="4066182"/>
                  <a:pt x="6391997" y="4066182"/>
                </a:cubicBezTo>
                <a:close/>
                <a:moveTo>
                  <a:pt x="6329212" y="4066182"/>
                </a:moveTo>
                <a:cubicBezTo>
                  <a:pt x="6340673" y="4066182"/>
                  <a:pt x="6349964" y="4075401"/>
                  <a:pt x="6349964" y="4086772"/>
                </a:cubicBezTo>
                <a:cubicBezTo>
                  <a:pt x="6349964" y="4098144"/>
                  <a:pt x="6340673" y="4107363"/>
                  <a:pt x="6329212" y="4107363"/>
                </a:cubicBezTo>
                <a:cubicBezTo>
                  <a:pt x="6317742" y="4107363"/>
                  <a:pt x="6308451" y="4098144"/>
                  <a:pt x="6308451" y="4086772"/>
                </a:cubicBezTo>
                <a:cubicBezTo>
                  <a:pt x="6308451" y="4075401"/>
                  <a:pt x="6317742" y="4066182"/>
                  <a:pt x="6329212" y="4066182"/>
                </a:cubicBezTo>
                <a:close/>
                <a:moveTo>
                  <a:pt x="6265404" y="4066182"/>
                </a:moveTo>
                <a:cubicBezTo>
                  <a:pt x="6276865" y="4066182"/>
                  <a:pt x="6286156" y="4075401"/>
                  <a:pt x="6286156" y="4086772"/>
                </a:cubicBezTo>
                <a:cubicBezTo>
                  <a:pt x="6286156" y="4098144"/>
                  <a:pt x="6276865" y="4107363"/>
                  <a:pt x="6265404" y="4107363"/>
                </a:cubicBezTo>
                <a:cubicBezTo>
                  <a:pt x="6253934" y="4107363"/>
                  <a:pt x="6244643" y="4098144"/>
                  <a:pt x="6244643" y="4086772"/>
                </a:cubicBezTo>
                <a:cubicBezTo>
                  <a:pt x="6244643" y="4075401"/>
                  <a:pt x="6253934" y="4066182"/>
                  <a:pt x="6265404" y="4066182"/>
                </a:cubicBezTo>
                <a:close/>
                <a:moveTo>
                  <a:pt x="6202619" y="4066182"/>
                </a:moveTo>
                <a:cubicBezTo>
                  <a:pt x="6214080" y="4066182"/>
                  <a:pt x="6223371" y="4075401"/>
                  <a:pt x="6223371" y="4086772"/>
                </a:cubicBezTo>
                <a:cubicBezTo>
                  <a:pt x="6223371" y="4098144"/>
                  <a:pt x="6214080" y="4107363"/>
                  <a:pt x="6202619" y="4107363"/>
                </a:cubicBezTo>
                <a:cubicBezTo>
                  <a:pt x="6191149" y="4107363"/>
                  <a:pt x="6181858" y="4098144"/>
                  <a:pt x="6181858" y="4086772"/>
                </a:cubicBezTo>
                <a:cubicBezTo>
                  <a:pt x="6181858" y="4075401"/>
                  <a:pt x="6191149" y="4066182"/>
                  <a:pt x="6202619" y="4066182"/>
                </a:cubicBezTo>
                <a:close/>
                <a:moveTo>
                  <a:pt x="4686839" y="4066182"/>
                </a:moveTo>
                <a:cubicBezTo>
                  <a:pt x="4698300" y="4066182"/>
                  <a:pt x="4707591" y="4075401"/>
                  <a:pt x="4707591" y="4086772"/>
                </a:cubicBezTo>
                <a:cubicBezTo>
                  <a:pt x="4707591" y="4098144"/>
                  <a:pt x="4698300" y="4107363"/>
                  <a:pt x="4686839" y="4107363"/>
                </a:cubicBezTo>
                <a:cubicBezTo>
                  <a:pt x="4675369" y="4107363"/>
                  <a:pt x="4666078" y="4098144"/>
                  <a:pt x="4666078" y="4086772"/>
                </a:cubicBezTo>
                <a:cubicBezTo>
                  <a:pt x="4666078" y="4075401"/>
                  <a:pt x="4675369" y="4066182"/>
                  <a:pt x="4686839" y="4066182"/>
                </a:cubicBezTo>
                <a:close/>
                <a:moveTo>
                  <a:pt x="4434255" y="4066182"/>
                </a:moveTo>
                <a:cubicBezTo>
                  <a:pt x="4445716" y="4066182"/>
                  <a:pt x="4455007" y="4075401"/>
                  <a:pt x="4455007" y="4086772"/>
                </a:cubicBezTo>
                <a:cubicBezTo>
                  <a:pt x="4455007" y="4098144"/>
                  <a:pt x="4445716" y="4107363"/>
                  <a:pt x="4434255" y="4107363"/>
                </a:cubicBezTo>
                <a:cubicBezTo>
                  <a:pt x="4422785" y="4107363"/>
                  <a:pt x="4413494" y="4098144"/>
                  <a:pt x="4413494" y="4086772"/>
                </a:cubicBezTo>
                <a:cubicBezTo>
                  <a:pt x="4413494" y="4075401"/>
                  <a:pt x="4422785" y="4066182"/>
                  <a:pt x="4434255" y="4066182"/>
                </a:cubicBezTo>
                <a:close/>
                <a:moveTo>
                  <a:pt x="4370869" y="4066182"/>
                </a:moveTo>
                <a:cubicBezTo>
                  <a:pt x="4382330" y="4066182"/>
                  <a:pt x="4391621" y="4075401"/>
                  <a:pt x="4391621" y="4086772"/>
                </a:cubicBezTo>
                <a:cubicBezTo>
                  <a:pt x="4391621" y="4098144"/>
                  <a:pt x="4382330" y="4107363"/>
                  <a:pt x="4370869" y="4107363"/>
                </a:cubicBezTo>
                <a:cubicBezTo>
                  <a:pt x="4359399" y="4107363"/>
                  <a:pt x="4350108" y="4098144"/>
                  <a:pt x="4350108" y="4086772"/>
                </a:cubicBezTo>
                <a:cubicBezTo>
                  <a:pt x="4350108" y="4075401"/>
                  <a:pt x="4359399" y="4066182"/>
                  <a:pt x="4370869" y="4066182"/>
                </a:cubicBezTo>
                <a:close/>
                <a:moveTo>
                  <a:pt x="4308003" y="4066182"/>
                </a:moveTo>
                <a:cubicBezTo>
                  <a:pt x="4319464" y="4066182"/>
                  <a:pt x="4328755" y="4075401"/>
                  <a:pt x="4328755" y="4086772"/>
                </a:cubicBezTo>
                <a:cubicBezTo>
                  <a:pt x="4328755" y="4098144"/>
                  <a:pt x="4319464" y="4107363"/>
                  <a:pt x="4308003" y="4107363"/>
                </a:cubicBezTo>
                <a:cubicBezTo>
                  <a:pt x="4296533" y="4107363"/>
                  <a:pt x="4287242" y="4098144"/>
                  <a:pt x="4287242" y="4086772"/>
                </a:cubicBezTo>
                <a:cubicBezTo>
                  <a:pt x="4287242" y="4075401"/>
                  <a:pt x="4296533" y="4066182"/>
                  <a:pt x="4308003" y="4066182"/>
                </a:cubicBezTo>
                <a:close/>
                <a:moveTo>
                  <a:pt x="4244277" y="4066182"/>
                </a:moveTo>
                <a:cubicBezTo>
                  <a:pt x="4255738" y="4066182"/>
                  <a:pt x="4265029" y="4075401"/>
                  <a:pt x="4265029" y="4086772"/>
                </a:cubicBezTo>
                <a:cubicBezTo>
                  <a:pt x="4265029" y="4098144"/>
                  <a:pt x="4255738" y="4107363"/>
                  <a:pt x="4244277" y="4107363"/>
                </a:cubicBezTo>
                <a:cubicBezTo>
                  <a:pt x="4232807" y="4107363"/>
                  <a:pt x="4223516" y="4098144"/>
                  <a:pt x="4223516" y="4086772"/>
                </a:cubicBezTo>
                <a:cubicBezTo>
                  <a:pt x="4223516" y="4075401"/>
                  <a:pt x="4232807" y="4066182"/>
                  <a:pt x="4244277" y="4066182"/>
                </a:cubicBezTo>
                <a:close/>
                <a:moveTo>
                  <a:pt x="4181411" y="4066182"/>
                </a:moveTo>
                <a:cubicBezTo>
                  <a:pt x="4192872" y="4066182"/>
                  <a:pt x="4202163" y="4075401"/>
                  <a:pt x="4202163" y="4086772"/>
                </a:cubicBezTo>
                <a:cubicBezTo>
                  <a:pt x="4202163" y="4098144"/>
                  <a:pt x="4192872" y="4107363"/>
                  <a:pt x="4181411" y="4107363"/>
                </a:cubicBezTo>
                <a:cubicBezTo>
                  <a:pt x="4169941" y="4107363"/>
                  <a:pt x="4160650" y="4098144"/>
                  <a:pt x="4160650" y="4086772"/>
                </a:cubicBezTo>
                <a:cubicBezTo>
                  <a:pt x="4160650" y="4075401"/>
                  <a:pt x="4169941" y="4066182"/>
                  <a:pt x="4181411" y="4066182"/>
                </a:cubicBezTo>
                <a:close/>
                <a:moveTo>
                  <a:pt x="4118285" y="4066182"/>
                </a:moveTo>
                <a:cubicBezTo>
                  <a:pt x="4129746" y="4066182"/>
                  <a:pt x="4139037" y="4075401"/>
                  <a:pt x="4139037" y="4086772"/>
                </a:cubicBezTo>
                <a:cubicBezTo>
                  <a:pt x="4139037" y="4098144"/>
                  <a:pt x="4129746" y="4107363"/>
                  <a:pt x="4118285" y="4107363"/>
                </a:cubicBezTo>
                <a:cubicBezTo>
                  <a:pt x="4106815" y="4107363"/>
                  <a:pt x="4097524" y="4098144"/>
                  <a:pt x="4097524" y="4086772"/>
                </a:cubicBezTo>
                <a:cubicBezTo>
                  <a:pt x="4097524" y="4075401"/>
                  <a:pt x="4106815" y="4066182"/>
                  <a:pt x="4118285" y="4066182"/>
                </a:cubicBezTo>
                <a:close/>
                <a:moveTo>
                  <a:pt x="4055410" y="4066182"/>
                </a:moveTo>
                <a:cubicBezTo>
                  <a:pt x="4066871" y="4066182"/>
                  <a:pt x="4076162" y="4075401"/>
                  <a:pt x="4076162" y="4086772"/>
                </a:cubicBezTo>
                <a:cubicBezTo>
                  <a:pt x="4076162" y="4098144"/>
                  <a:pt x="4066871" y="4107363"/>
                  <a:pt x="4055410" y="4107363"/>
                </a:cubicBezTo>
                <a:cubicBezTo>
                  <a:pt x="4043940" y="4107363"/>
                  <a:pt x="4034649" y="4098144"/>
                  <a:pt x="4034649" y="4086772"/>
                </a:cubicBezTo>
                <a:cubicBezTo>
                  <a:pt x="4034649" y="4075401"/>
                  <a:pt x="4043940" y="4066182"/>
                  <a:pt x="4055410" y="4066182"/>
                </a:cubicBezTo>
                <a:close/>
                <a:moveTo>
                  <a:pt x="2609248" y="4065760"/>
                </a:moveTo>
                <a:cubicBezTo>
                  <a:pt x="2620709" y="4065760"/>
                  <a:pt x="2630000" y="4074979"/>
                  <a:pt x="2630000" y="4086350"/>
                </a:cubicBezTo>
                <a:cubicBezTo>
                  <a:pt x="2630000" y="4097722"/>
                  <a:pt x="2620709" y="4106941"/>
                  <a:pt x="2609248" y="4106941"/>
                </a:cubicBezTo>
                <a:cubicBezTo>
                  <a:pt x="2597778" y="4106941"/>
                  <a:pt x="2588487" y="4097722"/>
                  <a:pt x="2588487" y="4086350"/>
                </a:cubicBezTo>
                <a:cubicBezTo>
                  <a:pt x="2588487" y="4074979"/>
                  <a:pt x="2597778" y="4065760"/>
                  <a:pt x="2609248" y="4065760"/>
                </a:cubicBezTo>
                <a:close/>
                <a:moveTo>
                  <a:pt x="2546383" y="4065760"/>
                </a:moveTo>
                <a:cubicBezTo>
                  <a:pt x="2557844" y="4065760"/>
                  <a:pt x="2567135" y="4074979"/>
                  <a:pt x="2567135" y="4086350"/>
                </a:cubicBezTo>
                <a:cubicBezTo>
                  <a:pt x="2567135" y="4097722"/>
                  <a:pt x="2557844" y="4106941"/>
                  <a:pt x="2546383" y="4106941"/>
                </a:cubicBezTo>
                <a:cubicBezTo>
                  <a:pt x="2534913" y="4106941"/>
                  <a:pt x="2525622" y="4097722"/>
                  <a:pt x="2525622" y="4086350"/>
                </a:cubicBezTo>
                <a:cubicBezTo>
                  <a:pt x="2525622" y="4074979"/>
                  <a:pt x="2534913" y="4065760"/>
                  <a:pt x="2546383" y="4065760"/>
                </a:cubicBezTo>
                <a:close/>
                <a:moveTo>
                  <a:pt x="2482656" y="4065760"/>
                </a:moveTo>
                <a:cubicBezTo>
                  <a:pt x="2494117" y="4065760"/>
                  <a:pt x="2503408" y="4074979"/>
                  <a:pt x="2503408" y="4086350"/>
                </a:cubicBezTo>
                <a:cubicBezTo>
                  <a:pt x="2503408" y="4097722"/>
                  <a:pt x="2494117" y="4106941"/>
                  <a:pt x="2482656" y="4106941"/>
                </a:cubicBezTo>
                <a:cubicBezTo>
                  <a:pt x="2471186" y="4106941"/>
                  <a:pt x="2461895" y="4097722"/>
                  <a:pt x="2461895" y="4086350"/>
                </a:cubicBezTo>
                <a:cubicBezTo>
                  <a:pt x="2461895" y="4074979"/>
                  <a:pt x="2471186" y="4065760"/>
                  <a:pt x="2482656" y="4065760"/>
                </a:cubicBezTo>
                <a:close/>
                <a:moveTo>
                  <a:pt x="2419781" y="4065760"/>
                </a:moveTo>
                <a:cubicBezTo>
                  <a:pt x="2431242" y="4065760"/>
                  <a:pt x="2440533" y="4074979"/>
                  <a:pt x="2440533" y="4086350"/>
                </a:cubicBezTo>
                <a:cubicBezTo>
                  <a:pt x="2440533" y="4097722"/>
                  <a:pt x="2431242" y="4106941"/>
                  <a:pt x="2419781" y="4106941"/>
                </a:cubicBezTo>
                <a:cubicBezTo>
                  <a:pt x="2408311" y="4106941"/>
                  <a:pt x="2399020" y="4097722"/>
                  <a:pt x="2399020" y="4086350"/>
                </a:cubicBezTo>
                <a:cubicBezTo>
                  <a:pt x="2399020" y="4074979"/>
                  <a:pt x="2408311" y="4065760"/>
                  <a:pt x="2419781" y="4065760"/>
                </a:cubicBezTo>
                <a:close/>
                <a:moveTo>
                  <a:pt x="2356315" y="4065760"/>
                </a:moveTo>
                <a:cubicBezTo>
                  <a:pt x="2367776" y="4065760"/>
                  <a:pt x="2377067" y="4074979"/>
                  <a:pt x="2377067" y="4086350"/>
                </a:cubicBezTo>
                <a:cubicBezTo>
                  <a:pt x="2377067" y="4097722"/>
                  <a:pt x="2367776" y="4106941"/>
                  <a:pt x="2356315" y="4106941"/>
                </a:cubicBezTo>
                <a:cubicBezTo>
                  <a:pt x="2344845" y="4106941"/>
                  <a:pt x="2335554" y="4097722"/>
                  <a:pt x="2335554" y="4086350"/>
                </a:cubicBezTo>
                <a:cubicBezTo>
                  <a:pt x="2335554" y="4074979"/>
                  <a:pt x="2344845" y="4065760"/>
                  <a:pt x="2356315" y="4065760"/>
                </a:cubicBezTo>
                <a:close/>
                <a:moveTo>
                  <a:pt x="2293449" y="4065760"/>
                </a:moveTo>
                <a:cubicBezTo>
                  <a:pt x="2304910" y="4065760"/>
                  <a:pt x="2314201" y="4074979"/>
                  <a:pt x="2314201" y="4086350"/>
                </a:cubicBezTo>
                <a:cubicBezTo>
                  <a:pt x="2314201" y="4097722"/>
                  <a:pt x="2304910" y="4106941"/>
                  <a:pt x="2293449" y="4106941"/>
                </a:cubicBezTo>
                <a:cubicBezTo>
                  <a:pt x="2281979" y="4106941"/>
                  <a:pt x="2272688" y="4097722"/>
                  <a:pt x="2272688" y="4086350"/>
                </a:cubicBezTo>
                <a:cubicBezTo>
                  <a:pt x="2272688" y="4074979"/>
                  <a:pt x="2281979" y="4065760"/>
                  <a:pt x="2293449" y="4065760"/>
                </a:cubicBezTo>
                <a:close/>
                <a:moveTo>
                  <a:pt x="2229722" y="4065760"/>
                </a:moveTo>
                <a:cubicBezTo>
                  <a:pt x="2241183" y="4065760"/>
                  <a:pt x="2250474" y="4074979"/>
                  <a:pt x="2250474" y="4086350"/>
                </a:cubicBezTo>
                <a:cubicBezTo>
                  <a:pt x="2250474" y="4097722"/>
                  <a:pt x="2241183" y="4106941"/>
                  <a:pt x="2229722" y="4106941"/>
                </a:cubicBezTo>
                <a:cubicBezTo>
                  <a:pt x="2218252" y="4106941"/>
                  <a:pt x="2208961" y="4097722"/>
                  <a:pt x="2208961" y="4086350"/>
                </a:cubicBezTo>
                <a:cubicBezTo>
                  <a:pt x="2208961" y="4074979"/>
                  <a:pt x="2218252" y="4065760"/>
                  <a:pt x="2229722" y="4065760"/>
                </a:cubicBezTo>
                <a:close/>
                <a:moveTo>
                  <a:pt x="2166937" y="4065760"/>
                </a:moveTo>
                <a:cubicBezTo>
                  <a:pt x="2178398" y="4065760"/>
                  <a:pt x="2187689" y="4074979"/>
                  <a:pt x="2187689" y="4086350"/>
                </a:cubicBezTo>
                <a:cubicBezTo>
                  <a:pt x="2187689" y="4097722"/>
                  <a:pt x="2178398" y="4106941"/>
                  <a:pt x="2166937" y="4106941"/>
                </a:cubicBezTo>
                <a:cubicBezTo>
                  <a:pt x="2155467" y="4106941"/>
                  <a:pt x="2146176" y="4097722"/>
                  <a:pt x="2146176" y="4086350"/>
                </a:cubicBezTo>
                <a:cubicBezTo>
                  <a:pt x="2146176" y="4074979"/>
                  <a:pt x="2155467" y="4065760"/>
                  <a:pt x="2166937" y="4065760"/>
                </a:cubicBezTo>
                <a:close/>
                <a:moveTo>
                  <a:pt x="6897424" y="4003567"/>
                </a:moveTo>
                <a:cubicBezTo>
                  <a:pt x="6908885" y="4003567"/>
                  <a:pt x="6918176" y="4012786"/>
                  <a:pt x="6918176" y="4024157"/>
                </a:cubicBezTo>
                <a:cubicBezTo>
                  <a:pt x="6918176" y="4035529"/>
                  <a:pt x="6908885" y="4044748"/>
                  <a:pt x="6897424" y="4044748"/>
                </a:cubicBezTo>
                <a:cubicBezTo>
                  <a:pt x="6885954" y="4044748"/>
                  <a:pt x="6876663" y="4035529"/>
                  <a:pt x="6876663" y="4024157"/>
                </a:cubicBezTo>
                <a:cubicBezTo>
                  <a:pt x="6876663" y="4012786"/>
                  <a:pt x="6885954" y="4003567"/>
                  <a:pt x="6897424" y="4003567"/>
                </a:cubicBezTo>
                <a:close/>
                <a:moveTo>
                  <a:pt x="6834648" y="4003567"/>
                </a:moveTo>
                <a:cubicBezTo>
                  <a:pt x="6846109" y="4003567"/>
                  <a:pt x="6855400" y="4012786"/>
                  <a:pt x="6855400" y="4024157"/>
                </a:cubicBezTo>
                <a:cubicBezTo>
                  <a:pt x="6855400" y="4035529"/>
                  <a:pt x="6846109" y="4044748"/>
                  <a:pt x="6834648" y="4044748"/>
                </a:cubicBezTo>
                <a:cubicBezTo>
                  <a:pt x="6823178" y="4044748"/>
                  <a:pt x="6813887" y="4035529"/>
                  <a:pt x="6813887" y="4024157"/>
                </a:cubicBezTo>
                <a:cubicBezTo>
                  <a:pt x="6813887" y="4012786"/>
                  <a:pt x="6823178" y="4003567"/>
                  <a:pt x="6834648" y="4003567"/>
                </a:cubicBezTo>
                <a:close/>
                <a:moveTo>
                  <a:pt x="6770922" y="4003567"/>
                </a:moveTo>
                <a:cubicBezTo>
                  <a:pt x="6782383" y="4003567"/>
                  <a:pt x="6791674" y="4012786"/>
                  <a:pt x="6791674" y="4024157"/>
                </a:cubicBezTo>
                <a:cubicBezTo>
                  <a:pt x="6791674" y="4035529"/>
                  <a:pt x="6782383" y="4044748"/>
                  <a:pt x="6770922" y="4044748"/>
                </a:cubicBezTo>
                <a:cubicBezTo>
                  <a:pt x="6759452" y="4044748"/>
                  <a:pt x="6750161" y="4035529"/>
                  <a:pt x="6750161" y="4024157"/>
                </a:cubicBezTo>
                <a:cubicBezTo>
                  <a:pt x="6750161" y="4012786"/>
                  <a:pt x="6759452" y="4003567"/>
                  <a:pt x="6770922" y="4003567"/>
                </a:cubicBezTo>
                <a:close/>
                <a:moveTo>
                  <a:pt x="6708137" y="4003567"/>
                </a:moveTo>
                <a:cubicBezTo>
                  <a:pt x="6719598" y="4003567"/>
                  <a:pt x="6728889" y="4012786"/>
                  <a:pt x="6728889" y="4024157"/>
                </a:cubicBezTo>
                <a:cubicBezTo>
                  <a:pt x="6728889" y="4035529"/>
                  <a:pt x="6719598" y="4044748"/>
                  <a:pt x="6708137" y="4044748"/>
                </a:cubicBezTo>
                <a:cubicBezTo>
                  <a:pt x="6696667" y="4044748"/>
                  <a:pt x="6687376" y="4035529"/>
                  <a:pt x="6687376" y="4024157"/>
                </a:cubicBezTo>
                <a:cubicBezTo>
                  <a:pt x="6687376" y="4012786"/>
                  <a:pt x="6696667" y="4003567"/>
                  <a:pt x="6708137" y="4003567"/>
                </a:cubicBezTo>
                <a:close/>
                <a:moveTo>
                  <a:pt x="6644930" y="4003567"/>
                </a:moveTo>
                <a:cubicBezTo>
                  <a:pt x="6656391" y="4003567"/>
                  <a:pt x="6665682" y="4012786"/>
                  <a:pt x="6665682" y="4024157"/>
                </a:cubicBezTo>
                <a:cubicBezTo>
                  <a:pt x="6665682" y="4035529"/>
                  <a:pt x="6656391" y="4044748"/>
                  <a:pt x="6644930" y="4044748"/>
                </a:cubicBezTo>
                <a:cubicBezTo>
                  <a:pt x="6633460" y="4044748"/>
                  <a:pt x="6624169" y="4035529"/>
                  <a:pt x="6624169" y="4024157"/>
                </a:cubicBezTo>
                <a:cubicBezTo>
                  <a:pt x="6624169" y="4012786"/>
                  <a:pt x="6633460" y="4003567"/>
                  <a:pt x="6644930" y="4003567"/>
                </a:cubicBezTo>
                <a:close/>
                <a:moveTo>
                  <a:pt x="6582055" y="4003567"/>
                </a:moveTo>
                <a:cubicBezTo>
                  <a:pt x="6593516" y="4003567"/>
                  <a:pt x="6602807" y="4012786"/>
                  <a:pt x="6602807" y="4024157"/>
                </a:cubicBezTo>
                <a:cubicBezTo>
                  <a:pt x="6602807" y="4035529"/>
                  <a:pt x="6593516" y="4044748"/>
                  <a:pt x="6582055" y="4044748"/>
                </a:cubicBezTo>
                <a:cubicBezTo>
                  <a:pt x="6570585" y="4044748"/>
                  <a:pt x="6561294" y="4035529"/>
                  <a:pt x="6561294" y="4024157"/>
                </a:cubicBezTo>
                <a:cubicBezTo>
                  <a:pt x="6561294" y="4012786"/>
                  <a:pt x="6570585" y="4003567"/>
                  <a:pt x="6582055" y="4003567"/>
                </a:cubicBezTo>
                <a:close/>
                <a:moveTo>
                  <a:pt x="6518329" y="4003567"/>
                </a:moveTo>
                <a:cubicBezTo>
                  <a:pt x="6529790" y="4003567"/>
                  <a:pt x="6539081" y="4012786"/>
                  <a:pt x="6539081" y="4024157"/>
                </a:cubicBezTo>
                <a:cubicBezTo>
                  <a:pt x="6539081" y="4035529"/>
                  <a:pt x="6529790" y="4044748"/>
                  <a:pt x="6518329" y="4044748"/>
                </a:cubicBezTo>
                <a:cubicBezTo>
                  <a:pt x="6506859" y="4044748"/>
                  <a:pt x="6497568" y="4035529"/>
                  <a:pt x="6497568" y="4024157"/>
                </a:cubicBezTo>
                <a:cubicBezTo>
                  <a:pt x="6497568" y="4012786"/>
                  <a:pt x="6506859" y="4003567"/>
                  <a:pt x="6518329" y="4003567"/>
                </a:cubicBezTo>
                <a:close/>
                <a:moveTo>
                  <a:pt x="6455553" y="4003567"/>
                </a:moveTo>
                <a:cubicBezTo>
                  <a:pt x="6467014" y="4003567"/>
                  <a:pt x="6476305" y="4012786"/>
                  <a:pt x="6476305" y="4024157"/>
                </a:cubicBezTo>
                <a:cubicBezTo>
                  <a:pt x="6476305" y="4035529"/>
                  <a:pt x="6467014" y="4044748"/>
                  <a:pt x="6455553" y="4044748"/>
                </a:cubicBezTo>
                <a:cubicBezTo>
                  <a:pt x="6444083" y="4044748"/>
                  <a:pt x="6434792" y="4035529"/>
                  <a:pt x="6434792" y="4024157"/>
                </a:cubicBezTo>
                <a:cubicBezTo>
                  <a:pt x="6434792" y="4012786"/>
                  <a:pt x="6444083" y="4003567"/>
                  <a:pt x="6455553" y="4003567"/>
                </a:cubicBezTo>
                <a:close/>
                <a:moveTo>
                  <a:pt x="6391997" y="4003567"/>
                </a:moveTo>
                <a:cubicBezTo>
                  <a:pt x="6403458" y="4003567"/>
                  <a:pt x="6412749" y="4012786"/>
                  <a:pt x="6412749" y="4024157"/>
                </a:cubicBezTo>
                <a:cubicBezTo>
                  <a:pt x="6412749" y="4035529"/>
                  <a:pt x="6403458" y="4044748"/>
                  <a:pt x="6391997" y="4044748"/>
                </a:cubicBezTo>
                <a:cubicBezTo>
                  <a:pt x="6380527" y="4044748"/>
                  <a:pt x="6371236" y="4035529"/>
                  <a:pt x="6371236" y="4024157"/>
                </a:cubicBezTo>
                <a:cubicBezTo>
                  <a:pt x="6371236" y="4012786"/>
                  <a:pt x="6380527" y="4003567"/>
                  <a:pt x="6391997" y="4003567"/>
                </a:cubicBezTo>
                <a:close/>
                <a:moveTo>
                  <a:pt x="6329212" y="4003567"/>
                </a:moveTo>
                <a:cubicBezTo>
                  <a:pt x="6340673" y="4003567"/>
                  <a:pt x="6349964" y="4012786"/>
                  <a:pt x="6349964" y="4024157"/>
                </a:cubicBezTo>
                <a:cubicBezTo>
                  <a:pt x="6349964" y="4035529"/>
                  <a:pt x="6340673" y="4044748"/>
                  <a:pt x="6329212" y="4044748"/>
                </a:cubicBezTo>
                <a:cubicBezTo>
                  <a:pt x="6317742" y="4044748"/>
                  <a:pt x="6308451" y="4035529"/>
                  <a:pt x="6308451" y="4024157"/>
                </a:cubicBezTo>
                <a:cubicBezTo>
                  <a:pt x="6308451" y="4012786"/>
                  <a:pt x="6317742" y="4003567"/>
                  <a:pt x="6329212" y="4003567"/>
                </a:cubicBezTo>
                <a:close/>
                <a:moveTo>
                  <a:pt x="6265404" y="4003567"/>
                </a:moveTo>
                <a:cubicBezTo>
                  <a:pt x="6276865" y="4003567"/>
                  <a:pt x="6286156" y="4012786"/>
                  <a:pt x="6286156" y="4024157"/>
                </a:cubicBezTo>
                <a:cubicBezTo>
                  <a:pt x="6286156" y="4035529"/>
                  <a:pt x="6276865" y="4044748"/>
                  <a:pt x="6265404" y="4044748"/>
                </a:cubicBezTo>
                <a:cubicBezTo>
                  <a:pt x="6253934" y="4044748"/>
                  <a:pt x="6244643" y="4035529"/>
                  <a:pt x="6244643" y="4024157"/>
                </a:cubicBezTo>
                <a:cubicBezTo>
                  <a:pt x="6244643" y="4012786"/>
                  <a:pt x="6253934" y="4003567"/>
                  <a:pt x="6265404" y="4003567"/>
                </a:cubicBezTo>
                <a:close/>
                <a:moveTo>
                  <a:pt x="6202619" y="4003567"/>
                </a:moveTo>
                <a:cubicBezTo>
                  <a:pt x="6214080" y="4003567"/>
                  <a:pt x="6223371" y="4012786"/>
                  <a:pt x="6223371" y="4024157"/>
                </a:cubicBezTo>
                <a:cubicBezTo>
                  <a:pt x="6223371" y="4035529"/>
                  <a:pt x="6214080" y="4044748"/>
                  <a:pt x="6202619" y="4044748"/>
                </a:cubicBezTo>
                <a:cubicBezTo>
                  <a:pt x="6191149" y="4044748"/>
                  <a:pt x="6181858" y="4035529"/>
                  <a:pt x="6181858" y="4024157"/>
                </a:cubicBezTo>
                <a:cubicBezTo>
                  <a:pt x="6181858" y="4012786"/>
                  <a:pt x="6191149" y="4003567"/>
                  <a:pt x="6202619" y="4003567"/>
                </a:cubicBezTo>
                <a:close/>
                <a:moveTo>
                  <a:pt x="4686839" y="4003567"/>
                </a:moveTo>
                <a:cubicBezTo>
                  <a:pt x="4698300" y="4003567"/>
                  <a:pt x="4707591" y="4012786"/>
                  <a:pt x="4707591" y="4024157"/>
                </a:cubicBezTo>
                <a:cubicBezTo>
                  <a:pt x="4707591" y="4035529"/>
                  <a:pt x="4698300" y="4044748"/>
                  <a:pt x="4686839" y="4044748"/>
                </a:cubicBezTo>
                <a:cubicBezTo>
                  <a:pt x="4675369" y="4044748"/>
                  <a:pt x="4666078" y="4035529"/>
                  <a:pt x="4666078" y="4024157"/>
                </a:cubicBezTo>
                <a:cubicBezTo>
                  <a:pt x="4666078" y="4012786"/>
                  <a:pt x="4675369" y="4003567"/>
                  <a:pt x="4686839" y="4003567"/>
                </a:cubicBezTo>
                <a:close/>
                <a:moveTo>
                  <a:pt x="4434255" y="4003567"/>
                </a:moveTo>
                <a:cubicBezTo>
                  <a:pt x="4445716" y="4003567"/>
                  <a:pt x="4455007" y="4012786"/>
                  <a:pt x="4455007" y="4024157"/>
                </a:cubicBezTo>
                <a:cubicBezTo>
                  <a:pt x="4455007" y="4035529"/>
                  <a:pt x="4445716" y="4044748"/>
                  <a:pt x="4434255" y="4044748"/>
                </a:cubicBezTo>
                <a:cubicBezTo>
                  <a:pt x="4422785" y="4044748"/>
                  <a:pt x="4413494" y="4035529"/>
                  <a:pt x="4413494" y="4024157"/>
                </a:cubicBezTo>
                <a:cubicBezTo>
                  <a:pt x="4413494" y="4012786"/>
                  <a:pt x="4422785" y="4003567"/>
                  <a:pt x="4434255" y="4003567"/>
                </a:cubicBezTo>
                <a:close/>
                <a:moveTo>
                  <a:pt x="4370869" y="4003567"/>
                </a:moveTo>
                <a:cubicBezTo>
                  <a:pt x="4382330" y="4003567"/>
                  <a:pt x="4391621" y="4012786"/>
                  <a:pt x="4391621" y="4024157"/>
                </a:cubicBezTo>
                <a:cubicBezTo>
                  <a:pt x="4391621" y="4035529"/>
                  <a:pt x="4382330" y="4044748"/>
                  <a:pt x="4370869" y="4044748"/>
                </a:cubicBezTo>
                <a:cubicBezTo>
                  <a:pt x="4359399" y="4044748"/>
                  <a:pt x="4350108" y="4035529"/>
                  <a:pt x="4350108" y="4024157"/>
                </a:cubicBezTo>
                <a:cubicBezTo>
                  <a:pt x="4350108" y="4012786"/>
                  <a:pt x="4359399" y="4003567"/>
                  <a:pt x="4370869" y="4003567"/>
                </a:cubicBezTo>
                <a:close/>
                <a:moveTo>
                  <a:pt x="4308003" y="4003567"/>
                </a:moveTo>
                <a:cubicBezTo>
                  <a:pt x="4319464" y="4003567"/>
                  <a:pt x="4328755" y="4012786"/>
                  <a:pt x="4328755" y="4024157"/>
                </a:cubicBezTo>
                <a:cubicBezTo>
                  <a:pt x="4328755" y="4035529"/>
                  <a:pt x="4319464" y="4044748"/>
                  <a:pt x="4308003" y="4044748"/>
                </a:cubicBezTo>
                <a:cubicBezTo>
                  <a:pt x="4296533" y="4044748"/>
                  <a:pt x="4287242" y="4035529"/>
                  <a:pt x="4287242" y="4024157"/>
                </a:cubicBezTo>
                <a:cubicBezTo>
                  <a:pt x="4287242" y="4012786"/>
                  <a:pt x="4296533" y="4003567"/>
                  <a:pt x="4308003" y="4003567"/>
                </a:cubicBezTo>
                <a:close/>
                <a:moveTo>
                  <a:pt x="4244277" y="4003567"/>
                </a:moveTo>
                <a:cubicBezTo>
                  <a:pt x="4255738" y="4003567"/>
                  <a:pt x="4265029" y="4012786"/>
                  <a:pt x="4265029" y="4024157"/>
                </a:cubicBezTo>
                <a:cubicBezTo>
                  <a:pt x="4265029" y="4035529"/>
                  <a:pt x="4255738" y="4044748"/>
                  <a:pt x="4244277" y="4044748"/>
                </a:cubicBezTo>
                <a:cubicBezTo>
                  <a:pt x="4232807" y="4044748"/>
                  <a:pt x="4223516" y="4035529"/>
                  <a:pt x="4223516" y="4024157"/>
                </a:cubicBezTo>
                <a:cubicBezTo>
                  <a:pt x="4223516" y="4012786"/>
                  <a:pt x="4232807" y="4003567"/>
                  <a:pt x="4244277" y="4003567"/>
                </a:cubicBezTo>
                <a:close/>
                <a:moveTo>
                  <a:pt x="4181411" y="4003567"/>
                </a:moveTo>
                <a:cubicBezTo>
                  <a:pt x="4192872" y="4003567"/>
                  <a:pt x="4202163" y="4012786"/>
                  <a:pt x="4202163" y="4024157"/>
                </a:cubicBezTo>
                <a:cubicBezTo>
                  <a:pt x="4202163" y="4035529"/>
                  <a:pt x="4192872" y="4044748"/>
                  <a:pt x="4181411" y="4044748"/>
                </a:cubicBezTo>
                <a:cubicBezTo>
                  <a:pt x="4169941" y="4044748"/>
                  <a:pt x="4160650" y="4035529"/>
                  <a:pt x="4160650" y="4024157"/>
                </a:cubicBezTo>
                <a:cubicBezTo>
                  <a:pt x="4160650" y="4012786"/>
                  <a:pt x="4169941" y="4003567"/>
                  <a:pt x="4181411" y="4003567"/>
                </a:cubicBezTo>
                <a:close/>
                <a:moveTo>
                  <a:pt x="4118285" y="4003567"/>
                </a:moveTo>
                <a:cubicBezTo>
                  <a:pt x="4129746" y="4003567"/>
                  <a:pt x="4139037" y="4012786"/>
                  <a:pt x="4139037" y="4024157"/>
                </a:cubicBezTo>
                <a:cubicBezTo>
                  <a:pt x="4139037" y="4035529"/>
                  <a:pt x="4129746" y="4044748"/>
                  <a:pt x="4118285" y="4044748"/>
                </a:cubicBezTo>
                <a:cubicBezTo>
                  <a:pt x="4106815" y="4044748"/>
                  <a:pt x="4097524" y="4035529"/>
                  <a:pt x="4097524" y="4024157"/>
                </a:cubicBezTo>
                <a:cubicBezTo>
                  <a:pt x="4097524" y="4012786"/>
                  <a:pt x="4106815" y="4003567"/>
                  <a:pt x="4118285" y="4003567"/>
                </a:cubicBezTo>
                <a:close/>
                <a:moveTo>
                  <a:pt x="4055410" y="4003567"/>
                </a:moveTo>
                <a:cubicBezTo>
                  <a:pt x="4066871" y="4003567"/>
                  <a:pt x="4076162" y="4012786"/>
                  <a:pt x="4076162" y="4024157"/>
                </a:cubicBezTo>
                <a:cubicBezTo>
                  <a:pt x="4076162" y="4035529"/>
                  <a:pt x="4066871" y="4044748"/>
                  <a:pt x="4055410" y="4044748"/>
                </a:cubicBezTo>
                <a:cubicBezTo>
                  <a:pt x="4043940" y="4044748"/>
                  <a:pt x="4034649" y="4035529"/>
                  <a:pt x="4034649" y="4024157"/>
                </a:cubicBezTo>
                <a:cubicBezTo>
                  <a:pt x="4034649" y="4012786"/>
                  <a:pt x="4043940" y="4003567"/>
                  <a:pt x="4055410" y="4003567"/>
                </a:cubicBezTo>
                <a:close/>
                <a:moveTo>
                  <a:pt x="3991693" y="4003567"/>
                </a:moveTo>
                <a:cubicBezTo>
                  <a:pt x="4003154" y="4003567"/>
                  <a:pt x="4012445" y="4012786"/>
                  <a:pt x="4012445" y="4024157"/>
                </a:cubicBezTo>
                <a:cubicBezTo>
                  <a:pt x="4012445" y="4035529"/>
                  <a:pt x="4003154" y="4044748"/>
                  <a:pt x="3991693" y="4044748"/>
                </a:cubicBezTo>
                <a:cubicBezTo>
                  <a:pt x="3980223" y="4044748"/>
                  <a:pt x="3970932" y="4035529"/>
                  <a:pt x="3970932" y="4024157"/>
                </a:cubicBezTo>
                <a:cubicBezTo>
                  <a:pt x="3970932" y="4012786"/>
                  <a:pt x="3980223" y="4003567"/>
                  <a:pt x="3991693" y="4003567"/>
                </a:cubicBezTo>
                <a:close/>
                <a:moveTo>
                  <a:pt x="2798877" y="4003226"/>
                </a:moveTo>
                <a:cubicBezTo>
                  <a:pt x="2810338" y="4003226"/>
                  <a:pt x="2819629" y="4012445"/>
                  <a:pt x="2819629" y="4023816"/>
                </a:cubicBezTo>
                <a:cubicBezTo>
                  <a:pt x="2819629" y="4035188"/>
                  <a:pt x="2810338" y="4044407"/>
                  <a:pt x="2798877" y="4044407"/>
                </a:cubicBezTo>
                <a:cubicBezTo>
                  <a:pt x="2787407" y="4044407"/>
                  <a:pt x="2778116" y="4035188"/>
                  <a:pt x="2778116" y="4023816"/>
                </a:cubicBezTo>
                <a:cubicBezTo>
                  <a:pt x="2778116" y="4012445"/>
                  <a:pt x="2787407" y="4003226"/>
                  <a:pt x="2798877" y="4003226"/>
                </a:cubicBezTo>
                <a:close/>
                <a:moveTo>
                  <a:pt x="2735159" y="4003226"/>
                </a:moveTo>
                <a:cubicBezTo>
                  <a:pt x="2746620" y="4003226"/>
                  <a:pt x="2755911" y="4012445"/>
                  <a:pt x="2755911" y="4023816"/>
                </a:cubicBezTo>
                <a:cubicBezTo>
                  <a:pt x="2755911" y="4035188"/>
                  <a:pt x="2746620" y="4044407"/>
                  <a:pt x="2735159" y="4044407"/>
                </a:cubicBezTo>
                <a:cubicBezTo>
                  <a:pt x="2723689" y="4044407"/>
                  <a:pt x="2714398" y="4035188"/>
                  <a:pt x="2714398" y="4023816"/>
                </a:cubicBezTo>
                <a:cubicBezTo>
                  <a:pt x="2714398" y="4012445"/>
                  <a:pt x="2723689" y="4003226"/>
                  <a:pt x="2735159" y="4003226"/>
                </a:cubicBezTo>
                <a:close/>
                <a:moveTo>
                  <a:pt x="2672374" y="4003226"/>
                </a:moveTo>
                <a:cubicBezTo>
                  <a:pt x="2683835" y="4003226"/>
                  <a:pt x="2693126" y="4012445"/>
                  <a:pt x="2693126" y="4023816"/>
                </a:cubicBezTo>
                <a:cubicBezTo>
                  <a:pt x="2693126" y="4035188"/>
                  <a:pt x="2683835" y="4044407"/>
                  <a:pt x="2672374" y="4044407"/>
                </a:cubicBezTo>
                <a:cubicBezTo>
                  <a:pt x="2660904" y="4044407"/>
                  <a:pt x="2651613" y="4035188"/>
                  <a:pt x="2651613" y="4023816"/>
                </a:cubicBezTo>
                <a:cubicBezTo>
                  <a:pt x="2651613" y="4012445"/>
                  <a:pt x="2660904" y="4003226"/>
                  <a:pt x="2672374" y="4003226"/>
                </a:cubicBezTo>
                <a:close/>
                <a:moveTo>
                  <a:pt x="2609248" y="4003226"/>
                </a:moveTo>
                <a:cubicBezTo>
                  <a:pt x="2620709" y="4003226"/>
                  <a:pt x="2630000" y="4012445"/>
                  <a:pt x="2630000" y="4023816"/>
                </a:cubicBezTo>
                <a:cubicBezTo>
                  <a:pt x="2630000" y="4035188"/>
                  <a:pt x="2620709" y="4044407"/>
                  <a:pt x="2609248" y="4044407"/>
                </a:cubicBezTo>
                <a:cubicBezTo>
                  <a:pt x="2597778" y="4044407"/>
                  <a:pt x="2588487" y="4035188"/>
                  <a:pt x="2588487" y="4023816"/>
                </a:cubicBezTo>
                <a:cubicBezTo>
                  <a:pt x="2588487" y="4012445"/>
                  <a:pt x="2597778" y="4003226"/>
                  <a:pt x="2609248" y="4003226"/>
                </a:cubicBezTo>
                <a:close/>
                <a:moveTo>
                  <a:pt x="2546383" y="4003226"/>
                </a:moveTo>
                <a:cubicBezTo>
                  <a:pt x="2557844" y="4003226"/>
                  <a:pt x="2567135" y="4012445"/>
                  <a:pt x="2567135" y="4023816"/>
                </a:cubicBezTo>
                <a:cubicBezTo>
                  <a:pt x="2567135" y="4035188"/>
                  <a:pt x="2557844" y="4044407"/>
                  <a:pt x="2546383" y="4044407"/>
                </a:cubicBezTo>
                <a:cubicBezTo>
                  <a:pt x="2534913" y="4044407"/>
                  <a:pt x="2525622" y="4035188"/>
                  <a:pt x="2525622" y="4023816"/>
                </a:cubicBezTo>
                <a:cubicBezTo>
                  <a:pt x="2525622" y="4012445"/>
                  <a:pt x="2534913" y="4003226"/>
                  <a:pt x="2546383" y="4003226"/>
                </a:cubicBezTo>
                <a:close/>
                <a:moveTo>
                  <a:pt x="2482656" y="4003226"/>
                </a:moveTo>
                <a:cubicBezTo>
                  <a:pt x="2494117" y="4003226"/>
                  <a:pt x="2503408" y="4012445"/>
                  <a:pt x="2503408" y="4023816"/>
                </a:cubicBezTo>
                <a:cubicBezTo>
                  <a:pt x="2503408" y="4035188"/>
                  <a:pt x="2494117" y="4044407"/>
                  <a:pt x="2482656" y="4044407"/>
                </a:cubicBezTo>
                <a:cubicBezTo>
                  <a:pt x="2471186" y="4044407"/>
                  <a:pt x="2461895" y="4035188"/>
                  <a:pt x="2461895" y="4023816"/>
                </a:cubicBezTo>
                <a:cubicBezTo>
                  <a:pt x="2461895" y="4012445"/>
                  <a:pt x="2471186" y="4003226"/>
                  <a:pt x="2482656" y="4003226"/>
                </a:cubicBezTo>
                <a:close/>
                <a:moveTo>
                  <a:pt x="2419781" y="4003226"/>
                </a:moveTo>
                <a:cubicBezTo>
                  <a:pt x="2431242" y="4003226"/>
                  <a:pt x="2440533" y="4012445"/>
                  <a:pt x="2440533" y="4023816"/>
                </a:cubicBezTo>
                <a:cubicBezTo>
                  <a:pt x="2440533" y="4035188"/>
                  <a:pt x="2431242" y="4044407"/>
                  <a:pt x="2419781" y="4044407"/>
                </a:cubicBezTo>
                <a:cubicBezTo>
                  <a:pt x="2408311" y="4044407"/>
                  <a:pt x="2399020" y="4035188"/>
                  <a:pt x="2399020" y="4023816"/>
                </a:cubicBezTo>
                <a:cubicBezTo>
                  <a:pt x="2399020" y="4012445"/>
                  <a:pt x="2408311" y="4003226"/>
                  <a:pt x="2419781" y="4003226"/>
                </a:cubicBezTo>
                <a:close/>
                <a:moveTo>
                  <a:pt x="2356315" y="4003226"/>
                </a:moveTo>
                <a:cubicBezTo>
                  <a:pt x="2367776" y="4003226"/>
                  <a:pt x="2377067" y="4012445"/>
                  <a:pt x="2377067" y="4023816"/>
                </a:cubicBezTo>
                <a:cubicBezTo>
                  <a:pt x="2377067" y="4035188"/>
                  <a:pt x="2367776" y="4044407"/>
                  <a:pt x="2356315" y="4044407"/>
                </a:cubicBezTo>
                <a:cubicBezTo>
                  <a:pt x="2344845" y="4044407"/>
                  <a:pt x="2335554" y="4035188"/>
                  <a:pt x="2335554" y="4023816"/>
                </a:cubicBezTo>
                <a:cubicBezTo>
                  <a:pt x="2335554" y="4012445"/>
                  <a:pt x="2344845" y="4003226"/>
                  <a:pt x="2356315" y="4003226"/>
                </a:cubicBezTo>
                <a:close/>
                <a:moveTo>
                  <a:pt x="2293449" y="4003226"/>
                </a:moveTo>
                <a:cubicBezTo>
                  <a:pt x="2304910" y="4003226"/>
                  <a:pt x="2314201" y="4012445"/>
                  <a:pt x="2314201" y="4023816"/>
                </a:cubicBezTo>
                <a:cubicBezTo>
                  <a:pt x="2314201" y="4035188"/>
                  <a:pt x="2304910" y="4044407"/>
                  <a:pt x="2293449" y="4044407"/>
                </a:cubicBezTo>
                <a:cubicBezTo>
                  <a:pt x="2281979" y="4044407"/>
                  <a:pt x="2272688" y="4035188"/>
                  <a:pt x="2272688" y="4023816"/>
                </a:cubicBezTo>
                <a:cubicBezTo>
                  <a:pt x="2272688" y="4012445"/>
                  <a:pt x="2281979" y="4003226"/>
                  <a:pt x="2293449" y="4003226"/>
                </a:cubicBezTo>
                <a:close/>
                <a:moveTo>
                  <a:pt x="2229722" y="4003226"/>
                </a:moveTo>
                <a:cubicBezTo>
                  <a:pt x="2241183" y="4003226"/>
                  <a:pt x="2250474" y="4012445"/>
                  <a:pt x="2250474" y="4023816"/>
                </a:cubicBezTo>
                <a:cubicBezTo>
                  <a:pt x="2250474" y="4035188"/>
                  <a:pt x="2241183" y="4044407"/>
                  <a:pt x="2229722" y="4044407"/>
                </a:cubicBezTo>
                <a:cubicBezTo>
                  <a:pt x="2218252" y="4044407"/>
                  <a:pt x="2208961" y="4035188"/>
                  <a:pt x="2208961" y="4023816"/>
                </a:cubicBezTo>
                <a:cubicBezTo>
                  <a:pt x="2208961" y="4012445"/>
                  <a:pt x="2218252" y="4003226"/>
                  <a:pt x="2229722" y="4003226"/>
                </a:cubicBezTo>
                <a:close/>
                <a:moveTo>
                  <a:pt x="2166937" y="4003226"/>
                </a:moveTo>
                <a:cubicBezTo>
                  <a:pt x="2178398" y="4003226"/>
                  <a:pt x="2187689" y="4012445"/>
                  <a:pt x="2187689" y="4023816"/>
                </a:cubicBezTo>
                <a:cubicBezTo>
                  <a:pt x="2187689" y="4035188"/>
                  <a:pt x="2178398" y="4044407"/>
                  <a:pt x="2166937" y="4044407"/>
                </a:cubicBezTo>
                <a:cubicBezTo>
                  <a:pt x="2155467" y="4044407"/>
                  <a:pt x="2146176" y="4035188"/>
                  <a:pt x="2146176" y="4023816"/>
                </a:cubicBezTo>
                <a:cubicBezTo>
                  <a:pt x="2146176" y="4012445"/>
                  <a:pt x="2155467" y="4003226"/>
                  <a:pt x="2166937" y="4003226"/>
                </a:cubicBezTo>
                <a:close/>
                <a:moveTo>
                  <a:pt x="6834648" y="3940854"/>
                </a:moveTo>
                <a:cubicBezTo>
                  <a:pt x="6846109" y="3940854"/>
                  <a:pt x="6855400" y="3950073"/>
                  <a:pt x="6855400" y="3961444"/>
                </a:cubicBezTo>
                <a:cubicBezTo>
                  <a:pt x="6855400" y="3972816"/>
                  <a:pt x="6846109" y="3982035"/>
                  <a:pt x="6834648" y="3982035"/>
                </a:cubicBezTo>
                <a:cubicBezTo>
                  <a:pt x="6823178" y="3982035"/>
                  <a:pt x="6813887" y="3972816"/>
                  <a:pt x="6813887" y="3961444"/>
                </a:cubicBezTo>
                <a:cubicBezTo>
                  <a:pt x="6813887" y="3950073"/>
                  <a:pt x="6823178" y="3940854"/>
                  <a:pt x="6834648" y="3940854"/>
                </a:cubicBezTo>
                <a:close/>
                <a:moveTo>
                  <a:pt x="6770922" y="3940854"/>
                </a:moveTo>
                <a:cubicBezTo>
                  <a:pt x="6782383" y="3940854"/>
                  <a:pt x="6791674" y="3950073"/>
                  <a:pt x="6791674" y="3961444"/>
                </a:cubicBezTo>
                <a:cubicBezTo>
                  <a:pt x="6791674" y="3972816"/>
                  <a:pt x="6782383" y="3982035"/>
                  <a:pt x="6770922" y="3982035"/>
                </a:cubicBezTo>
                <a:cubicBezTo>
                  <a:pt x="6759452" y="3982035"/>
                  <a:pt x="6750161" y="3972816"/>
                  <a:pt x="6750161" y="3961444"/>
                </a:cubicBezTo>
                <a:cubicBezTo>
                  <a:pt x="6750161" y="3950073"/>
                  <a:pt x="6759452" y="3940854"/>
                  <a:pt x="6770922" y="3940854"/>
                </a:cubicBezTo>
                <a:close/>
                <a:moveTo>
                  <a:pt x="6708137" y="3940854"/>
                </a:moveTo>
                <a:cubicBezTo>
                  <a:pt x="6719598" y="3940854"/>
                  <a:pt x="6728889" y="3950073"/>
                  <a:pt x="6728889" y="3961444"/>
                </a:cubicBezTo>
                <a:cubicBezTo>
                  <a:pt x="6728889" y="3972816"/>
                  <a:pt x="6719598" y="3982035"/>
                  <a:pt x="6708137" y="3982035"/>
                </a:cubicBezTo>
                <a:cubicBezTo>
                  <a:pt x="6696667" y="3982035"/>
                  <a:pt x="6687376" y="3972816"/>
                  <a:pt x="6687376" y="3961444"/>
                </a:cubicBezTo>
                <a:cubicBezTo>
                  <a:pt x="6687376" y="3950073"/>
                  <a:pt x="6696667" y="3940854"/>
                  <a:pt x="6708137" y="3940854"/>
                </a:cubicBezTo>
                <a:close/>
                <a:moveTo>
                  <a:pt x="6644930" y="3940854"/>
                </a:moveTo>
                <a:cubicBezTo>
                  <a:pt x="6656391" y="3940854"/>
                  <a:pt x="6665682" y="3950073"/>
                  <a:pt x="6665682" y="3961444"/>
                </a:cubicBezTo>
                <a:cubicBezTo>
                  <a:pt x="6665682" y="3972816"/>
                  <a:pt x="6656391" y="3982035"/>
                  <a:pt x="6644930" y="3982035"/>
                </a:cubicBezTo>
                <a:cubicBezTo>
                  <a:pt x="6633460" y="3982035"/>
                  <a:pt x="6624169" y="3972816"/>
                  <a:pt x="6624169" y="3961444"/>
                </a:cubicBezTo>
                <a:cubicBezTo>
                  <a:pt x="6624169" y="3950073"/>
                  <a:pt x="6633460" y="3940854"/>
                  <a:pt x="6644930" y="3940854"/>
                </a:cubicBezTo>
                <a:close/>
                <a:moveTo>
                  <a:pt x="6582145" y="3940854"/>
                </a:moveTo>
                <a:cubicBezTo>
                  <a:pt x="6593606" y="3940854"/>
                  <a:pt x="6602897" y="3950073"/>
                  <a:pt x="6602897" y="3961444"/>
                </a:cubicBezTo>
                <a:cubicBezTo>
                  <a:pt x="6602897" y="3972816"/>
                  <a:pt x="6593606" y="3982035"/>
                  <a:pt x="6582145" y="3982035"/>
                </a:cubicBezTo>
                <a:cubicBezTo>
                  <a:pt x="6570675" y="3982035"/>
                  <a:pt x="6561384" y="3972816"/>
                  <a:pt x="6561384" y="3961444"/>
                </a:cubicBezTo>
                <a:cubicBezTo>
                  <a:pt x="6561384" y="3950073"/>
                  <a:pt x="6570675" y="3940854"/>
                  <a:pt x="6582145" y="3940854"/>
                </a:cubicBezTo>
                <a:close/>
                <a:moveTo>
                  <a:pt x="6518419" y="3940854"/>
                </a:moveTo>
                <a:cubicBezTo>
                  <a:pt x="6529880" y="3940854"/>
                  <a:pt x="6539171" y="3950073"/>
                  <a:pt x="6539171" y="3961444"/>
                </a:cubicBezTo>
                <a:cubicBezTo>
                  <a:pt x="6539171" y="3972816"/>
                  <a:pt x="6529880" y="3982035"/>
                  <a:pt x="6518419" y="3982035"/>
                </a:cubicBezTo>
                <a:cubicBezTo>
                  <a:pt x="6506949" y="3982035"/>
                  <a:pt x="6497658" y="3972816"/>
                  <a:pt x="6497658" y="3961444"/>
                </a:cubicBezTo>
                <a:cubicBezTo>
                  <a:pt x="6497658" y="3950073"/>
                  <a:pt x="6506949" y="3940854"/>
                  <a:pt x="6518419" y="3940854"/>
                </a:cubicBezTo>
                <a:close/>
                <a:moveTo>
                  <a:pt x="6455553" y="3940854"/>
                </a:moveTo>
                <a:cubicBezTo>
                  <a:pt x="6467014" y="3940854"/>
                  <a:pt x="6476305" y="3950073"/>
                  <a:pt x="6476305" y="3961444"/>
                </a:cubicBezTo>
                <a:cubicBezTo>
                  <a:pt x="6476305" y="3972816"/>
                  <a:pt x="6467014" y="3982035"/>
                  <a:pt x="6455553" y="3982035"/>
                </a:cubicBezTo>
                <a:cubicBezTo>
                  <a:pt x="6444083" y="3982035"/>
                  <a:pt x="6434792" y="3972816"/>
                  <a:pt x="6434792" y="3961444"/>
                </a:cubicBezTo>
                <a:cubicBezTo>
                  <a:pt x="6434792" y="3950073"/>
                  <a:pt x="6444083" y="3940854"/>
                  <a:pt x="6455553" y="3940854"/>
                </a:cubicBezTo>
                <a:close/>
                <a:moveTo>
                  <a:pt x="6392086" y="3940854"/>
                </a:moveTo>
                <a:cubicBezTo>
                  <a:pt x="6403547" y="3940854"/>
                  <a:pt x="6412838" y="3950073"/>
                  <a:pt x="6412838" y="3961444"/>
                </a:cubicBezTo>
                <a:cubicBezTo>
                  <a:pt x="6412838" y="3972816"/>
                  <a:pt x="6403547" y="3982035"/>
                  <a:pt x="6392086" y="3982035"/>
                </a:cubicBezTo>
                <a:cubicBezTo>
                  <a:pt x="6380616" y="3982035"/>
                  <a:pt x="6371325" y="3972816"/>
                  <a:pt x="6371325" y="3961444"/>
                </a:cubicBezTo>
                <a:cubicBezTo>
                  <a:pt x="6371325" y="3950073"/>
                  <a:pt x="6380616" y="3940854"/>
                  <a:pt x="6392086" y="3940854"/>
                </a:cubicBezTo>
                <a:close/>
                <a:moveTo>
                  <a:pt x="6329212" y="3940854"/>
                </a:moveTo>
                <a:cubicBezTo>
                  <a:pt x="6340673" y="3940854"/>
                  <a:pt x="6349964" y="3950073"/>
                  <a:pt x="6349964" y="3961444"/>
                </a:cubicBezTo>
                <a:cubicBezTo>
                  <a:pt x="6349964" y="3972816"/>
                  <a:pt x="6340673" y="3982035"/>
                  <a:pt x="6329212" y="3982035"/>
                </a:cubicBezTo>
                <a:cubicBezTo>
                  <a:pt x="6317742" y="3982035"/>
                  <a:pt x="6308451" y="3972816"/>
                  <a:pt x="6308451" y="3961444"/>
                </a:cubicBezTo>
                <a:cubicBezTo>
                  <a:pt x="6308451" y="3950073"/>
                  <a:pt x="6317742" y="3940854"/>
                  <a:pt x="6329212" y="3940854"/>
                </a:cubicBezTo>
                <a:close/>
                <a:moveTo>
                  <a:pt x="4749794" y="3940854"/>
                </a:moveTo>
                <a:cubicBezTo>
                  <a:pt x="4761255" y="3940854"/>
                  <a:pt x="4770546" y="3950073"/>
                  <a:pt x="4770546" y="3961444"/>
                </a:cubicBezTo>
                <a:cubicBezTo>
                  <a:pt x="4770546" y="3972816"/>
                  <a:pt x="4761255" y="3982035"/>
                  <a:pt x="4749794" y="3982035"/>
                </a:cubicBezTo>
                <a:cubicBezTo>
                  <a:pt x="4738324" y="3982035"/>
                  <a:pt x="4729033" y="3972816"/>
                  <a:pt x="4729033" y="3961444"/>
                </a:cubicBezTo>
                <a:cubicBezTo>
                  <a:pt x="4729033" y="3950073"/>
                  <a:pt x="4738324" y="3940854"/>
                  <a:pt x="4749794" y="3940854"/>
                </a:cubicBezTo>
                <a:close/>
                <a:moveTo>
                  <a:pt x="4686919" y="3940854"/>
                </a:moveTo>
                <a:cubicBezTo>
                  <a:pt x="4698380" y="3940854"/>
                  <a:pt x="4707671" y="3950073"/>
                  <a:pt x="4707671" y="3961444"/>
                </a:cubicBezTo>
                <a:cubicBezTo>
                  <a:pt x="4707671" y="3972816"/>
                  <a:pt x="4698380" y="3982035"/>
                  <a:pt x="4686919" y="3982035"/>
                </a:cubicBezTo>
                <a:cubicBezTo>
                  <a:pt x="4675449" y="3982035"/>
                  <a:pt x="4666158" y="3972816"/>
                  <a:pt x="4666158" y="3961444"/>
                </a:cubicBezTo>
                <a:cubicBezTo>
                  <a:pt x="4666158" y="3950073"/>
                  <a:pt x="4675449" y="3940854"/>
                  <a:pt x="4686919" y="3940854"/>
                </a:cubicBezTo>
                <a:close/>
                <a:moveTo>
                  <a:pt x="4434255" y="3940854"/>
                </a:moveTo>
                <a:cubicBezTo>
                  <a:pt x="4445716" y="3940854"/>
                  <a:pt x="4455007" y="3950073"/>
                  <a:pt x="4455007" y="3961444"/>
                </a:cubicBezTo>
                <a:cubicBezTo>
                  <a:pt x="4455007" y="3972816"/>
                  <a:pt x="4445716" y="3982035"/>
                  <a:pt x="4434255" y="3982035"/>
                </a:cubicBezTo>
                <a:cubicBezTo>
                  <a:pt x="4422785" y="3982035"/>
                  <a:pt x="4413494" y="3972816"/>
                  <a:pt x="4413494" y="3961444"/>
                </a:cubicBezTo>
                <a:cubicBezTo>
                  <a:pt x="4413494" y="3950073"/>
                  <a:pt x="4422785" y="3940854"/>
                  <a:pt x="4434255" y="3940854"/>
                </a:cubicBezTo>
                <a:close/>
                <a:moveTo>
                  <a:pt x="4370869" y="3940854"/>
                </a:moveTo>
                <a:cubicBezTo>
                  <a:pt x="4382330" y="3940854"/>
                  <a:pt x="4391621" y="3950073"/>
                  <a:pt x="4391621" y="3961444"/>
                </a:cubicBezTo>
                <a:cubicBezTo>
                  <a:pt x="4391621" y="3972816"/>
                  <a:pt x="4382330" y="3982035"/>
                  <a:pt x="4370869" y="3982035"/>
                </a:cubicBezTo>
                <a:cubicBezTo>
                  <a:pt x="4359399" y="3982035"/>
                  <a:pt x="4350108" y="3972816"/>
                  <a:pt x="4350108" y="3961444"/>
                </a:cubicBezTo>
                <a:cubicBezTo>
                  <a:pt x="4350108" y="3950073"/>
                  <a:pt x="4359399" y="3940854"/>
                  <a:pt x="4370869" y="3940854"/>
                </a:cubicBezTo>
                <a:close/>
                <a:moveTo>
                  <a:pt x="4308084" y="3940854"/>
                </a:moveTo>
                <a:cubicBezTo>
                  <a:pt x="4319545" y="3940854"/>
                  <a:pt x="4328836" y="3950073"/>
                  <a:pt x="4328836" y="3961444"/>
                </a:cubicBezTo>
                <a:cubicBezTo>
                  <a:pt x="4328836" y="3972816"/>
                  <a:pt x="4319545" y="3982035"/>
                  <a:pt x="4308084" y="3982035"/>
                </a:cubicBezTo>
                <a:cubicBezTo>
                  <a:pt x="4296614" y="3982035"/>
                  <a:pt x="4287323" y="3972816"/>
                  <a:pt x="4287323" y="3961444"/>
                </a:cubicBezTo>
                <a:cubicBezTo>
                  <a:pt x="4287323" y="3950073"/>
                  <a:pt x="4296614" y="3940854"/>
                  <a:pt x="4308084" y="3940854"/>
                </a:cubicBezTo>
                <a:close/>
                <a:moveTo>
                  <a:pt x="4244357" y="3940854"/>
                </a:moveTo>
                <a:cubicBezTo>
                  <a:pt x="4255818" y="3940854"/>
                  <a:pt x="4265109" y="3950073"/>
                  <a:pt x="4265109" y="3961444"/>
                </a:cubicBezTo>
                <a:cubicBezTo>
                  <a:pt x="4265109" y="3972816"/>
                  <a:pt x="4255818" y="3982035"/>
                  <a:pt x="4244357" y="3982035"/>
                </a:cubicBezTo>
                <a:cubicBezTo>
                  <a:pt x="4232887" y="3982035"/>
                  <a:pt x="4223596" y="3972816"/>
                  <a:pt x="4223596" y="3961444"/>
                </a:cubicBezTo>
                <a:cubicBezTo>
                  <a:pt x="4223596" y="3950073"/>
                  <a:pt x="4232887" y="3940854"/>
                  <a:pt x="4244357" y="3940854"/>
                </a:cubicBezTo>
                <a:close/>
                <a:moveTo>
                  <a:pt x="4181492" y="3940854"/>
                </a:moveTo>
                <a:cubicBezTo>
                  <a:pt x="4192953" y="3940854"/>
                  <a:pt x="4202244" y="3950073"/>
                  <a:pt x="4202244" y="3961444"/>
                </a:cubicBezTo>
                <a:cubicBezTo>
                  <a:pt x="4202244" y="3972816"/>
                  <a:pt x="4192953" y="3982035"/>
                  <a:pt x="4181492" y="3982035"/>
                </a:cubicBezTo>
                <a:cubicBezTo>
                  <a:pt x="4170022" y="3982035"/>
                  <a:pt x="4160731" y="3972816"/>
                  <a:pt x="4160731" y="3961444"/>
                </a:cubicBezTo>
                <a:cubicBezTo>
                  <a:pt x="4160731" y="3950073"/>
                  <a:pt x="4170022" y="3940854"/>
                  <a:pt x="4181492" y="3940854"/>
                </a:cubicBezTo>
                <a:close/>
                <a:moveTo>
                  <a:pt x="4118366" y="3940854"/>
                </a:moveTo>
                <a:cubicBezTo>
                  <a:pt x="4129827" y="3940854"/>
                  <a:pt x="4139118" y="3950073"/>
                  <a:pt x="4139118" y="3961444"/>
                </a:cubicBezTo>
                <a:cubicBezTo>
                  <a:pt x="4139118" y="3972816"/>
                  <a:pt x="4129827" y="3982035"/>
                  <a:pt x="4118366" y="3982035"/>
                </a:cubicBezTo>
                <a:cubicBezTo>
                  <a:pt x="4106896" y="3982035"/>
                  <a:pt x="4097605" y="3972816"/>
                  <a:pt x="4097605" y="3961444"/>
                </a:cubicBezTo>
                <a:cubicBezTo>
                  <a:pt x="4097605" y="3950073"/>
                  <a:pt x="4106896" y="3940854"/>
                  <a:pt x="4118366" y="3940854"/>
                </a:cubicBezTo>
                <a:close/>
                <a:moveTo>
                  <a:pt x="4055500" y="3940854"/>
                </a:moveTo>
                <a:cubicBezTo>
                  <a:pt x="4066961" y="3940854"/>
                  <a:pt x="4076252" y="3950073"/>
                  <a:pt x="4076252" y="3961444"/>
                </a:cubicBezTo>
                <a:cubicBezTo>
                  <a:pt x="4076252" y="3972816"/>
                  <a:pt x="4066961" y="3982035"/>
                  <a:pt x="4055500" y="3982035"/>
                </a:cubicBezTo>
                <a:cubicBezTo>
                  <a:pt x="4044030" y="3982035"/>
                  <a:pt x="4034739" y="3972816"/>
                  <a:pt x="4034739" y="3961444"/>
                </a:cubicBezTo>
                <a:cubicBezTo>
                  <a:pt x="4034739" y="3950073"/>
                  <a:pt x="4044030" y="3940854"/>
                  <a:pt x="4055500" y="3940854"/>
                </a:cubicBezTo>
                <a:close/>
                <a:moveTo>
                  <a:pt x="3991774" y="3940854"/>
                </a:moveTo>
                <a:cubicBezTo>
                  <a:pt x="4003235" y="3940854"/>
                  <a:pt x="4012526" y="3950073"/>
                  <a:pt x="4012526" y="3961444"/>
                </a:cubicBezTo>
                <a:cubicBezTo>
                  <a:pt x="4012526" y="3972816"/>
                  <a:pt x="4003235" y="3982035"/>
                  <a:pt x="3991774" y="3982035"/>
                </a:cubicBezTo>
                <a:cubicBezTo>
                  <a:pt x="3980304" y="3982035"/>
                  <a:pt x="3971013" y="3972816"/>
                  <a:pt x="3971013" y="3961444"/>
                </a:cubicBezTo>
                <a:cubicBezTo>
                  <a:pt x="3971013" y="3950073"/>
                  <a:pt x="3980304" y="3940854"/>
                  <a:pt x="3991774" y="3940854"/>
                </a:cubicBezTo>
                <a:close/>
                <a:moveTo>
                  <a:pt x="2798966" y="3940522"/>
                </a:moveTo>
                <a:cubicBezTo>
                  <a:pt x="2810427" y="3940522"/>
                  <a:pt x="2819718" y="3949741"/>
                  <a:pt x="2819718" y="3961112"/>
                </a:cubicBezTo>
                <a:cubicBezTo>
                  <a:pt x="2819718" y="3972484"/>
                  <a:pt x="2810427" y="3981703"/>
                  <a:pt x="2798966" y="3981703"/>
                </a:cubicBezTo>
                <a:cubicBezTo>
                  <a:pt x="2787496" y="3981703"/>
                  <a:pt x="2778205" y="3972484"/>
                  <a:pt x="2778205" y="3961112"/>
                </a:cubicBezTo>
                <a:cubicBezTo>
                  <a:pt x="2778205" y="3949741"/>
                  <a:pt x="2787496" y="3940522"/>
                  <a:pt x="2798966" y="3940522"/>
                </a:cubicBezTo>
                <a:close/>
                <a:moveTo>
                  <a:pt x="2735240" y="3940522"/>
                </a:moveTo>
                <a:cubicBezTo>
                  <a:pt x="2746701" y="3940522"/>
                  <a:pt x="2755992" y="3949741"/>
                  <a:pt x="2755992" y="3961112"/>
                </a:cubicBezTo>
                <a:cubicBezTo>
                  <a:pt x="2755992" y="3972484"/>
                  <a:pt x="2746701" y="3981703"/>
                  <a:pt x="2735240" y="3981703"/>
                </a:cubicBezTo>
                <a:cubicBezTo>
                  <a:pt x="2723770" y="3981703"/>
                  <a:pt x="2714479" y="3972484"/>
                  <a:pt x="2714479" y="3961112"/>
                </a:cubicBezTo>
                <a:cubicBezTo>
                  <a:pt x="2714479" y="3949741"/>
                  <a:pt x="2723770" y="3940522"/>
                  <a:pt x="2735240" y="3940522"/>
                </a:cubicBezTo>
                <a:close/>
                <a:moveTo>
                  <a:pt x="2672374" y="3940522"/>
                </a:moveTo>
                <a:cubicBezTo>
                  <a:pt x="2683835" y="3940522"/>
                  <a:pt x="2693126" y="3949741"/>
                  <a:pt x="2693126" y="3961112"/>
                </a:cubicBezTo>
                <a:cubicBezTo>
                  <a:pt x="2693126" y="3972484"/>
                  <a:pt x="2683835" y="3981703"/>
                  <a:pt x="2672374" y="3981703"/>
                </a:cubicBezTo>
                <a:cubicBezTo>
                  <a:pt x="2660904" y="3981703"/>
                  <a:pt x="2651613" y="3972484"/>
                  <a:pt x="2651613" y="3961112"/>
                </a:cubicBezTo>
                <a:cubicBezTo>
                  <a:pt x="2651613" y="3949741"/>
                  <a:pt x="2660904" y="3940522"/>
                  <a:pt x="2672374" y="3940522"/>
                </a:cubicBezTo>
                <a:close/>
                <a:moveTo>
                  <a:pt x="2609248" y="3940522"/>
                </a:moveTo>
                <a:cubicBezTo>
                  <a:pt x="2620709" y="3940522"/>
                  <a:pt x="2630000" y="3949741"/>
                  <a:pt x="2630000" y="3961112"/>
                </a:cubicBezTo>
                <a:cubicBezTo>
                  <a:pt x="2630000" y="3972484"/>
                  <a:pt x="2620709" y="3981703"/>
                  <a:pt x="2609248" y="3981703"/>
                </a:cubicBezTo>
                <a:cubicBezTo>
                  <a:pt x="2597778" y="3981703"/>
                  <a:pt x="2588487" y="3972484"/>
                  <a:pt x="2588487" y="3961112"/>
                </a:cubicBezTo>
                <a:cubicBezTo>
                  <a:pt x="2588487" y="3949741"/>
                  <a:pt x="2597778" y="3940522"/>
                  <a:pt x="2609248" y="3940522"/>
                </a:cubicBezTo>
                <a:close/>
                <a:moveTo>
                  <a:pt x="2546383" y="3940522"/>
                </a:moveTo>
                <a:cubicBezTo>
                  <a:pt x="2557844" y="3940522"/>
                  <a:pt x="2567135" y="3949741"/>
                  <a:pt x="2567135" y="3961112"/>
                </a:cubicBezTo>
                <a:cubicBezTo>
                  <a:pt x="2567135" y="3972484"/>
                  <a:pt x="2557844" y="3981703"/>
                  <a:pt x="2546383" y="3981703"/>
                </a:cubicBezTo>
                <a:cubicBezTo>
                  <a:pt x="2534913" y="3981703"/>
                  <a:pt x="2525622" y="3972484"/>
                  <a:pt x="2525622" y="3961112"/>
                </a:cubicBezTo>
                <a:cubicBezTo>
                  <a:pt x="2525622" y="3949741"/>
                  <a:pt x="2534913" y="3940522"/>
                  <a:pt x="2546383" y="3940522"/>
                </a:cubicBezTo>
                <a:close/>
                <a:moveTo>
                  <a:pt x="2482656" y="3940522"/>
                </a:moveTo>
                <a:cubicBezTo>
                  <a:pt x="2494117" y="3940522"/>
                  <a:pt x="2503408" y="3949741"/>
                  <a:pt x="2503408" y="3961112"/>
                </a:cubicBezTo>
                <a:cubicBezTo>
                  <a:pt x="2503408" y="3972484"/>
                  <a:pt x="2494117" y="3981703"/>
                  <a:pt x="2482656" y="3981703"/>
                </a:cubicBezTo>
                <a:cubicBezTo>
                  <a:pt x="2471186" y="3981703"/>
                  <a:pt x="2461895" y="3972484"/>
                  <a:pt x="2461895" y="3961112"/>
                </a:cubicBezTo>
                <a:cubicBezTo>
                  <a:pt x="2461895" y="3949741"/>
                  <a:pt x="2471186" y="3940522"/>
                  <a:pt x="2482656" y="3940522"/>
                </a:cubicBezTo>
                <a:close/>
                <a:moveTo>
                  <a:pt x="2419781" y="3940522"/>
                </a:moveTo>
                <a:cubicBezTo>
                  <a:pt x="2431242" y="3940522"/>
                  <a:pt x="2440533" y="3949741"/>
                  <a:pt x="2440533" y="3961112"/>
                </a:cubicBezTo>
                <a:cubicBezTo>
                  <a:pt x="2440533" y="3972484"/>
                  <a:pt x="2431242" y="3981703"/>
                  <a:pt x="2419781" y="3981703"/>
                </a:cubicBezTo>
                <a:cubicBezTo>
                  <a:pt x="2408311" y="3981703"/>
                  <a:pt x="2399020" y="3972484"/>
                  <a:pt x="2399020" y="3961112"/>
                </a:cubicBezTo>
                <a:cubicBezTo>
                  <a:pt x="2399020" y="3949741"/>
                  <a:pt x="2408311" y="3940522"/>
                  <a:pt x="2419781" y="3940522"/>
                </a:cubicBezTo>
                <a:close/>
                <a:moveTo>
                  <a:pt x="2356404" y="3940522"/>
                </a:moveTo>
                <a:cubicBezTo>
                  <a:pt x="2367865" y="3940522"/>
                  <a:pt x="2377156" y="3949741"/>
                  <a:pt x="2377156" y="3961112"/>
                </a:cubicBezTo>
                <a:cubicBezTo>
                  <a:pt x="2377156" y="3972484"/>
                  <a:pt x="2367865" y="3981703"/>
                  <a:pt x="2356404" y="3981703"/>
                </a:cubicBezTo>
                <a:cubicBezTo>
                  <a:pt x="2344934" y="3981703"/>
                  <a:pt x="2335643" y="3972484"/>
                  <a:pt x="2335643" y="3961112"/>
                </a:cubicBezTo>
                <a:cubicBezTo>
                  <a:pt x="2335643" y="3949741"/>
                  <a:pt x="2344934" y="3940522"/>
                  <a:pt x="2356404" y="3940522"/>
                </a:cubicBezTo>
                <a:close/>
                <a:moveTo>
                  <a:pt x="2293539" y="3940522"/>
                </a:moveTo>
                <a:cubicBezTo>
                  <a:pt x="2305000" y="3940522"/>
                  <a:pt x="2314291" y="3949741"/>
                  <a:pt x="2314291" y="3961112"/>
                </a:cubicBezTo>
                <a:cubicBezTo>
                  <a:pt x="2314291" y="3972484"/>
                  <a:pt x="2305000" y="3981703"/>
                  <a:pt x="2293539" y="3981703"/>
                </a:cubicBezTo>
                <a:cubicBezTo>
                  <a:pt x="2282069" y="3981703"/>
                  <a:pt x="2272778" y="3972484"/>
                  <a:pt x="2272778" y="3961112"/>
                </a:cubicBezTo>
                <a:cubicBezTo>
                  <a:pt x="2272778" y="3949741"/>
                  <a:pt x="2282069" y="3940522"/>
                  <a:pt x="2293539" y="3940522"/>
                </a:cubicBezTo>
                <a:close/>
                <a:moveTo>
                  <a:pt x="2229812" y="3940522"/>
                </a:moveTo>
                <a:cubicBezTo>
                  <a:pt x="2241273" y="3940522"/>
                  <a:pt x="2250564" y="3949741"/>
                  <a:pt x="2250564" y="3961112"/>
                </a:cubicBezTo>
                <a:cubicBezTo>
                  <a:pt x="2250564" y="3972484"/>
                  <a:pt x="2241273" y="3981703"/>
                  <a:pt x="2229812" y="3981703"/>
                </a:cubicBezTo>
                <a:cubicBezTo>
                  <a:pt x="2218342" y="3981703"/>
                  <a:pt x="2209051" y="3972484"/>
                  <a:pt x="2209051" y="3961112"/>
                </a:cubicBezTo>
                <a:cubicBezTo>
                  <a:pt x="2209051" y="3949741"/>
                  <a:pt x="2218342" y="3940522"/>
                  <a:pt x="2229812" y="3940522"/>
                </a:cubicBezTo>
                <a:close/>
                <a:moveTo>
                  <a:pt x="2166937" y="3940522"/>
                </a:moveTo>
                <a:cubicBezTo>
                  <a:pt x="2178398" y="3940522"/>
                  <a:pt x="2187689" y="3949741"/>
                  <a:pt x="2187689" y="3961112"/>
                </a:cubicBezTo>
                <a:cubicBezTo>
                  <a:pt x="2187689" y="3972484"/>
                  <a:pt x="2178398" y="3981703"/>
                  <a:pt x="2166937" y="3981703"/>
                </a:cubicBezTo>
                <a:cubicBezTo>
                  <a:pt x="2155467" y="3981703"/>
                  <a:pt x="2146176" y="3972484"/>
                  <a:pt x="2146176" y="3961112"/>
                </a:cubicBezTo>
                <a:cubicBezTo>
                  <a:pt x="2146176" y="3949741"/>
                  <a:pt x="2155467" y="3940522"/>
                  <a:pt x="2166937" y="3940522"/>
                </a:cubicBezTo>
                <a:close/>
                <a:moveTo>
                  <a:pt x="6834648" y="3878320"/>
                </a:moveTo>
                <a:cubicBezTo>
                  <a:pt x="6846109" y="3878320"/>
                  <a:pt x="6855400" y="3887539"/>
                  <a:pt x="6855400" y="3898910"/>
                </a:cubicBezTo>
                <a:cubicBezTo>
                  <a:pt x="6855400" y="3910282"/>
                  <a:pt x="6846109" y="3919501"/>
                  <a:pt x="6834648" y="3919501"/>
                </a:cubicBezTo>
                <a:cubicBezTo>
                  <a:pt x="6823178" y="3919501"/>
                  <a:pt x="6813887" y="3910282"/>
                  <a:pt x="6813887" y="3898910"/>
                </a:cubicBezTo>
                <a:cubicBezTo>
                  <a:pt x="6813887" y="3887539"/>
                  <a:pt x="6823178" y="3878320"/>
                  <a:pt x="6834648" y="3878320"/>
                </a:cubicBezTo>
                <a:close/>
                <a:moveTo>
                  <a:pt x="6770922" y="3878320"/>
                </a:moveTo>
                <a:cubicBezTo>
                  <a:pt x="6782383" y="3878320"/>
                  <a:pt x="6791674" y="3887539"/>
                  <a:pt x="6791674" y="3898910"/>
                </a:cubicBezTo>
                <a:cubicBezTo>
                  <a:pt x="6791674" y="3910282"/>
                  <a:pt x="6782383" y="3919501"/>
                  <a:pt x="6770922" y="3919501"/>
                </a:cubicBezTo>
                <a:cubicBezTo>
                  <a:pt x="6759452" y="3919501"/>
                  <a:pt x="6750161" y="3910282"/>
                  <a:pt x="6750161" y="3898910"/>
                </a:cubicBezTo>
                <a:cubicBezTo>
                  <a:pt x="6750161" y="3887539"/>
                  <a:pt x="6759452" y="3878320"/>
                  <a:pt x="6770922" y="3878320"/>
                </a:cubicBezTo>
                <a:close/>
                <a:moveTo>
                  <a:pt x="6644930" y="3878320"/>
                </a:moveTo>
                <a:cubicBezTo>
                  <a:pt x="6656391" y="3878320"/>
                  <a:pt x="6665682" y="3887539"/>
                  <a:pt x="6665682" y="3898910"/>
                </a:cubicBezTo>
                <a:cubicBezTo>
                  <a:pt x="6665682" y="3910282"/>
                  <a:pt x="6656391" y="3919501"/>
                  <a:pt x="6644930" y="3919501"/>
                </a:cubicBezTo>
                <a:cubicBezTo>
                  <a:pt x="6633460" y="3919501"/>
                  <a:pt x="6624169" y="3910282"/>
                  <a:pt x="6624169" y="3898910"/>
                </a:cubicBezTo>
                <a:cubicBezTo>
                  <a:pt x="6624169" y="3887539"/>
                  <a:pt x="6633460" y="3878320"/>
                  <a:pt x="6644930" y="3878320"/>
                </a:cubicBezTo>
                <a:close/>
                <a:moveTo>
                  <a:pt x="6582145" y="3878320"/>
                </a:moveTo>
                <a:cubicBezTo>
                  <a:pt x="6593606" y="3878320"/>
                  <a:pt x="6602897" y="3887539"/>
                  <a:pt x="6602897" y="3898910"/>
                </a:cubicBezTo>
                <a:cubicBezTo>
                  <a:pt x="6602897" y="3910282"/>
                  <a:pt x="6593606" y="3919501"/>
                  <a:pt x="6582145" y="3919501"/>
                </a:cubicBezTo>
                <a:cubicBezTo>
                  <a:pt x="6570675" y="3919501"/>
                  <a:pt x="6561384" y="3910282"/>
                  <a:pt x="6561384" y="3898910"/>
                </a:cubicBezTo>
                <a:cubicBezTo>
                  <a:pt x="6561384" y="3887539"/>
                  <a:pt x="6570675" y="3878320"/>
                  <a:pt x="6582145" y="3878320"/>
                </a:cubicBezTo>
                <a:close/>
                <a:moveTo>
                  <a:pt x="6518419" y="3878320"/>
                </a:moveTo>
                <a:cubicBezTo>
                  <a:pt x="6529880" y="3878320"/>
                  <a:pt x="6539171" y="3887539"/>
                  <a:pt x="6539171" y="3898910"/>
                </a:cubicBezTo>
                <a:cubicBezTo>
                  <a:pt x="6539171" y="3910282"/>
                  <a:pt x="6529880" y="3919501"/>
                  <a:pt x="6518419" y="3919501"/>
                </a:cubicBezTo>
                <a:cubicBezTo>
                  <a:pt x="6506949" y="3919501"/>
                  <a:pt x="6497658" y="3910282"/>
                  <a:pt x="6497658" y="3898910"/>
                </a:cubicBezTo>
                <a:cubicBezTo>
                  <a:pt x="6497658" y="3887539"/>
                  <a:pt x="6506949" y="3878320"/>
                  <a:pt x="6518419" y="3878320"/>
                </a:cubicBezTo>
                <a:close/>
                <a:moveTo>
                  <a:pt x="6455553" y="3878320"/>
                </a:moveTo>
                <a:cubicBezTo>
                  <a:pt x="6467014" y="3878320"/>
                  <a:pt x="6476305" y="3887539"/>
                  <a:pt x="6476305" y="3898910"/>
                </a:cubicBezTo>
                <a:cubicBezTo>
                  <a:pt x="6476305" y="3910282"/>
                  <a:pt x="6467014" y="3919501"/>
                  <a:pt x="6455553" y="3919501"/>
                </a:cubicBezTo>
                <a:cubicBezTo>
                  <a:pt x="6444083" y="3919501"/>
                  <a:pt x="6434792" y="3910282"/>
                  <a:pt x="6434792" y="3898910"/>
                </a:cubicBezTo>
                <a:cubicBezTo>
                  <a:pt x="6434792" y="3887539"/>
                  <a:pt x="6444083" y="3878320"/>
                  <a:pt x="6455553" y="3878320"/>
                </a:cubicBezTo>
                <a:close/>
                <a:moveTo>
                  <a:pt x="6392086" y="3878320"/>
                </a:moveTo>
                <a:cubicBezTo>
                  <a:pt x="6403547" y="3878320"/>
                  <a:pt x="6412838" y="3887539"/>
                  <a:pt x="6412838" y="3898910"/>
                </a:cubicBezTo>
                <a:cubicBezTo>
                  <a:pt x="6412838" y="3910282"/>
                  <a:pt x="6403547" y="3919501"/>
                  <a:pt x="6392086" y="3919501"/>
                </a:cubicBezTo>
                <a:cubicBezTo>
                  <a:pt x="6380616" y="3919501"/>
                  <a:pt x="6371325" y="3910282"/>
                  <a:pt x="6371325" y="3898910"/>
                </a:cubicBezTo>
                <a:cubicBezTo>
                  <a:pt x="6371325" y="3887539"/>
                  <a:pt x="6380616" y="3878320"/>
                  <a:pt x="6392086" y="3878320"/>
                </a:cubicBezTo>
                <a:close/>
                <a:moveTo>
                  <a:pt x="4749794" y="3878320"/>
                </a:moveTo>
                <a:cubicBezTo>
                  <a:pt x="4761255" y="3878320"/>
                  <a:pt x="4770546" y="3887539"/>
                  <a:pt x="4770546" y="3898910"/>
                </a:cubicBezTo>
                <a:cubicBezTo>
                  <a:pt x="4770546" y="3910282"/>
                  <a:pt x="4761255" y="3919501"/>
                  <a:pt x="4749794" y="3919501"/>
                </a:cubicBezTo>
                <a:cubicBezTo>
                  <a:pt x="4738324" y="3919501"/>
                  <a:pt x="4729033" y="3910282"/>
                  <a:pt x="4729033" y="3898910"/>
                </a:cubicBezTo>
                <a:cubicBezTo>
                  <a:pt x="4729033" y="3887539"/>
                  <a:pt x="4738324" y="3878320"/>
                  <a:pt x="4749794" y="3878320"/>
                </a:cubicBezTo>
                <a:close/>
                <a:moveTo>
                  <a:pt x="4560928" y="3878320"/>
                </a:moveTo>
                <a:cubicBezTo>
                  <a:pt x="4572389" y="3878320"/>
                  <a:pt x="4581680" y="3887539"/>
                  <a:pt x="4581680" y="3898910"/>
                </a:cubicBezTo>
                <a:cubicBezTo>
                  <a:pt x="4581680" y="3910282"/>
                  <a:pt x="4572389" y="3919501"/>
                  <a:pt x="4560928" y="3919501"/>
                </a:cubicBezTo>
                <a:cubicBezTo>
                  <a:pt x="4549458" y="3919501"/>
                  <a:pt x="4540167" y="3910282"/>
                  <a:pt x="4540167" y="3898910"/>
                </a:cubicBezTo>
                <a:cubicBezTo>
                  <a:pt x="4540167" y="3887539"/>
                  <a:pt x="4549458" y="3878320"/>
                  <a:pt x="4560928" y="3878320"/>
                </a:cubicBezTo>
                <a:close/>
                <a:moveTo>
                  <a:pt x="4497201" y="3878320"/>
                </a:moveTo>
                <a:cubicBezTo>
                  <a:pt x="4508662" y="3878320"/>
                  <a:pt x="4517953" y="3887539"/>
                  <a:pt x="4517953" y="3898910"/>
                </a:cubicBezTo>
                <a:cubicBezTo>
                  <a:pt x="4517953" y="3910282"/>
                  <a:pt x="4508662" y="3919501"/>
                  <a:pt x="4497201" y="3919501"/>
                </a:cubicBezTo>
                <a:cubicBezTo>
                  <a:pt x="4485731" y="3919501"/>
                  <a:pt x="4476440" y="3910282"/>
                  <a:pt x="4476440" y="3898910"/>
                </a:cubicBezTo>
                <a:cubicBezTo>
                  <a:pt x="4476440" y="3887539"/>
                  <a:pt x="4485731" y="3878320"/>
                  <a:pt x="4497201" y="3878320"/>
                </a:cubicBezTo>
                <a:close/>
                <a:moveTo>
                  <a:pt x="4434255" y="3878320"/>
                </a:moveTo>
                <a:cubicBezTo>
                  <a:pt x="4445716" y="3878320"/>
                  <a:pt x="4455007" y="3887539"/>
                  <a:pt x="4455007" y="3898910"/>
                </a:cubicBezTo>
                <a:cubicBezTo>
                  <a:pt x="4455007" y="3910282"/>
                  <a:pt x="4445716" y="3919501"/>
                  <a:pt x="4434255" y="3919501"/>
                </a:cubicBezTo>
                <a:cubicBezTo>
                  <a:pt x="4422785" y="3919501"/>
                  <a:pt x="4413494" y="3910282"/>
                  <a:pt x="4413494" y="3898910"/>
                </a:cubicBezTo>
                <a:cubicBezTo>
                  <a:pt x="4413494" y="3887539"/>
                  <a:pt x="4422785" y="3878320"/>
                  <a:pt x="4434255" y="3878320"/>
                </a:cubicBezTo>
                <a:close/>
                <a:moveTo>
                  <a:pt x="4370869" y="3878320"/>
                </a:moveTo>
                <a:cubicBezTo>
                  <a:pt x="4382330" y="3878320"/>
                  <a:pt x="4391621" y="3887539"/>
                  <a:pt x="4391621" y="3898910"/>
                </a:cubicBezTo>
                <a:cubicBezTo>
                  <a:pt x="4391621" y="3910282"/>
                  <a:pt x="4382330" y="3919501"/>
                  <a:pt x="4370869" y="3919501"/>
                </a:cubicBezTo>
                <a:cubicBezTo>
                  <a:pt x="4359399" y="3919501"/>
                  <a:pt x="4350108" y="3910282"/>
                  <a:pt x="4350108" y="3898910"/>
                </a:cubicBezTo>
                <a:cubicBezTo>
                  <a:pt x="4350108" y="3887539"/>
                  <a:pt x="4359399" y="3878320"/>
                  <a:pt x="4370869" y="3878320"/>
                </a:cubicBezTo>
                <a:close/>
                <a:moveTo>
                  <a:pt x="4308084" y="3878320"/>
                </a:moveTo>
                <a:cubicBezTo>
                  <a:pt x="4319545" y="3878320"/>
                  <a:pt x="4328836" y="3887539"/>
                  <a:pt x="4328836" y="3898910"/>
                </a:cubicBezTo>
                <a:cubicBezTo>
                  <a:pt x="4328836" y="3910282"/>
                  <a:pt x="4319545" y="3919501"/>
                  <a:pt x="4308084" y="3919501"/>
                </a:cubicBezTo>
                <a:cubicBezTo>
                  <a:pt x="4296614" y="3919501"/>
                  <a:pt x="4287323" y="3910282"/>
                  <a:pt x="4287323" y="3898910"/>
                </a:cubicBezTo>
                <a:cubicBezTo>
                  <a:pt x="4287323" y="3887539"/>
                  <a:pt x="4296614" y="3878320"/>
                  <a:pt x="4308084" y="3878320"/>
                </a:cubicBezTo>
                <a:close/>
                <a:moveTo>
                  <a:pt x="4244357" y="3878320"/>
                </a:moveTo>
                <a:cubicBezTo>
                  <a:pt x="4255818" y="3878320"/>
                  <a:pt x="4265109" y="3887539"/>
                  <a:pt x="4265109" y="3898910"/>
                </a:cubicBezTo>
                <a:cubicBezTo>
                  <a:pt x="4265109" y="3910282"/>
                  <a:pt x="4255818" y="3919501"/>
                  <a:pt x="4244357" y="3919501"/>
                </a:cubicBezTo>
                <a:cubicBezTo>
                  <a:pt x="4232887" y="3919501"/>
                  <a:pt x="4223596" y="3910282"/>
                  <a:pt x="4223596" y="3898910"/>
                </a:cubicBezTo>
                <a:cubicBezTo>
                  <a:pt x="4223596" y="3887539"/>
                  <a:pt x="4232887" y="3878320"/>
                  <a:pt x="4244357" y="3878320"/>
                </a:cubicBezTo>
                <a:close/>
                <a:moveTo>
                  <a:pt x="4181492" y="3878320"/>
                </a:moveTo>
                <a:cubicBezTo>
                  <a:pt x="4192953" y="3878320"/>
                  <a:pt x="4202244" y="3887539"/>
                  <a:pt x="4202244" y="3898910"/>
                </a:cubicBezTo>
                <a:cubicBezTo>
                  <a:pt x="4202244" y="3910282"/>
                  <a:pt x="4192953" y="3919501"/>
                  <a:pt x="4181492" y="3919501"/>
                </a:cubicBezTo>
                <a:cubicBezTo>
                  <a:pt x="4170022" y="3919501"/>
                  <a:pt x="4160731" y="3910282"/>
                  <a:pt x="4160731" y="3898910"/>
                </a:cubicBezTo>
                <a:cubicBezTo>
                  <a:pt x="4160731" y="3887539"/>
                  <a:pt x="4170022" y="3878320"/>
                  <a:pt x="4181492" y="3878320"/>
                </a:cubicBezTo>
                <a:close/>
                <a:moveTo>
                  <a:pt x="4118366" y="3878320"/>
                </a:moveTo>
                <a:cubicBezTo>
                  <a:pt x="4129827" y="3878320"/>
                  <a:pt x="4139118" y="3887539"/>
                  <a:pt x="4139118" y="3898910"/>
                </a:cubicBezTo>
                <a:cubicBezTo>
                  <a:pt x="4139118" y="3910282"/>
                  <a:pt x="4129827" y="3919501"/>
                  <a:pt x="4118366" y="3919501"/>
                </a:cubicBezTo>
                <a:cubicBezTo>
                  <a:pt x="4106896" y="3919501"/>
                  <a:pt x="4097605" y="3910282"/>
                  <a:pt x="4097605" y="3898910"/>
                </a:cubicBezTo>
                <a:cubicBezTo>
                  <a:pt x="4097605" y="3887539"/>
                  <a:pt x="4106896" y="3878320"/>
                  <a:pt x="4118366" y="3878320"/>
                </a:cubicBezTo>
                <a:close/>
                <a:moveTo>
                  <a:pt x="4055500" y="3878320"/>
                </a:moveTo>
                <a:cubicBezTo>
                  <a:pt x="4066961" y="3878320"/>
                  <a:pt x="4076252" y="3887539"/>
                  <a:pt x="4076252" y="3898910"/>
                </a:cubicBezTo>
                <a:cubicBezTo>
                  <a:pt x="4076252" y="3910282"/>
                  <a:pt x="4066961" y="3919501"/>
                  <a:pt x="4055500" y="3919501"/>
                </a:cubicBezTo>
                <a:cubicBezTo>
                  <a:pt x="4044030" y="3919501"/>
                  <a:pt x="4034739" y="3910282"/>
                  <a:pt x="4034739" y="3898910"/>
                </a:cubicBezTo>
                <a:cubicBezTo>
                  <a:pt x="4034739" y="3887539"/>
                  <a:pt x="4044030" y="3878320"/>
                  <a:pt x="4055500" y="3878320"/>
                </a:cubicBezTo>
                <a:close/>
                <a:moveTo>
                  <a:pt x="3991774" y="3878320"/>
                </a:moveTo>
                <a:cubicBezTo>
                  <a:pt x="4003235" y="3878320"/>
                  <a:pt x="4012526" y="3887539"/>
                  <a:pt x="4012526" y="3898910"/>
                </a:cubicBezTo>
                <a:cubicBezTo>
                  <a:pt x="4012526" y="3910282"/>
                  <a:pt x="4003235" y="3919501"/>
                  <a:pt x="3991774" y="3919501"/>
                </a:cubicBezTo>
                <a:cubicBezTo>
                  <a:pt x="3980304" y="3919501"/>
                  <a:pt x="3971013" y="3910282"/>
                  <a:pt x="3971013" y="3898910"/>
                </a:cubicBezTo>
                <a:cubicBezTo>
                  <a:pt x="3971013" y="3887539"/>
                  <a:pt x="3980304" y="3878320"/>
                  <a:pt x="3991774" y="3878320"/>
                </a:cubicBezTo>
                <a:close/>
                <a:moveTo>
                  <a:pt x="3928818" y="3878320"/>
                </a:moveTo>
                <a:cubicBezTo>
                  <a:pt x="3940279" y="3878320"/>
                  <a:pt x="3949570" y="3887539"/>
                  <a:pt x="3949570" y="3898910"/>
                </a:cubicBezTo>
                <a:cubicBezTo>
                  <a:pt x="3949570" y="3910282"/>
                  <a:pt x="3940279" y="3919501"/>
                  <a:pt x="3928818" y="3919501"/>
                </a:cubicBezTo>
                <a:cubicBezTo>
                  <a:pt x="3917348" y="3919501"/>
                  <a:pt x="3908057" y="3910282"/>
                  <a:pt x="3908057" y="3898910"/>
                </a:cubicBezTo>
                <a:cubicBezTo>
                  <a:pt x="3908057" y="3887539"/>
                  <a:pt x="3917348" y="3878320"/>
                  <a:pt x="3928818" y="3878320"/>
                </a:cubicBezTo>
                <a:close/>
                <a:moveTo>
                  <a:pt x="2798966" y="3877898"/>
                </a:moveTo>
                <a:cubicBezTo>
                  <a:pt x="2810427" y="3877898"/>
                  <a:pt x="2819718" y="3887117"/>
                  <a:pt x="2819718" y="3898488"/>
                </a:cubicBezTo>
                <a:cubicBezTo>
                  <a:pt x="2819718" y="3909860"/>
                  <a:pt x="2810427" y="3919079"/>
                  <a:pt x="2798966" y="3919079"/>
                </a:cubicBezTo>
                <a:cubicBezTo>
                  <a:pt x="2787496" y="3919079"/>
                  <a:pt x="2778205" y="3909860"/>
                  <a:pt x="2778205" y="3898488"/>
                </a:cubicBezTo>
                <a:cubicBezTo>
                  <a:pt x="2778205" y="3887117"/>
                  <a:pt x="2787496" y="3877898"/>
                  <a:pt x="2798966" y="3877898"/>
                </a:cubicBezTo>
                <a:close/>
                <a:moveTo>
                  <a:pt x="2735240" y="3877898"/>
                </a:moveTo>
                <a:cubicBezTo>
                  <a:pt x="2746701" y="3877898"/>
                  <a:pt x="2755992" y="3887117"/>
                  <a:pt x="2755992" y="3898488"/>
                </a:cubicBezTo>
                <a:cubicBezTo>
                  <a:pt x="2755992" y="3909860"/>
                  <a:pt x="2746701" y="3919079"/>
                  <a:pt x="2735240" y="3919079"/>
                </a:cubicBezTo>
                <a:cubicBezTo>
                  <a:pt x="2723770" y="3919079"/>
                  <a:pt x="2714479" y="3909860"/>
                  <a:pt x="2714479" y="3898488"/>
                </a:cubicBezTo>
                <a:cubicBezTo>
                  <a:pt x="2714479" y="3887117"/>
                  <a:pt x="2723770" y="3877898"/>
                  <a:pt x="2735240" y="3877898"/>
                </a:cubicBezTo>
                <a:close/>
                <a:moveTo>
                  <a:pt x="2672374" y="3877898"/>
                </a:moveTo>
                <a:cubicBezTo>
                  <a:pt x="2683835" y="3877898"/>
                  <a:pt x="2693126" y="3887117"/>
                  <a:pt x="2693126" y="3898488"/>
                </a:cubicBezTo>
                <a:cubicBezTo>
                  <a:pt x="2693126" y="3909860"/>
                  <a:pt x="2683835" y="3919079"/>
                  <a:pt x="2672374" y="3919079"/>
                </a:cubicBezTo>
                <a:cubicBezTo>
                  <a:pt x="2660904" y="3919079"/>
                  <a:pt x="2651613" y="3909860"/>
                  <a:pt x="2651613" y="3898488"/>
                </a:cubicBezTo>
                <a:cubicBezTo>
                  <a:pt x="2651613" y="3887117"/>
                  <a:pt x="2660904" y="3877898"/>
                  <a:pt x="2672374" y="3877898"/>
                </a:cubicBezTo>
                <a:close/>
                <a:moveTo>
                  <a:pt x="2609248" y="3877898"/>
                </a:moveTo>
                <a:cubicBezTo>
                  <a:pt x="2620709" y="3877898"/>
                  <a:pt x="2630000" y="3887117"/>
                  <a:pt x="2630000" y="3898488"/>
                </a:cubicBezTo>
                <a:cubicBezTo>
                  <a:pt x="2630000" y="3909860"/>
                  <a:pt x="2620709" y="3919079"/>
                  <a:pt x="2609248" y="3919079"/>
                </a:cubicBezTo>
                <a:cubicBezTo>
                  <a:pt x="2597778" y="3919079"/>
                  <a:pt x="2588487" y="3909860"/>
                  <a:pt x="2588487" y="3898488"/>
                </a:cubicBezTo>
                <a:cubicBezTo>
                  <a:pt x="2588487" y="3887117"/>
                  <a:pt x="2597778" y="3877898"/>
                  <a:pt x="2609248" y="3877898"/>
                </a:cubicBezTo>
                <a:close/>
                <a:moveTo>
                  <a:pt x="2546383" y="3877898"/>
                </a:moveTo>
                <a:cubicBezTo>
                  <a:pt x="2557844" y="3877898"/>
                  <a:pt x="2567135" y="3887117"/>
                  <a:pt x="2567135" y="3898488"/>
                </a:cubicBezTo>
                <a:cubicBezTo>
                  <a:pt x="2567135" y="3909860"/>
                  <a:pt x="2557844" y="3919079"/>
                  <a:pt x="2546383" y="3919079"/>
                </a:cubicBezTo>
                <a:cubicBezTo>
                  <a:pt x="2534913" y="3919079"/>
                  <a:pt x="2525622" y="3909860"/>
                  <a:pt x="2525622" y="3898488"/>
                </a:cubicBezTo>
                <a:cubicBezTo>
                  <a:pt x="2525622" y="3887117"/>
                  <a:pt x="2534913" y="3877898"/>
                  <a:pt x="2546383" y="3877898"/>
                </a:cubicBezTo>
                <a:close/>
                <a:moveTo>
                  <a:pt x="2482656" y="3877898"/>
                </a:moveTo>
                <a:cubicBezTo>
                  <a:pt x="2494117" y="3877898"/>
                  <a:pt x="2503408" y="3887117"/>
                  <a:pt x="2503408" y="3898488"/>
                </a:cubicBezTo>
                <a:cubicBezTo>
                  <a:pt x="2503408" y="3909860"/>
                  <a:pt x="2494117" y="3919079"/>
                  <a:pt x="2482656" y="3919079"/>
                </a:cubicBezTo>
                <a:cubicBezTo>
                  <a:pt x="2471186" y="3919079"/>
                  <a:pt x="2461895" y="3909860"/>
                  <a:pt x="2461895" y="3898488"/>
                </a:cubicBezTo>
                <a:cubicBezTo>
                  <a:pt x="2461895" y="3887117"/>
                  <a:pt x="2471186" y="3877898"/>
                  <a:pt x="2482656" y="3877898"/>
                </a:cubicBezTo>
                <a:close/>
                <a:moveTo>
                  <a:pt x="2419781" y="3877898"/>
                </a:moveTo>
                <a:cubicBezTo>
                  <a:pt x="2431242" y="3877898"/>
                  <a:pt x="2440533" y="3887117"/>
                  <a:pt x="2440533" y="3898488"/>
                </a:cubicBezTo>
                <a:cubicBezTo>
                  <a:pt x="2440533" y="3909860"/>
                  <a:pt x="2431242" y="3919079"/>
                  <a:pt x="2419781" y="3919079"/>
                </a:cubicBezTo>
                <a:cubicBezTo>
                  <a:pt x="2408311" y="3919079"/>
                  <a:pt x="2399020" y="3909860"/>
                  <a:pt x="2399020" y="3898488"/>
                </a:cubicBezTo>
                <a:cubicBezTo>
                  <a:pt x="2399020" y="3887117"/>
                  <a:pt x="2408311" y="3877898"/>
                  <a:pt x="2419781" y="3877898"/>
                </a:cubicBezTo>
                <a:close/>
                <a:moveTo>
                  <a:pt x="2356404" y="3877898"/>
                </a:moveTo>
                <a:cubicBezTo>
                  <a:pt x="2367865" y="3877898"/>
                  <a:pt x="2377156" y="3887117"/>
                  <a:pt x="2377156" y="3898488"/>
                </a:cubicBezTo>
                <a:cubicBezTo>
                  <a:pt x="2377156" y="3909860"/>
                  <a:pt x="2367865" y="3919079"/>
                  <a:pt x="2356404" y="3919079"/>
                </a:cubicBezTo>
                <a:cubicBezTo>
                  <a:pt x="2344934" y="3919079"/>
                  <a:pt x="2335643" y="3909860"/>
                  <a:pt x="2335643" y="3898488"/>
                </a:cubicBezTo>
                <a:cubicBezTo>
                  <a:pt x="2335643" y="3887117"/>
                  <a:pt x="2344934" y="3877898"/>
                  <a:pt x="2356404" y="3877898"/>
                </a:cubicBezTo>
                <a:close/>
                <a:moveTo>
                  <a:pt x="2293539" y="3877898"/>
                </a:moveTo>
                <a:cubicBezTo>
                  <a:pt x="2305000" y="3877898"/>
                  <a:pt x="2314291" y="3887117"/>
                  <a:pt x="2314291" y="3898488"/>
                </a:cubicBezTo>
                <a:cubicBezTo>
                  <a:pt x="2314291" y="3909860"/>
                  <a:pt x="2305000" y="3919079"/>
                  <a:pt x="2293539" y="3919079"/>
                </a:cubicBezTo>
                <a:cubicBezTo>
                  <a:pt x="2282069" y="3919079"/>
                  <a:pt x="2272778" y="3909860"/>
                  <a:pt x="2272778" y="3898488"/>
                </a:cubicBezTo>
                <a:cubicBezTo>
                  <a:pt x="2272778" y="3887117"/>
                  <a:pt x="2282069" y="3877898"/>
                  <a:pt x="2293539" y="3877898"/>
                </a:cubicBezTo>
                <a:close/>
                <a:moveTo>
                  <a:pt x="2229812" y="3877898"/>
                </a:moveTo>
                <a:cubicBezTo>
                  <a:pt x="2241273" y="3877898"/>
                  <a:pt x="2250564" y="3887117"/>
                  <a:pt x="2250564" y="3898488"/>
                </a:cubicBezTo>
                <a:cubicBezTo>
                  <a:pt x="2250564" y="3909860"/>
                  <a:pt x="2241273" y="3919079"/>
                  <a:pt x="2229812" y="3919079"/>
                </a:cubicBezTo>
                <a:cubicBezTo>
                  <a:pt x="2218342" y="3919079"/>
                  <a:pt x="2209051" y="3909860"/>
                  <a:pt x="2209051" y="3898488"/>
                </a:cubicBezTo>
                <a:cubicBezTo>
                  <a:pt x="2209051" y="3887117"/>
                  <a:pt x="2218342" y="3877898"/>
                  <a:pt x="2229812" y="3877898"/>
                </a:cubicBezTo>
                <a:close/>
                <a:moveTo>
                  <a:pt x="2166937" y="3877898"/>
                </a:moveTo>
                <a:cubicBezTo>
                  <a:pt x="2178398" y="3877898"/>
                  <a:pt x="2187689" y="3887117"/>
                  <a:pt x="2187689" y="3898488"/>
                </a:cubicBezTo>
                <a:cubicBezTo>
                  <a:pt x="2187689" y="3909860"/>
                  <a:pt x="2178398" y="3919079"/>
                  <a:pt x="2166937" y="3919079"/>
                </a:cubicBezTo>
                <a:cubicBezTo>
                  <a:pt x="2155467" y="3919079"/>
                  <a:pt x="2146176" y="3909860"/>
                  <a:pt x="2146176" y="3898488"/>
                </a:cubicBezTo>
                <a:cubicBezTo>
                  <a:pt x="2146176" y="3887117"/>
                  <a:pt x="2155467" y="3877898"/>
                  <a:pt x="2166937" y="3877898"/>
                </a:cubicBezTo>
                <a:close/>
                <a:moveTo>
                  <a:pt x="2103812" y="3877898"/>
                </a:moveTo>
                <a:cubicBezTo>
                  <a:pt x="2115273" y="3877898"/>
                  <a:pt x="2124564" y="3887117"/>
                  <a:pt x="2124564" y="3898488"/>
                </a:cubicBezTo>
                <a:cubicBezTo>
                  <a:pt x="2124564" y="3909860"/>
                  <a:pt x="2115273" y="3919079"/>
                  <a:pt x="2103812" y="3919079"/>
                </a:cubicBezTo>
                <a:cubicBezTo>
                  <a:pt x="2092342" y="3919079"/>
                  <a:pt x="2083051" y="3909860"/>
                  <a:pt x="2083051" y="3898488"/>
                </a:cubicBezTo>
                <a:cubicBezTo>
                  <a:pt x="2083051" y="3887117"/>
                  <a:pt x="2092342" y="3877898"/>
                  <a:pt x="2103812" y="3877898"/>
                </a:cubicBezTo>
                <a:close/>
                <a:moveTo>
                  <a:pt x="2040946" y="3877898"/>
                </a:moveTo>
                <a:cubicBezTo>
                  <a:pt x="2052407" y="3877898"/>
                  <a:pt x="2061698" y="3887117"/>
                  <a:pt x="2061698" y="3898488"/>
                </a:cubicBezTo>
                <a:cubicBezTo>
                  <a:pt x="2061698" y="3909860"/>
                  <a:pt x="2052407" y="3919079"/>
                  <a:pt x="2040946" y="3919079"/>
                </a:cubicBezTo>
                <a:cubicBezTo>
                  <a:pt x="2029476" y="3919079"/>
                  <a:pt x="2020185" y="3909860"/>
                  <a:pt x="2020185" y="3898488"/>
                </a:cubicBezTo>
                <a:cubicBezTo>
                  <a:pt x="2020185" y="3887117"/>
                  <a:pt x="2029476" y="3877898"/>
                  <a:pt x="2040946" y="3877898"/>
                </a:cubicBezTo>
                <a:close/>
                <a:moveTo>
                  <a:pt x="6770922" y="3815365"/>
                </a:moveTo>
                <a:cubicBezTo>
                  <a:pt x="6782383" y="3815365"/>
                  <a:pt x="6791674" y="3824584"/>
                  <a:pt x="6791674" y="3835955"/>
                </a:cubicBezTo>
                <a:cubicBezTo>
                  <a:pt x="6791674" y="3847327"/>
                  <a:pt x="6782383" y="3856546"/>
                  <a:pt x="6770922" y="3856546"/>
                </a:cubicBezTo>
                <a:cubicBezTo>
                  <a:pt x="6759452" y="3856546"/>
                  <a:pt x="6750161" y="3847327"/>
                  <a:pt x="6750161" y="3835955"/>
                </a:cubicBezTo>
                <a:cubicBezTo>
                  <a:pt x="6750161" y="3824584"/>
                  <a:pt x="6759452" y="3815365"/>
                  <a:pt x="6770922" y="3815365"/>
                </a:cubicBezTo>
                <a:close/>
                <a:moveTo>
                  <a:pt x="6644930" y="3815365"/>
                </a:moveTo>
                <a:cubicBezTo>
                  <a:pt x="6656391" y="3815365"/>
                  <a:pt x="6665682" y="3824584"/>
                  <a:pt x="6665682" y="3835955"/>
                </a:cubicBezTo>
                <a:cubicBezTo>
                  <a:pt x="6665682" y="3847327"/>
                  <a:pt x="6656391" y="3856546"/>
                  <a:pt x="6644930" y="3856546"/>
                </a:cubicBezTo>
                <a:cubicBezTo>
                  <a:pt x="6633460" y="3856546"/>
                  <a:pt x="6624169" y="3847327"/>
                  <a:pt x="6624169" y="3835955"/>
                </a:cubicBezTo>
                <a:cubicBezTo>
                  <a:pt x="6624169" y="3824584"/>
                  <a:pt x="6633460" y="3815365"/>
                  <a:pt x="6644930" y="3815365"/>
                </a:cubicBezTo>
                <a:close/>
                <a:moveTo>
                  <a:pt x="6582145" y="3815365"/>
                </a:moveTo>
                <a:cubicBezTo>
                  <a:pt x="6593606" y="3815365"/>
                  <a:pt x="6602897" y="3824584"/>
                  <a:pt x="6602897" y="3835955"/>
                </a:cubicBezTo>
                <a:cubicBezTo>
                  <a:pt x="6602897" y="3847327"/>
                  <a:pt x="6593606" y="3856546"/>
                  <a:pt x="6582145" y="3856546"/>
                </a:cubicBezTo>
                <a:cubicBezTo>
                  <a:pt x="6570675" y="3856546"/>
                  <a:pt x="6561384" y="3847327"/>
                  <a:pt x="6561384" y="3835955"/>
                </a:cubicBezTo>
                <a:cubicBezTo>
                  <a:pt x="6561384" y="3824584"/>
                  <a:pt x="6570675" y="3815365"/>
                  <a:pt x="6582145" y="3815365"/>
                </a:cubicBezTo>
                <a:close/>
                <a:moveTo>
                  <a:pt x="6518419" y="3815365"/>
                </a:moveTo>
                <a:cubicBezTo>
                  <a:pt x="6529880" y="3815365"/>
                  <a:pt x="6539171" y="3824584"/>
                  <a:pt x="6539171" y="3835955"/>
                </a:cubicBezTo>
                <a:cubicBezTo>
                  <a:pt x="6539171" y="3847327"/>
                  <a:pt x="6529880" y="3856546"/>
                  <a:pt x="6518419" y="3856546"/>
                </a:cubicBezTo>
                <a:cubicBezTo>
                  <a:pt x="6506949" y="3856546"/>
                  <a:pt x="6497658" y="3847327"/>
                  <a:pt x="6497658" y="3835955"/>
                </a:cubicBezTo>
                <a:cubicBezTo>
                  <a:pt x="6497658" y="3824584"/>
                  <a:pt x="6506949" y="3815365"/>
                  <a:pt x="6518419" y="3815365"/>
                </a:cubicBezTo>
                <a:close/>
                <a:moveTo>
                  <a:pt x="4749794" y="3815365"/>
                </a:moveTo>
                <a:cubicBezTo>
                  <a:pt x="4761255" y="3815365"/>
                  <a:pt x="4770546" y="3824584"/>
                  <a:pt x="4770546" y="3835955"/>
                </a:cubicBezTo>
                <a:cubicBezTo>
                  <a:pt x="4770546" y="3847327"/>
                  <a:pt x="4761255" y="3856546"/>
                  <a:pt x="4749794" y="3856546"/>
                </a:cubicBezTo>
                <a:cubicBezTo>
                  <a:pt x="4738324" y="3856546"/>
                  <a:pt x="4729033" y="3847327"/>
                  <a:pt x="4729033" y="3835955"/>
                </a:cubicBezTo>
                <a:cubicBezTo>
                  <a:pt x="4729033" y="3824584"/>
                  <a:pt x="4738324" y="3815365"/>
                  <a:pt x="4749794" y="3815365"/>
                </a:cubicBezTo>
                <a:close/>
                <a:moveTo>
                  <a:pt x="4560928" y="3815365"/>
                </a:moveTo>
                <a:cubicBezTo>
                  <a:pt x="4572389" y="3815365"/>
                  <a:pt x="4581680" y="3824584"/>
                  <a:pt x="4581680" y="3835955"/>
                </a:cubicBezTo>
                <a:cubicBezTo>
                  <a:pt x="4581680" y="3847327"/>
                  <a:pt x="4572389" y="3856546"/>
                  <a:pt x="4560928" y="3856546"/>
                </a:cubicBezTo>
                <a:cubicBezTo>
                  <a:pt x="4549458" y="3856546"/>
                  <a:pt x="4540167" y="3847327"/>
                  <a:pt x="4540167" y="3835955"/>
                </a:cubicBezTo>
                <a:cubicBezTo>
                  <a:pt x="4540167" y="3824584"/>
                  <a:pt x="4549458" y="3815365"/>
                  <a:pt x="4560928" y="3815365"/>
                </a:cubicBezTo>
                <a:close/>
                <a:moveTo>
                  <a:pt x="4497201" y="3815365"/>
                </a:moveTo>
                <a:cubicBezTo>
                  <a:pt x="4508662" y="3815365"/>
                  <a:pt x="4517953" y="3824584"/>
                  <a:pt x="4517953" y="3835955"/>
                </a:cubicBezTo>
                <a:cubicBezTo>
                  <a:pt x="4517953" y="3847327"/>
                  <a:pt x="4508662" y="3856546"/>
                  <a:pt x="4497201" y="3856546"/>
                </a:cubicBezTo>
                <a:cubicBezTo>
                  <a:pt x="4485731" y="3856546"/>
                  <a:pt x="4476440" y="3847327"/>
                  <a:pt x="4476440" y="3835955"/>
                </a:cubicBezTo>
                <a:cubicBezTo>
                  <a:pt x="4476440" y="3824584"/>
                  <a:pt x="4485731" y="3815365"/>
                  <a:pt x="4497201" y="3815365"/>
                </a:cubicBezTo>
                <a:close/>
                <a:moveTo>
                  <a:pt x="4434255" y="3815365"/>
                </a:moveTo>
                <a:cubicBezTo>
                  <a:pt x="4445716" y="3815365"/>
                  <a:pt x="4455007" y="3824584"/>
                  <a:pt x="4455007" y="3835955"/>
                </a:cubicBezTo>
                <a:cubicBezTo>
                  <a:pt x="4455007" y="3847327"/>
                  <a:pt x="4445716" y="3856546"/>
                  <a:pt x="4434255" y="3856546"/>
                </a:cubicBezTo>
                <a:cubicBezTo>
                  <a:pt x="4422785" y="3856546"/>
                  <a:pt x="4413494" y="3847327"/>
                  <a:pt x="4413494" y="3835955"/>
                </a:cubicBezTo>
                <a:cubicBezTo>
                  <a:pt x="4413494" y="3824584"/>
                  <a:pt x="4422785" y="3815365"/>
                  <a:pt x="4434255" y="3815365"/>
                </a:cubicBezTo>
                <a:close/>
                <a:moveTo>
                  <a:pt x="4370869" y="3815365"/>
                </a:moveTo>
                <a:cubicBezTo>
                  <a:pt x="4382330" y="3815365"/>
                  <a:pt x="4391621" y="3824584"/>
                  <a:pt x="4391621" y="3835955"/>
                </a:cubicBezTo>
                <a:cubicBezTo>
                  <a:pt x="4391621" y="3847327"/>
                  <a:pt x="4382330" y="3856546"/>
                  <a:pt x="4370869" y="3856546"/>
                </a:cubicBezTo>
                <a:cubicBezTo>
                  <a:pt x="4359399" y="3856546"/>
                  <a:pt x="4350108" y="3847327"/>
                  <a:pt x="4350108" y="3835955"/>
                </a:cubicBezTo>
                <a:cubicBezTo>
                  <a:pt x="4350108" y="3824584"/>
                  <a:pt x="4359399" y="3815365"/>
                  <a:pt x="4370869" y="3815365"/>
                </a:cubicBezTo>
                <a:close/>
                <a:moveTo>
                  <a:pt x="4308084" y="3815365"/>
                </a:moveTo>
                <a:cubicBezTo>
                  <a:pt x="4319545" y="3815365"/>
                  <a:pt x="4328836" y="3824584"/>
                  <a:pt x="4328836" y="3835955"/>
                </a:cubicBezTo>
                <a:cubicBezTo>
                  <a:pt x="4328836" y="3847327"/>
                  <a:pt x="4319545" y="3856546"/>
                  <a:pt x="4308084" y="3856546"/>
                </a:cubicBezTo>
                <a:cubicBezTo>
                  <a:pt x="4296614" y="3856546"/>
                  <a:pt x="4287323" y="3847327"/>
                  <a:pt x="4287323" y="3835955"/>
                </a:cubicBezTo>
                <a:cubicBezTo>
                  <a:pt x="4287323" y="3824584"/>
                  <a:pt x="4296614" y="3815365"/>
                  <a:pt x="4308084" y="3815365"/>
                </a:cubicBezTo>
                <a:close/>
                <a:moveTo>
                  <a:pt x="4244357" y="3815365"/>
                </a:moveTo>
                <a:cubicBezTo>
                  <a:pt x="4255818" y="3815365"/>
                  <a:pt x="4265109" y="3824584"/>
                  <a:pt x="4265109" y="3835955"/>
                </a:cubicBezTo>
                <a:cubicBezTo>
                  <a:pt x="4265109" y="3847327"/>
                  <a:pt x="4255818" y="3856546"/>
                  <a:pt x="4244357" y="3856546"/>
                </a:cubicBezTo>
                <a:cubicBezTo>
                  <a:pt x="4232887" y="3856546"/>
                  <a:pt x="4223596" y="3847327"/>
                  <a:pt x="4223596" y="3835955"/>
                </a:cubicBezTo>
                <a:cubicBezTo>
                  <a:pt x="4223596" y="3824584"/>
                  <a:pt x="4232887" y="3815365"/>
                  <a:pt x="4244357" y="3815365"/>
                </a:cubicBezTo>
                <a:close/>
                <a:moveTo>
                  <a:pt x="4181492" y="3815365"/>
                </a:moveTo>
                <a:cubicBezTo>
                  <a:pt x="4192953" y="3815365"/>
                  <a:pt x="4202244" y="3824584"/>
                  <a:pt x="4202244" y="3835955"/>
                </a:cubicBezTo>
                <a:cubicBezTo>
                  <a:pt x="4202244" y="3847327"/>
                  <a:pt x="4192953" y="3856546"/>
                  <a:pt x="4181492" y="3856546"/>
                </a:cubicBezTo>
                <a:cubicBezTo>
                  <a:pt x="4170022" y="3856546"/>
                  <a:pt x="4160731" y="3847327"/>
                  <a:pt x="4160731" y="3835955"/>
                </a:cubicBezTo>
                <a:cubicBezTo>
                  <a:pt x="4160731" y="3824584"/>
                  <a:pt x="4170022" y="3815365"/>
                  <a:pt x="4181492" y="3815365"/>
                </a:cubicBezTo>
                <a:close/>
                <a:moveTo>
                  <a:pt x="4118366" y="3815365"/>
                </a:moveTo>
                <a:cubicBezTo>
                  <a:pt x="4129827" y="3815365"/>
                  <a:pt x="4139118" y="3824584"/>
                  <a:pt x="4139118" y="3835955"/>
                </a:cubicBezTo>
                <a:cubicBezTo>
                  <a:pt x="4139118" y="3847327"/>
                  <a:pt x="4129827" y="3856546"/>
                  <a:pt x="4118366" y="3856546"/>
                </a:cubicBezTo>
                <a:cubicBezTo>
                  <a:pt x="4106896" y="3856546"/>
                  <a:pt x="4097605" y="3847327"/>
                  <a:pt x="4097605" y="3835955"/>
                </a:cubicBezTo>
                <a:cubicBezTo>
                  <a:pt x="4097605" y="3824584"/>
                  <a:pt x="4106896" y="3815365"/>
                  <a:pt x="4118366" y="3815365"/>
                </a:cubicBezTo>
                <a:close/>
                <a:moveTo>
                  <a:pt x="4055500" y="3815365"/>
                </a:moveTo>
                <a:cubicBezTo>
                  <a:pt x="4066961" y="3815365"/>
                  <a:pt x="4076252" y="3824584"/>
                  <a:pt x="4076252" y="3835955"/>
                </a:cubicBezTo>
                <a:cubicBezTo>
                  <a:pt x="4076252" y="3847327"/>
                  <a:pt x="4066961" y="3856546"/>
                  <a:pt x="4055500" y="3856546"/>
                </a:cubicBezTo>
                <a:cubicBezTo>
                  <a:pt x="4044030" y="3856546"/>
                  <a:pt x="4034739" y="3847327"/>
                  <a:pt x="4034739" y="3835955"/>
                </a:cubicBezTo>
                <a:cubicBezTo>
                  <a:pt x="4034739" y="3824584"/>
                  <a:pt x="4044030" y="3815365"/>
                  <a:pt x="4055500" y="3815365"/>
                </a:cubicBezTo>
                <a:close/>
                <a:moveTo>
                  <a:pt x="3991693" y="3815365"/>
                </a:moveTo>
                <a:cubicBezTo>
                  <a:pt x="4003154" y="3815365"/>
                  <a:pt x="4012445" y="3824584"/>
                  <a:pt x="4012445" y="3835955"/>
                </a:cubicBezTo>
                <a:cubicBezTo>
                  <a:pt x="4012445" y="3847327"/>
                  <a:pt x="4003154" y="3856546"/>
                  <a:pt x="3991693" y="3856546"/>
                </a:cubicBezTo>
                <a:cubicBezTo>
                  <a:pt x="3980223" y="3856546"/>
                  <a:pt x="3970932" y="3847327"/>
                  <a:pt x="3970932" y="3835955"/>
                </a:cubicBezTo>
                <a:cubicBezTo>
                  <a:pt x="3970932" y="3824584"/>
                  <a:pt x="3980223" y="3815365"/>
                  <a:pt x="3991693" y="3815365"/>
                </a:cubicBezTo>
                <a:close/>
                <a:moveTo>
                  <a:pt x="2798966" y="3815024"/>
                </a:moveTo>
                <a:cubicBezTo>
                  <a:pt x="2810427" y="3815024"/>
                  <a:pt x="2819718" y="3824243"/>
                  <a:pt x="2819718" y="3835614"/>
                </a:cubicBezTo>
                <a:cubicBezTo>
                  <a:pt x="2819718" y="3846986"/>
                  <a:pt x="2810427" y="3856205"/>
                  <a:pt x="2798966" y="3856205"/>
                </a:cubicBezTo>
                <a:cubicBezTo>
                  <a:pt x="2787496" y="3856205"/>
                  <a:pt x="2778205" y="3846986"/>
                  <a:pt x="2778205" y="3835614"/>
                </a:cubicBezTo>
                <a:cubicBezTo>
                  <a:pt x="2778205" y="3824243"/>
                  <a:pt x="2787496" y="3815024"/>
                  <a:pt x="2798966" y="3815024"/>
                </a:cubicBezTo>
                <a:close/>
                <a:moveTo>
                  <a:pt x="2735240" y="3815024"/>
                </a:moveTo>
                <a:cubicBezTo>
                  <a:pt x="2746701" y="3815024"/>
                  <a:pt x="2755992" y="3824243"/>
                  <a:pt x="2755992" y="3835614"/>
                </a:cubicBezTo>
                <a:cubicBezTo>
                  <a:pt x="2755992" y="3846986"/>
                  <a:pt x="2746701" y="3856205"/>
                  <a:pt x="2735240" y="3856205"/>
                </a:cubicBezTo>
                <a:cubicBezTo>
                  <a:pt x="2723770" y="3856205"/>
                  <a:pt x="2714479" y="3846986"/>
                  <a:pt x="2714479" y="3835614"/>
                </a:cubicBezTo>
                <a:cubicBezTo>
                  <a:pt x="2714479" y="3824243"/>
                  <a:pt x="2723770" y="3815024"/>
                  <a:pt x="2735240" y="3815024"/>
                </a:cubicBezTo>
                <a:close/>
                <a:moveTo>
                  <a:pt x="2672374" y="3815024"/>
                </a:moveTo>
                <a:cubicBezTo>
                  <a:pt x="2683835" y="3815024"/>
                  <a:pt x="2693126" y="3824243"/>
                  <a:pt x="2693126" y="3835614"/>
                </a:cubicBezTo>
                <a:cubicBezTo>
                  <a:pt x="2693126" y="3846986"/>
                  <a:pt x="2683835" y="3856205"/>
                  <a:pt x="2672374" y="3856205"/>
                </a:cubicBezTo>
                <a:cubicBezTo>
                  <a:pt x="2660904" y="3856205"/>
                  <a:pt x="2651613" y="3846986"/>
                  <a:pt x="2651613" y="3835614"/>
                </a:cubicBezTo>
                <a:cubicBezTo>
                  <a:pt x="2651613" y="3824243"/>
                  <a:pt x="2660904" y="3815024"/>
                  <a:pt x="2672374" y="3815024"/>
                </a:cubicBezTo>
                <a:close/>
                <a:moveTo>
                  <a:pt x="2609248" y="3815024"/>
                </a:moveTo>
                <a:cubicBezTo>
                  <a:pt x="2620709" y="3815024"/>
                  <a:pt x="2630000" y="3824243"/>
                  <a:pt x="2630000" y="3835614"/>
                </a:cubicBezTo>
                <a:cubicBezTo>
                  <a:pt x="2630000" y="3846986"/>
                  <a:pt x="2620709" y="3856205"/>
                  <a:pt x="2609248" y="3856205"/>
                </a:cubicBezTo>
                <a:cubicBezTo>
                  <a:pt x="2597778" y="3856205"/>
                  <a:pt x="2588487" y="3846986"/>
                  <a:pt x="2588487" y="3835614"/>
                </a:cubicBezTo>
                <a:cubicBezTo>
                  <a:pt x="2588487" y="3824243"/>
                  <a:pt x="2597778" y="3815024"/>
                  <a:pt x="2609248" y="3815024"/>
                </a:cubicBezTo>
                <a:close/>
                <a:moveTo>
                  <a:pt x="2546383" y="3815024"/>
                </a:moveTo>
                <a:cubicBezTo>
                  <a:pt x="2557844" y="3815024"/>
                  <a:pt x="2567135" y="3824243"/>
                  <a:pt x="2567135" y="3835614"/>
                </a:cubicBezTo>
                <a:cubicBezTo>
                  <a:pt x="2567135" y="3846986"/>
                  <a:pt x="2557844" y="3856205"/>
                  <a:pt x="2546383" y="3856205"/>
                </a:cubicBezTo>
                <a:cubicBezTo>
                  <a:pt x="2534913" y="3856205"/>
                  <a:pt x="2525622" y="3846986"/>
                  <a:pt x="2525622" y="3835614"/>
                </a:cubicBezTo>
                <a:cubicBezTo>
                  <a:pt x="2525622" y="3824243"/>
                  <a:pt x="2534913" y="3815024"/>
                  <a:pt x="2546383" y="3815024"/>
                </a:cubicBezTo>
                <a:close/>
                <a:moveTo>
                  <a:pt x="2482656" y="3815024"/>
                </a:moveTo>
                <a:cubicBezTo>
                  <a:pt x="2494117" y="3815024"/>
                  <a:pt x="2503408" y="3824243"/>
                  <a:pt x="2503408" y="3835614"/>
                </a:cubicBezTo>
                <a:cubicBezTo>
                  <a:pt x="2503408" y="3846986"/>
                  <a:pt x="2494117" y="3856205"/>
                  <a:pt x="2482656" y="3856205"/>
                </a:cubicBezTo>
                <a:cubicBezTo>
                  <a:pt x="2471186" y="3856205"/>
                  <a:pt x="2461895" y="3846986"/>
                  <a:pt x="2461895" y="3835614"/>
                </a:cubicBezTo>
                <a:cubicBezTo>
                  <a:pt x="2461895" y="3824243"/>
                  <a:pt x="2471186" y="3815024"/>
                  <a:pt x="2482656" y="3815024"/>
                </a:cubicBezTo>
                <a:close/>
                <a:moveTo>
                  <a:pt x="2419781" y="3815024"/>
                </a:moveTo>
                <a:cubicBezTo>
                  <a:pt x="2431242" y="3815024"/>
                  <a:pt x="2440533" y="3824243"/>
                  <a:pt x="2440533" y="3835614"/>
                </a:cubicBezTo>
                <a:cubicBezTo>
                  <a:pt x="2440533" y="3846986"/>
                  <a:pt x="2431242" y="3856205"/>
                  <a:pt x="2419781" y="3856205"/>
                </a:cubicBezTo>
                <a:cubicBezTo>
                  <a:pt x="2408311" y="3856205"/>
                  <a:pt x="2399020" y="3846986"/>
                  <a:pt x="2399020" y="3835614"/>
                </a:cubicBezTo>
                <a:cubicBezTo>
                  <a:pt x="2399020" y="3824243"/>
                  <a:pt x="2408311" y="3815024"/>
                  <a:pt x="2419781" y="3815024"/>
                </a:cubicBezTo>
                <a:close/>
                <a:moveTo>
                  <a:pt x="2356404" y="3815024"/>
                </a:moveTo>
                <a:cubicBezTo>
                  <a:pt x="2367865" y="3815024"/>
                  <a:pt x="2377156" y="3824243"/>
                  <a:pt x="2377156" y="3835614"/>
                </a:cubicBezTo>
                <a:cubicBezTo>
                  <a:pt x="2377156" y="3846986"/>
                  <a:pt x="2367865" y="3856205"/>
                  <a:pt x="2356404" y="3856205"/>
                </a:cubicBezTo>
                <a:cubicBezTo>
                  <a:pt x="2344934" y="3856205"/>
                  <a:pt x="2335643" y="3846986"/>
                  <a:pt x="2335643" y="3835614"/>
                </a:cubicBezTo>
                <a:cubicBezTo>
                  <a:pt x="2335643" y="3824243"/>
                  <a:pt x="2344934" y="3815024"/>
                  <a:pt x="2356404" y="3815024"/>
                </a:cubicBezTo>
                <a:close/>
                <a:moveTo>
                  <a:pt x="2293539" y="3815024"/>
                </a:moveTo>
                <a:cubicBezTo>
                  <a:pt x="2305000" y="3815024"/>
                  <a:pt x="2314291" y="3824243"/>
                  <a:pt x="2314291" y="3835614"/>
                </a:cubicBezTo>
                <a:cubicBezTo>
                  <a:pt x="2314291" y="3846986"/>
                  <a:pt x="2305000" y="3856205"/>
                  <a:pt x="2293539" y="3856205"/>
                </a:cubicBezTo>
                <a:cubicBezTo>
                  <a:pt x="2282069" y="3856205"/>
                  <a:pt x="2272778" y="3846986"/>
                  <a:pt x="2272778" y="3835614"/>
                </a:cubicBezTo>
                <a:cubicBezTo>
                  <a:pt x="2272778" y="3824243"/>
                  <a:pt x="2282069" y="3815024"/>
                  <a:pt x="2293539" y="3815024"/>
                </a:cubicBezTo>
                <a:close/>
                <a:moveTo>
                  <a:pt x="2229812" y="3815024"/>
                </a:moveTo>
                <a:cubicBezTo>
                  <a:pt x="2241273" y="3815024"/>
                  <a:pt x="2250564" y="3824243"/>
                  <a:pt x="2250564" y="3835614"/>
                </a:cubicBezTo>
                <a:cubicBezTo>
                  <a:pt x="2250564" y="3846986"/>
                  <a:pt x="2241273" y="3856205"/>
                  <a:pt x="2229812" y="3856205"/>
                </a:cubicBezTo>
                <a:cubicBezTo>
                  <a:pt x="2218342" y="3856205"/>
                  <a:pt x="2209051" y="3846986"/>
                  <a:pt x="2209051" y="3835614"/>
                </a:cubicBezTo>
                <a:cubicBezTo>
                  <a:pt x="2209051" y="3824243"/>
                  <a:pt x="2218342" y="3815024"/>
                  <a:pt x="2229812" y="3815024"/>
                </a:cubicBezTo>
                <a:close/>
                <a:moveTo>
                  <a:pt x="2166937" y="3815024"/>
                </a:moveTo>
                <a:cubicBezTo>
                  <a:pt x="2178398" y="3815024"/>
                  <a:pt x="2187689" y="3824243"/>
                  <a:pt x="2187689" y="3835614"/>
                </a:cubicBezTo>
                <a:cubicBezTo>
                  <a:pt x="2187689" y="3846986"/>
                  <a:pt x="2178398" y="3856205"/>
                  <a:pt x="2166937" y="3856205"/>
                </a:cubicBezTo>
                <a:cubicBezTo>
                  <a:pt x="2155467" y="3856205"/>
                  <a:pt x="2146176" y="3846986"/>
                  <a:pt x="2146176" y="3835614"/>
                </a:cubicBezTo>
                <a:cubicBezTo>
                  <a:pt x="2146176" y="3824243"/>
                  <a:pt x="2155467" y="3815024"/>
                  <a:pt x="2166937" y="3815024"/>
                </a:cubicBezTo>
                <a:close/>
                <a:moveTo>
                  <a:pt x="2103812" y="3815024"/>
                </a:moveTo>
                <a:cubicBezTo>
                  <a:pt x="2115273" y="3815024"/>
                  <a:pt x="2124564" y="3824243"/>
                  <a:pt x="2124564" y="3835614"/>
                </a:cubicBezTo>
                <a:cubicBezTo>
                  <a:pt x="2124564" y="3846986"/>
                  <a:pt x="2115273" y="3856205"/>
                  <a:pt x="2103812" y="3856205"/>
                </a:cubicBezTo>
                <a:cubicBezTo>
                  <a:pt x="2092342" y="3856205"/>
                  <a:pt x="2083051" y="3846986"/>
                  <a:pt x="2083051" y="3835614"/>
                </a:cubicBezTo>
                <a:cubicBezTo>
                  <a:pt x="2083051" y="3824243"/>
                  <a:pt x="2092342" y="3815024"/>
                  <a:pt x="2103812" y="3815024"/>
                </a:cubicBezTo>
                <a:close/>
                <a:moveTo>
                  <a:pt x="2040946" y="3815024"/>
                </a:moveTo>
                <a:cubicBezTo>
                  <a:pt x="2052407" y="3815024"/>
                  <a:pt x="2061698" y="3824243"/>
                  <a:pt x="2061698" y="3835614"/>
                </a:cubicBezTo>
                <a:cubicBezTo>
                  <a:pt x="2061698" y="3846986"/>
                  <a:pt x="2052407" y="3856205"/>
                  <a:pt x="2040946" y="3856205"/>
                </a:cubicBezTo>
                <a:cubicBezTo>
                  <a:pt x="2029476" y="3856205"/>
                  <a:pt x="2020185" y="3846986"/>
                  <a:pt x="2020185" y="3835614"/>
                </a:cubicBezTo>
                <a:cubicBezTo>
                  <a:pt x="2020185" y="3824243"/>
                  <a:pt x="2029476" y="3815024"/>
                  <a:pt x="2040946" y="3815024"/>
                </a:cubicBezTo>
                <a:close/>
                <a:moveTo>
                  <a:pt x="6960720" y="3752831"/>
                </a:moveTo>
                <a:cubicBezTo>
                  <a:pt x="6972181" y="3752831"/>
                  <a:pt x="6981472" y="3762050"/>
                  <a:pt x="6981472" y="3773421"/>
                </a:cubicBezTo>
                <a:cubicBezTo>
                  <a:pt x="6981472" y="3784793"/>
                  <a:pt x="6972181" y="3794012"/>
                  <a:pt x="6960720" y="3794012"/>
                </a:cubicBezTo>
                <a:cubicBezTo>
                  <a:pt x="6949250" y="3794012"/>
                  <a:pt x="6939959" y="3784793"/>
                  <a:pt x="6939959" y="3773421"/>
                </a:cubicBezTo>
                <a:cubicBezTo>
                  <a:pt x="6939959" y="3762050"/>
                  <a:pt x="6949250" y="3752831"/>
                  <a:pt x="6960720" y="3752831"/>
                </a:cubicBezTo>
                <a:close/>
                <a:moveTo>
                  <a:pt x="6897424" y="3752831"/>
                </a:moveTo>
                <a:cubicBezTo>
                  <a:pt x="6908885" y="3752831"/>
                  <a:pt x="6918176" y="3762050"/>
                  <a:pt x="6918176" y="3773421"/>
                </a:cubicBezTo>
                <a:cubicBezTo>
                  <a:pt x="6918176" y="3784793"/>
                  <a:pt x="6908885" y="3794012"/>
                  <a:pt x="6897424" y="3794012"/>
                </a:cubicBezTo>
                <a:cubicBezTo>
                  <a:pt x="6885954" y="3794012"/>
                  <a:pt x="6876663" y="3784793"/>
                  <a:pt x="6876663" y="3773421"/>
                </a:cubicBezTo>
                <a:cubicBezTo>
                  <a:pt x="6876663" y="3762050"/>
                  <a:pt x="6885954" y="3752831"/>
                  <a:pt x="6897424" y="3752831"/>
                </a:cubicBezTo>
                <a:close/>
                <a:moveTo>
                  <a:pt x="6392086" y="3752831"/>
                </a:moveTo>
                <a:cubicBezTo>
                  <a:pt x="6403547" y="3752831"/>
                  <a:pt x="6412838" y="3762050"/>
                  <a:pt x="6412838" y="3773421"/>
                </a:cubicBezTo>
                <a:cubicBezTo>
                  <a:pt x="6412838" y="3784793"/>
                  <a:pt x="6403547" y="3794012"/>
                  <a:pt x="6392086" y="3794012"/>
                </a:cubicBezTo>
                <a:cubicBezTo>
                  <a:pt x="6380616" y="3794012"/>
                  <a:pt x="6371325" y="3784793"/>
                  <a:pt x="6371325" y="3773421"/>
                </a:cubicBezTo>
                <a:cubicBezTo>
                  <a:pt x="6371325" y="3762050"/>
                  <a:pt x="6380616" y="3752831"/>
                  <a:pt x="6392086" y="3752831"/>
                </a:cubicBezTo>
                <a:close/>
                <a:moveTo>
                  <a:pt x="6329212" y="3752831"/>
                </a:moveTo>
                <a:cubicBezTo>
                  <a:pt x="6340673" y="3752831"/>
                  <a:pt x="6349964" y="3762050"/>
                  <a:pt x="6349964" y="3773421"/>
                </a:cubicBezTo>
                <a:cubicBezTo>
                  <a:pt x="6349964" y="3784793"/>
                  <a:pt x="6340673" y="3794012"/>
                  <a:pt x="6329212" y="3794012"/>
                </a:cubicBezTo>
                <a:cubicBezTo>
                  <a:pt x="6317742" y="3794012"/>
                  <a:pt x="6308451" y="3784793"/>
                  <a:pt x="6308451" y="3773421"/>
                </a:cubicBezTo>
                <a:cubicBezTo>
                  <a:pt x="6308451" y="3762050"/>
                  <a:pt x="6317742" y="3752831"/>
                  <a:pt x="6329212" y="3752831"/>
                </a:cubicBezTo>
                <a:close/>
                <a:moveTo>
                  <a:pt x="4560928" y="3752831"/>
                </a:moveTo>
                <a:cubicBezTo>
                  <a:pt x="4572389" y="3752831"/>
                  <a:pt x="4581680" y="3762050"/>
                  <a:pt x="4581680" y="3773421"/>
                </a:cubicBezTo>
                <a:cubicBezTo>
                  <a:pt x="4581680" y="3784793"/>
                  <a:pt x="4572389" y="3794012"/>
                  <a:pt x="4560928" y="3794012"/>
                </a:cubicBezTo>
                <a:cubicBezTo>
                  <a:pt x="4549458" y="3794012"/>
                  <a:pt x="4540167" y="3784793"/>
                  <a:pt x="4540167" y="3773421"/>
                </a:cubicBezTo>
                <a:cubicBezTo>
                  <a:pt x="4540167" y="3762050"/>
                  <a:pt x="4549458" y="3752831"/>
                  <a:pt x="4560928" y="3752831"/>
                </a:cubicBezTo>
                <a:close/>
                <a:moveTo>
                  <a:pt x="4497201" y="3752831"/>
                </a:moveTo>
                <a:cubicBezTo>
                  <a:pt x="4508662" y="3752831"/>
                  <a:pt x="4517953" y="3762050"/>
                  <a:pt x="4517953" y="3773421"/>
                </a:cubicBezTo>
                <a:cubicBezTo>
                  <a:pt x="4517953" y="3784793"/>
                  <a:pt x="4508662" y="3794012"/>
                  <a:pt x="4497201" y="3794012"/>
                </a:cubicBezTo>
                <a:cubicBezTo>
                  <a:pt x="4485731" y="3794012"/>
                  <a:pt x="4476440" y="3784793"/>
                  <a:pt x="4476440" y="3773421"/>
                </a:cubicBezTo>
                <a:cubicBezTo>
                  <a:pt x="4476440" y="3762050"/>
                  <a:pt x="4485731" y="3752831"/>
                  <a:pt x="4497201" y="3752831"/>
                </a:cubicBezTo>
                <a:close/>
                <a:moveTo>
                  <a:pt x="4434255" y="3752831"/>
                </a:moveTo>
                <a:cubicBezTo>
                  <a:pt x="4445716" y="3752831"/>
                  <a:pt x="4455007" y="3762050"/>
                  <a:pt x="4455007" y="3773421"/>
                </a:cubicBezTo>
                <a:cubicBezTo>
                  <a:pt x="4455007" y="3784793"/>
                  <a:pt x="4445716" y="3794012"/>
                  <a:pt x="4434255" y="3794012"/>
                </a:cubicBezTo>
                <a:cubicBezTo>
                  <a:pt x="4422785" y="3794012"/>
                  <a:pt x="4413494" y="3784793"/>
                  <a:pt x="4413494" y="3773421"/>
                </a:cubicBezTo>
                <a:cubicBezTo>
                  <a:pt x="4413494" y="3762050"/>
                  <a:pt x="4422785" y="3752831"/>
                  <a:pt x="4434255" y="3752831"/>
                </a:cubicBezTo>
                <a:close/>
                <a:moveTo>
                  <a:pt x="4370869" y="3752831"/>
                </a:moveTo>
                <a:cubicBezTo>
                  <a:pt x="4382330" y="3752831"/>
                  <a:pt x="4391621" y="3762050"/>
                  <a:pt x="4391621" y="3773421"/>
                </a:cubicBezTo>
                <a:cubicBezTo>
                  <a:pt x="4391621" y="3784793"/>
                  <a:pt x="4382330" y="3794012"/>
                  <a:pt x="4370869" y="3794012"/>
                </a:cubicBezTo>
                <a:cubicBezTo>
                  <a:pt x="4359399" y="3794012"/>
                  <a:pt x="4350108" y="3784793"/>
                  <a:pt x="4350108" y="3773421"/>
                </a:cubicBezTo>
                <a:cubicBezTo>
                  <a:pt x="4350108" y="3762050"/>
                  <a:pt x="4359399" y="3752831"/>
                  <a:pt x="4370869" y="3752831"/>
                </a:cubicBezTo>
                <a:close/>
                <a:moveTo>
                  <a:pt x="4308084" y="3752831"/>
                </a:moveTo>
                <a:cubicBezTo>
                  <a:pt x="4319545" y="3752831"/>
                  <a:pt x="4328836" y="3762050"/>
                  <a:pt x="4328836" y="3773421"/>
                </a:cubicBezTo>
                <a:cubicBezTo>
                  <a:pt x="4328836" y="3784793"/>
                  <a:pt x="4319545" y="3794012"/>
                  <a:pt x="4308084" y="3794012"/>
                </a:cubicBezTo>
                <a:cubicBezTo>
                  <a:pt x="4296614" y="3794012"/>
                  <a:pt x="4287323" y="3784793"/>
                  <a:pt x="4287323" y="3773421"/>
                </a:cubicBezTo>
                <a:cubicBezTo>
                  <a:pt x="4287323" y="3762050"/>
                  <a:pt x="4296614" y="3752831"/>
                  <a:pt x="4308084" y="3752831"/>
                </a:cubicBezTo>
                <a:close/>
                <a:moveTo>
                  <a:pt x="4244357" y="3752831"/>
                </a:moveTo>
                <a:cubicBezTo>
                  <a:pt x="4255818" y="3752831"/>
                  <a:pt x="4265109" y="3762050"/>
                  <a:pt x="4265109" y="3773421"/>
                </a:cubicBezTo>
                <a:cubicBezTo>
                  <a:pt x="4265109" y="3784793"/>
                  <a:pt x="4255818" y="3794012"/>
                  <a:pt x="4244357" y="3794012"/>
                </a:cubicBezTo>
                <a:cubicBezTo>
                  <a:pt x="4232887" y="3794012"/>
                  <a:pt x="4223596" y="3784793"/>
                  <a:pt x="4223596" y="3773421"/>
                </a:cubicBezTo>
                <a:cubicBezTo>
                  <a:pt x="4223596" y="3762050"/>
                  <a:pt x="4232887" y="3752831"/>
                  <a:pt x="4244357" y="3752831"/>
                </a:cubicBezTo>
                <a:close/>
                <a:moveTo>
                  <a:pt x="4181492" y="3752831"/>
                </a:moveTo>
                <a:cubicBezTo>
                  <a:pt x="4192953" y="3752831"/>
                  <a:pt x="4202244" y="3762050"/>
                  <a:pt x="4202244" y="3773421"/>
                </a:cubicBezTo>
                <a:cubicBezTo>
                  <a:pt x="4202244" y="3784793"/>
                  <a:pt x="4192953" y="3794012"/>
                  <a:pt x="4181492" y="3794012"/>
                </a:cubicBezTo>
                <a:cubicBezTo>
                  <a:pt x="4170022" y="3794012"/>
                  <a:pt x="4160731" y="3784793"/>
                  <a:pt x="4160731" y="3773421"/>
                </a:cubicBezTo>
                <a:cubicBezTo>
                  <a:pt x="4160731" y="3762050"/>
                  <a:pt x="4170022" y="3752831"/>
                  <a:pt x="4181492" y="3752831"/>
                </a:cubicBezTo>
                <a:close/>
                <a:moveTo>
                  <a:pt x="4118366" y="3752831"/>
                </a:moveTo>
                <a:cubicBezTo>
                  <a:pt x="4129827" y="3752831"/>
                  <a:pt x="4139118" y="3762050"/>
                  <a:pt x="4139118" y="3773421"/>
                </a:cubicBezTo>
                <a:cubicBezTo>
                  <a:pt x="4139118" y="3784793"/>
                  <a:pt x="4129827" y="3794012"/>
                  <a:pt x="4118366" y="3794012"/>
                </a:cubicBezTo>
                <a:cubicBezTo>
                  <a:pt x="4106896" y="3794012"/>
                  <a:pt x="4097605" y="3784793"/>
                  <a:pt x="4097605" y="3773421"/>
                </a:cubicBezTo>
                <a:cubicBezTo>
                  <a:pt x="4097605" y="3762050"/>
                  <a:pt x="4106896" y="3752831"/>
                  <a:pt x="4118366" y="3752831"/>
                </a:cubicBezTo>
                <a:close/>
                <a:moveTo>
                  <a:pt x="4055500" y="3752831"/>
                </a:moveTo>
                <a:cubicBezTo>
                  <a:pt x="4066961" y="3752831"/>
                  <a:pt x="4076252" y="3762050"/>
                  <a:pt x="4076252" y="3773421"/>
                </a:cubicBezTo>
                <a:cubicBezTo>
                  <a:pt x="4076252" y="3784793"/>
                  <a:pt x="4066961" y="3794012"/>
                  <a:pt x="4055500" y="3794012"/>
                </a:cubicBezTo>
                <a:cubicBezTo>
                  <a:pt x="4044030" y="3794012"/>
                  <a:pt x="4034739" y="3784793"/>
                  <a:pt x="4034739" y="3773421"/>
                </a:cubicBezTo>
                <a:cubicBezTo>
                  <a:pt x="4034739" y="3762050"/>
                  <a:pt x="4044030" y="3752831"/>
                  <a:pt x="4055500" y="3752831"/>
                </a:cubicBezTo>
                <a:close/>
                <a:moveTo>
                  <a:pt x="3991693" y="3752831"/>
                </a:moveTo>
                <a:cubicBezTo>
                  <a:pt x="4003154" y="3752831"/>
                  <a:pt x="4012445" y="3762050"/>
                  <a:pt x="4012445" y="3773421"/>
                </a:cubicBezTo>
                <a:cubicBezTo>
                  <a:pt x="4012445" y="3784793"/>
                  <a:pt x="4003154" y="3794012"/>
                  <a:pt x="3991693" y="3794012"/>
                </a:cubicBezTo>
                <a:cubicBezTo>
                  <a:pt x="3980223" y="3794012"/>
                  <a:pt x="3970932" y="3784793"/>
                  <a:pt x="3970932" y="3773421"/>
                </a:cubicBezTo>
                <a:cubicBezTo>
                  <a:pt x="3970932" y="3762050"/>
                  <a:pt x="3980223" y="3752831"/>
                  <a:pt x="3991693" y="3752831"/>
                </a:cubicBezTo>
                <a:close/>
                <a:moveTo>
                  <a:pt x="2861832" y="3752400"/>
                </a:moveTo>
                <a:cubicBezTo>
                  <a:pt x="2873293" y="3752400"/>
                  <a:pt x="2882584" y="3761619"/>
                  <a:pt x="2882584" y="3772990"/>
                </a:cubicBezTo>
                <a:cubicBezTo>
                  <a:pt x="2882584" y="3784362"/>
                  <a:pt x="2873293" y="3793581"/>
                  <a:pt x="2861832" y="3793581"/>
                </a:cubicBezTo>
                <a:cubicBezTo>
                  <a:pt x="2850362" y="3793581"/>
                  <a:pt x="2841071" y="3784362"/>
                  <a:pt x="2841071" y="3772990"/>
                </a:cubicBezTo>
                <a:cubicBezTo>
                  <a:pt x="2841071" y="3761619"/>
                  <a:pt x="2850362" y="3752400"/>
                  <a:pt x="2861832" y="3752400"/>
                </a:cubicBezTo>
                <a:close/>
                <a:moveTo>
                  <a:pt x="2798966" y="3752400"/>
                </a:moveTo>
                <a:cubicBezTo>
                  <a:pt x="2810427" y="3752400"/>
                  <a:pt x="2819718" y="3761619"/>
                  <a:pt x="2819718" y="3772990"/>
                </a:cubicBezTo>
                <a:cubicBezTo>
                  <a:pt x="2819718" y="3784362"/>
                  <a:pt x="2810427" y="3793581"/>
                  <a:pt x="2798966" y="3793581"/>
                </a:cubicBezTo>
                <a:cubicBezTo>
                  <a:pt x="2787496" y="3793581"/>
                  <a:pt x="2778205" y="3784362"/>
                  <a:pt x="2778205" y="3772990"/>
                </a:cubicBezTo>
                <a:cubicBezTo>
                  <a:pt x="2778205" y="3761619"/>
                  <a:pt x="2787496" y="3752400"/>
                  <a:pt x="2798966" y="3752400"/>
                </a:cubicBezTo>
                <a:close/>
                <a:moveTo>
                  <a:pt x="2735240" y="3752400"/>
                </a:moveTo>
                <a:cubicBezTo>
                  <a:pt x="2746701" y="3752400"/>
                  <a:pt x="2755992" y="3761619"/>
                  <a:pt x="2755992" y="3772990"/>
                </a:cubicBezTo>
                <a:cubicBezTo>
                  <a:pt x="2755992" y="3784362"/>
                  <a:pt x="2746701" y="3793581"/>
                  <a:pt x="2735240" y="3793581"/>
                </a:cubicBezTo>
                <a:cubicBezTo>
                  <a:pt x="2723770" y="3793581"/>
                  <a:pt x="2714479" y="3784362"/>
                  <a:pt x="2714479" y="3772990"/>
                </a:cubicBezTo>
                <a:cubicBezTo>
                  <a:pt x="2714479" y="3761619"/>
                  <a:pt x="2723770" y="3752400"/>
                  <a:pt x="2735240" y="3752400"/>
                </a:cubicBezTo>
                <a:close/>
                <a:moveTo>
                  <a:pt x="2672374" y="3752400"/>
                </a:moveTo>
                <a:cubicBezTo>
                  <a:pt x="2683835" y="3752400"/>
                  <a:pt x="2693126" y="3761619"/>
                  <a:pt x="2693126" y="3772990"/>
                </a:cubicBezTo>
                <a:cubicBezTo>
                  <a:pt x="2693126" y="3784362"/>
                  <a:pt x="2683835" y="3793581"/>
                  <a:pt x="2672374" y="3793581"/>
                </a:cubicBezTo>
                <a:cubicBezTo>
                  <a:pt x="2660904" y="3793581"/>
                  <a:pt x="2651613" y="3784362"/>
                  <a:pt x="2651613" y="3772990"/>
                </a:cubicBezTo>
                <a:cubicBezTo>
                  <a:pt x="2651613" y="3761619"/>
                  <a:pt x="2660904" y="3752400"/>
                  <a:pt x="2672374" y="3752400"/>
                </a:cubicBezTo>
                <a:close/>
                <a:moveTo>
                  <a:pt x="2609248" y="3752400"/>
                </a:moveTo>
                <a:cubicBezTo>
                  <a:pt x="2620709" y="3752400"/>
                  <a:pt x="2630000" y="3761619"/>
                  <a:pt x="2630000" y="3772990"/>
                </a:cubicBezTo>
                <a:cubicBezTo>
                  <a:pt x="2630000" y="3784362"/>
                  <a:pt x="2620709" y="3793581"/>
                  <a:pt x="2609248" y="3793581"/>
                </a:cubicBezTo>
                <a:cubicBezTo>
                  <a:pt x="2597778" y="3793581"/>
                  <a:pt x="2588487" y="3784362"/>
                  <a:pt x="2588487" y="3772990"/>
                </a:cubicBezTo>
                <a:cubicBezTo>
                  <a:pt x="2588487" y="3761619"/>
                  <a:pt x="2597778" y="3752400"/>
                  <a:pt x="2609248" y="3752400"/>
                </a:cubicBezTo>
                <a:close/>
                <a:moveTo>
                  <a:pt x="2546383" y="3752400"/>
                </a:moveTo>
                <a:cubicBezTo>
                  <a:pt x="2557844" y="3752400"/>
                  <a:pt x="2567135" y="3761619"/>
                  <a:pt x="2567135" y="3772990"/>
                </a:cubicBezTo>
                <a:cubicBezTo>
                  <a:pt x="2567135" y="3784362"/>
                  <a:pt x="2557844" y="3793581"/>
                  <a:pt x="2546383" y="3793581"/>
                </a:cubicBezTo>
                <a:cubicBezTo>
                  <a:pt x="2534913" y="3793581"/>
                  <a:pt x="2525622" y="3784362"/>
                  <a:pt x="2525622" y="3772990"/>
                </a:cubicBezTo>
                <a:cubicBezTo>
                  <a:pt x="2525622" y="3761619"/>
                  <a:pt x="2534913" y="3752400"/>
                  <a:pt x="2546383" y="3752400"/>
                </a:cubicBezTo>
                <a:close/>
                <a:moveTo>
                  <a:pt x="2482656" y="3752400"/>
                </a:moveTo>
                <a:cubicBezTo>
                  <a:pt x="2494117" y="3752400"/>
                  <a:pt x="2503408" y="3761619"/>
                  <a:pt x="2503408" y="3772990"/>
                </a:cubicBezTo>
                <a:cubicBezTo>
                  <a:pt x="2503408" y="3784362"/>
                  <a:pt x="2494117" y="3793581"/>
                  <a:pt x="2482656" y="3793581"/>
                </a:cubicBezTo>
                <a:cubicBezTo>
                  <a:pt x="2471186" y="3793581"/>
                  <a:pt x="2461895" y="3784362"/>
                  <a:pt x="2461895" y="3772990"/>
                </a:cubicBezTo>
                <a:cubicBezTo>
                  <a:pt x="2461895" y="3761619"/>
                  <a:pt x="2471186" y="3752400"/>
                  <a:pt x="2482656" y="3752400"/>
                </a:cubicBezTo>
                <a:close/>
                <a:moveTo>
                  <a:pt x="2419781" y="3752400"/>
                </a:moveTo>
                <a:cubicBezTo>
                  <a:pt x="2431242" y="3752400"/>
                  <a:pt x="2440533" y="3761619"/>
                  <a:pt x="2440533" y="3772990"/>
                </a:cubicBezTo>
                <a:cubicBezTo>
                  <a:pt x="2440533" y="3784362"/>
                  <a:pt x="2431242" y="3793581"/>
                  <a:pt x="2419781" y="3793581"/>
                </a:cubicBezTo>
                <a:cubicBezTo>
                  <a:pt x="2408311" y="3793581"/>
                  <a:pt x="2399020" y="3784362"/>
                  <a:pt x="2399020" y="3772990"/>
                </a:cubicBezTo>
                <a:cubicBezTo>
                  <a:pt x="2399020" y="3761619"/>
                  <a:pt x="2408311" y="3752400"/>
                  <a:pt x="2419781" y="3752400"/>
                </a:cubicBezTo>
                <a:close/>
                <a:moveTo>
                  <a:pt x="2356404" y="3752400"/>
                </a:moveTo>
                <a:cubicBezTo>
                  <a:pt x="2367865" y="3752400"/>
                  <a:pt x="2377156" y="3761619"/>
                  <a:pt x="2377156" y="3772990"/>
                </a:cubicBezTo>
                <a:cubicBezTo>
                  <a:pt x="2377156" y="3784362"/>
                  <a:pt x="2367865" y="3793581"/>
                  <a:pt x="2356404" y="3793581"/>
                </a:cubicBezTo>
                <a:cubicBezTo>
                  <a:pt x="2344934" y="3793581"/>
                  <a:pt x="2335643" y="3784362"/>
                  <a:pt x="2335643" y="3772990"/>
                </a:cubicBezTo>
                <a:cubicBezTo>
                  <a:pt x="2335643" y="3761619"/>
                  <a:pt x="2344934" y="3752400"/>
                  <a:pt x="2356404" y="3752400"/>
                </a:cubicBezTo>
                <a:close/>
                <a:moveTo>
                  <a:pt x="2293539" y="3752400"/>
                </a:moveTo>
                <a:cubicBezTo>
                  <a:pt x="2305000" y="3752400"/>
                  <a:pt x="2314291" y="3761619"/>
                  <a:pt x="2314291" y="3772990"/>
                </a:cubicBezTo>
                <a:cubicBezTo>
                  <a:pt x="2314291" y="3784362"/>
                  <a:pt x="2305000" y="3793581"/>
                  <a:pt x="2293539" y="3793581"/>
                </a:cubicBezTo>
                <a:cubicBezTo>
                  <a:pt x="2282069" y="3793581"/>
                  <a:pt x="2272778" y="3784362"/>
                  <a:pt x="2272778" y="3772990"/>
                </a:cubicBezTo>
                <a:cubicBezTo>
                  <a:pt x="2272778" y="3761619"/>
                  <a:pt x="2282069" y="3752400"/>
                  <a:pt x="2293539" y="3752400"/>
                </a:cubicBezTo>
                <a:close/>
                <a:moveTo>
                  <a:pt x="2229812" y="3752400"/>
                </a:moveTo>
                <a:cubicBezTo>
                  <a:pt x="2241273" y="3752400"/>
                  <a:pt x="2250564" y="3761619"/>
                  <a:pt x="2250564" y="3772990"/>
                </a:cubicBezTo>
                <a:cubicBezTo>
                  <a:pt x="2250564" y="3784362"/>
                  <a:pt x="2241273" y="3793581"/>
                  <a:pt x="2229812" y="3793581"/>
                </a:cubicBezTo>
                <a:cubicBezTo>
                  <a:pt x="2218342" y="3793581"/>
                  <a:pt x="2209051" y="3784362"/>
                  <a:pt x="2209051" y="3772990"/>
                </a:cubicBezTo>
                <a:cubicBezTo>
                  <a:pt x="2209051" y="3761619"/>
                  <a:pt x="2218342" y="3752400"/>
                  <a:pt x="2229812" y="3752400"/>
                </a:cubicBezTo>
                <a:close/>
                <a:moveTo>
                  <a:pt x="2166937" y="3752400"/>
                </a:moveTo>
                <a:cubicBezTo>
                  <a:pt x="2178398" y="3752400"/>
                  <a:pt x="2187689" y="3761619"/>
                  <a:pt x="2187689" y="3772990"/>
                </a:cubicBezTo>
                <a:cubicBezTo>
                  <a:pt x="2187689" y="3784362"/>
                  <a:pt x="2178398" y="3793581"/>
                  <a:pt x="2166937" y="3793581"/>
                </a:cubicBezTo>
                <a:cubicBezTo>
                  <a:pt x="2155467" y="3793581"/>
                  <a:pt x="2146176" y="3784362"/>
                  <a:pt x="2146176" y="3772990"/>
                </a:cubicBezTo>
                <a:cubicBezTo>
                  <a:pt x="2146176" y="3761619"/>
                  <a:pt x="2155467" y="3752400"/>
                  <a:pt x="2166937" y="3752400"/>
                </a:cubicBezTo>
                <a:close/>
                <a:moveTo>
                  <a:pt x="2103812" y="3752400"/>
                </a:moveTo>
                <a:cubicBezTo>
                  <a:pt x="2115273" y="3752400"/>
                  <a:pt x="2124564" y="3761619"/>
                  <a:pt x="2124564" y="3772990"/>
                </a:cubicBezTo>
                <a:cubicBezTo>
                  <a:pt x="2124564" y="3784362"/>
                  <a:pt x="2115273" y="3793581"/>
                  <a:pt x="2103812" y="3793581"/>
                </a:cubicBezTo>
                <a:cubicBezTo>
                  <a:pt x="2092342" y="3793581"/>
                  <a:pt x="2083051" y="3784362"/>
                  <a:pt x="2083051" y="3772990"/>
                </a:cubicBezTo>
                <a:cubicBezTo>
                  <a:pt x="2083051" y="3761619"/>
                  <a:pt x="2092342" y="3752400"/>
                  <a:pt x="2103812" y="3752400"/>
                </a:cubicBezTo>
                <a:close/>
                <a:moveTo>
                  <a:pt x="2040946" y="3752400"/>
                </a:moveTo>
                <a:cubicBezTo>
                  <a:pt x="2052407" y="3752400"/>
                  <a:pt x="2061698" y="3761619"/>
                  <a:pt x="2061698" y="3772990"/>
                </a:cubicBezTo>
                <a:cubicBezTo>
                  <a:pt x="2061698" y="3784362"/>
                  <a:pt x="2052407" y="3793581"/>
                  <a:pt x="2040946" y="3793581"/>
                </a:cubicBezTo>
                <a:cubicBezTo>
                  <a:pt x="2029476" y="3793581"/>
                  <a:pt x="2020185" y="3784362"/>
                  <a:pt x="2020185" y="3772990"/>
                </a:cubicBezTo>
                <a:cubicBezTo>
                  <a:pt x="2020185" y="3761619"/>
                  <a:pt x="2029476" y="3752400"/>
                  <a:pt x="2040946" y="3752400"/>
                </a:cubicBezTo>
                <a:close/>
                <a:moveTo>
                  <a:pt x="1977219" y="3752400"/>
                </a:moveTo>
                <a:cubicBezTo>
                  <a:pt x="1988680" y="3752400"/>
                  <a:pt x="1997971" y="3761619"/>
                  <a:pt x="1997971" y="3772990"/>
                </a:cubicBezTo>
                <a:cubicBezTo>
                  <a:pt x="1997971" y="3784362"/>
                  <a:pt x="1988680" y="3793581"/>
                  <a:pt x="1977219" y="3793581"/>
                </a:cubicBezTo>
                <a:cubicBezTo>
                  <a:pt x="1965749" y="3793581"/>
                  <a:pt x="1956458" y="3784362"/>
                  <a:pt x="1956458" y="3772990"/>
                </a:cubicBezTo>
                <a:cubicBezTo>
                  <a:pt x="1956458" y="3761619"/>
                  <a:pt x="1965749" y="3752400"/>
                  <a:pt x="1977219" y="3752400"/>
                </a:cubicBezTo>
                <a:close/>
                <a:moveTo>
                  <a:pt x="6834899" y="3690378"/>
                </a:moveTo>
                <a:cubicBezTo>
                  <a:pt x="6846360" y="3690378"/>
                  <a:pt x="6855651" y="3699597"/>
                  <a:pt x="6855651" y="3710968"/>
                </a:cubicBezTo>
                <a:cubicBezTo>
                  <a:pt x="6855651" y="3722340"/>
                  <a:pt x="6846360" y="3731559"/>
                  <a:pt x="6834899" y="3731559"/>
                </a:cubicBezTo>
                <a:cubicBezTo>
                  <a:pt x="6823429" y="3731559"/>
                  <a:pt x="6814138" y="3722340"/>
                  <a:pt x="6814138" y="3710968"/>
                </a:cubicBezTo>
                <a:cubicBezTo>
                  <a:pt x="6814138" y="3699597"/>
                  <a:pt x="6823429" y="3690378"/>
                  <a:pt x="6834899" y="3690378"/>
                </a:cubicBezTo>
                <a:close/>
                <a:moveTo>
                  <a:pt x="6771092" y="3690378"/>
                </a:moveTo>
                <a:cubicBezTo>
                  <a:pt x="6782553" y="3690378"/>
                  <a:pt x="6791844" y="3699597"/>
                  <a:pt x="6791844" y="3710968"/>
                </a:cubicBezTo>
                <a:cubicBezTo>
                  <a:pt x="6791844" y="3722340"/>
                  <a:pt x="6782553" y="3731559"/>
                  <a:pt x="6771092" y="3731559"/>
                </a:cubicBezTo>
                <a:cubicBezTo>
                  <a:pt x="6759622" y="3731559"/>
                  <a:pt x="6750331" y="3722340"/>
                  <a:pt x="6750331" y="3710968"/>
                </a:cubicBezTo>
                <a:cubicBezTo>
                  <a:pt x="6750331" y="3699597"/>
                  <a:pt x="6759622" y="3690378"/>
                  <a:pt x="6771092" y="3690378"/>
                </a:cubicBezTo>
                <a:close/>
                <a:moveTo>
                  <a:pt x="6708307" y="3690378"/>
                </a:moveTo>
                <a:cubicBezTo>
                  <a:pt x="6719768" y="3690378"/>
                  <a:pt x="6729059" y="3699597"/>
                  <a:pt x="6729059" y="3710968"/>
                </a:cubicBezTo>
                <a:cubicBezTo>
                  <a:pt x="6729059" y="3722340"/>
                  <a:pt x="6719768" y="3731559"/>
                  <a:pt x="6708307" y="3731559"/>
                </a:cubicBezTo>
                <a:cubicBezTo>
                  <a:pt x="6696837" y="3731559"/>
                  <a:pt x="6687546" y="3722340"/>
                  <a:pt x="6687546" y="3710968"/>
                </a:cubicBezTo>
                <a:cubicBezTo>
                  <a:pt x="6687546" y="3699597"/>
                  <a:pt x="6696837" y="3690378"/>
                  <a:pt x="6708307" y="3690378"/>
                </a:cubicBezTo>
                <a:close/>
                <a:moveTo>
                  <a:pt x="6139664" y="3690378"/>
                </a:moveTo>
                <a:cubicBezTo>
                  <a:pt x="6151125" y="3690378"/>
                  <a:pt x="6160416" y="3699597"/>
                  <a:pt x="6160416" y="3710968"/>
                </a:cubicBezTo>
                <a:cubicBezTo>
                  <a:pt x="6160416" y="3722340"/>
                  <a:pt x="6151125" y="3731559"/>
                  <a:pt x="6139664" y="3731559"/>
                </a:cubicBezTo>
                <a:cubicBezTo>
                  <a:pt x="6128194" y="3731559"/>
                  <a:pt x="6118903" y="3722340"/>
                  <a:pt x="6118903" y="3710968"/>
                </a:cubicBezTo>
                <a:cubicBezTo>
                  <a:pt x="6118903" y="3699597"/>
                  <a:pt x="6128194" y="3690378"/>
                  <a:pt x="6139664" y="3690378"/>
                </a:cubicBezTo>
                <a:close/>
                <a:moveTo>
                  <a:pt x="6076798" y="3690378"/>
                </a:moveTo>
                <a:cubicBezTo>
                  <a:pt x="6088259" y="3690378"/>
                  <a:pt x="6097550" y="3699597"/>
                  <a:pt x="6097550" y="3710968"/>
                </a:cubicBezTo>
                <a:cubicBezTo>
                  <a:pt x="6097550" y="3722340"/>
                  <a:pt x="6088259" y="3731559"/>
                  <a:pt x="6076798" y="3731559"/>
                </a:cubicBezTo>
                <a:cubicBezTo>
                  <a:pt x="6065328" y="3731559"/>
                  <a:pt x="6056037" y="3722340"/>
                  <a:pt x="6056037" y="3710968"/>
                </a:cubicBezTo>
                <a:cubicBezTo>
                  <a:pt x="6056037" y="3699597"/>
                  <a:pt x="6065328" y="3690378"/>
                  <a:pt x="6076798" y="3690378"/>
                </a:cubicBezTo>
                <a:close/>
                <a:moveTo>
                  <a:pt x="6013072" y="3690378"/>
                </a:moveTo>
                <a:cubicBezTo>
                  <a:pt x="6024533" y="3690378"/>
                  <a:pt x="6033824" y="3699597"/>
                  <a:pt x="6033824" y="3710968"/>
                </a:cubicBezTo>
                <a:cubicBezTo>
                  <a:pt x="6033824" y="3722340"/>
                  <a:pt x="6024533" y="3731559"/>
                  <a:pt x="6013072" y="3731559"/>
                </a:cubicBezTo>
                <a:cubicBezTo>
                  <a:pt x="6001602" y="3731559"/>
                  <a:pt x="5992311" y="3722340"/>
                  <a:pt x="5992311" y="3710968"/>
                </a:cubicBezTo>
                <a:cubicBezTo>
                  <a:pt x="5992311" y="3699597"/>
                  <a:pt x="6001602" y="3690378"/>
                  <a:pt x="6013072" y="3690378"/>
                </a:cubicBezTo>
                <a:close/>
                <a:moveTo>
                  <a:pt x="4497381" y="3690378"/>
                </a:moveTo>
                <a:cubicBezTo>
                  <a:pt x="4508842" y="3690378"/>
                  <a:pt x="4518133" y="3699597"/>
                  <a:pt x="4518133" y="3710968"/>
                </a:cubicBezTo>
                <a:cubicBezTo>
                  <a:pt x="4518133" y="3722340"/>
                  <a:pt x="4508842" y="3731559"/>
                  <a:pt x="4497381" y="3731559"/>
                </a:cubicBezTo>
                <a:cubicBezTo>
                  <a:pt x="4485911" y="3731559"/>
                  <a:pt x="4476620" y="3722340"/>
                  <a:pt x="4476620" y="3710968"/>
                </a:cubicBezTo>
                <a:cubicBezTo>
                  <a:pt x="4476620" y="3699597"/>
                  <a:pt x="4485911" y="3690378"/>
                  <a:pt x="4497381" y="3690378"/>
                </a:cubicBezTo>
                <a:close/>
                <a:moveTo>
                  <a:pt x="4434425" y="3690378"/>
                </a:moveTo>
                <a:cubicBezTo>
                  <a:pt x="4445886" y="3690378"/>
                  <a:pt x="4455177" y="3699597"/>
                  <a:pt x="4455177" y="3710968"/>
                </a:cubicBezTo>
                <a:cubicBezTo>
                  <a:pt x="4455177" y="3722340"/>
                  <a:pt x="4445886" y="3731559"/>
                  <a:pt x="4434425" y="3731559"/>
                </a:cubicBezTo>
                <a:cubicBezTo>
                  <a:pt x="4422955" y="3731559"/>
                  <a:pt x="4413664" y="3722340"/>
                  <a:pt x="4413664" y="3710968"/>
                </a:cubicBezTo>
                <a:cubicBezTo>
                  <a:pt x="4413664" y="3699597"/>
                  <a:pt x="4422955" y="3690378"/>
                  <a:pt x="4434425" y="3690378"/>
                </a:cubicBezTo>
                <a:close/>
                <a:moveTo>
                  <a:pt x="4371039" y="3690378"/>
                </a:moveTo>
                <a:cubicBezTo>
                  <a:pt x="4382500" y="3690378"/>
                  <a:pt x="4391791" y="3699597"/>
                  <a:pt x="4391791" y="3710968"/>
                </a:cubicBezTo>
                <a:cubicBezTo>
                  <a:pt x="4391791" y="3722340"/>
                  <a:pt x="4382500" y="3731559"/>
                  <a:pt x="4371039" y="3731559"/>
                </a:cubicBezTo>
                <a:cubicBezTo>
                  <a:pt x="4359569" y="3731559"/>
                  <a:pt x="4350278" y="3722340"/>
                  <a:pt x="4350278" y="3710968"/>
                </a:cubicBezTo>
                <a:cubicBezTo>
                  <a:pt x="4350278" y="3699597"/>
                  <a:pt x="4359569" y="3690378"/>
                  <a:pt x="4371039" y="3690378"/>
                </a:cubicBezTo>
                <a:close/>
                <a:moveTo>
                  <a:pt x="4308174" y="3690378"/>
                </a:moveTo>
                <a:cubicBezTo>
                  <a:pt x="4319635" y="3690378"/>
                  <a:pt x="4328926" y="3699597"/>
                  <a:pt x="4328926" y="3710968"/>
                </a:cubicBezTo>
                <a:cubicBezTo>
                  <a:pt x="4328926" y="3722340"/>
                  <a:pt x="4319635" y="3731559"/>
                  <a:pt x="4308174" y="3731559"/>
                </a:cubicBezTo>
                <a:cubicBezTo>
                  <a:pt x="4296704" y="3731559"/>
                  <a:pt x="4287413" y="3722340"/>
                  <a:pt x="4287413" y="3710968"/>
                </a:cubicBezTo>
                <a:cubicBezTo>
                  <a:pt x="4287413" y="3699597"/>
                  <a:pt x="4296704" y="3690378"/>
                  <a:pt x="4308174" y="3690378"/>
                </a:cubicBezTo>
                <a:close/>
                <a:moveTo>
                  <a:pt x="4244447" y="3690378"/>
                </a:moveTo>
                <a:cubicBezTo>
                  <a:pt x="4255908" y="3690378"/>
                  <a:pt x="4265199" y="3699597"/>
                  <a:pt x="4265199" y="3710968"/>
                </a:cubicBezTo>
                <a:cubicBezTo>
                  <a:pt x="4265199" y="3722340"/>
                  <a:pt x="4255908" y="3731559"/>
                  <a:pt x="4244447" y="3731559"/>
                </a:cubicBezTo>
                <a:cubicBezTo>
                  <a:pt x="4232977" y="3731559"/>
                  <a:pt x="4223686" y="3722340"/>
                  <a:pt x="4223686" y="3710968"/>
                </a:cubicBezTo>
                <a:cubicBezTo>
                  <a:pt x="4223686" y="3699597"/>
                  <a:pt x="4232977" y="3690378"/>
                  <a:pt x="4244447" y="3690378"/>
                </a:cubicBezTo>
                <a:close/>
                <a:moveTo>
                  <a:pt x="4181581" y="3690378"/>
                </a:moveTo>
                <a:cubicBezTo>
                  <a:pt x="4193042" y="3690378"/>
                  <a:pt x="4202333" y="3699597"/>
                  <a:pt x="4202333" y="3710968"/>
                </a:cubicBezTo>
                <a:cubicBezTo>
                  <a:pt x="4202333" y="3722340"/>
                  <a:pt x="4193042" y="3731559"/>
                  <a:pt x="4181581" y="3731559"/>
                </a:cubicBezTo>
                <a:cubicBezTo>
                  <a:pt x="4170111" y="3731559"/>
                  <a:pt x="4160820" y="3722340"/>
                  <a:pt x="4160820" y="3710968"/>
                </a:cubicBezTo>
                <a:cubicBezTo>
                  <a:pt x="4160820" y="3699597"/>
                  <a:pt x="4170111" y="3690378"/>
                  <a:pt x="4181581" y="3690378"/>
                </a:cubicBezTo>
                <a:close/>
                <a:moveTo>
                  <a:pt x="4118456" y="3690378"/>
                </a:moveTo>
                <a:cubicBezTo>
                  <a:pt x="4129917" y="3690378"/>
                  <a:pt x="4139208" y="3699597"/>
                  <a:pt x="4139208" y="3710968"/>
                </a:cubicBezTo>
                <a:cubicBezTo>
                  <a:pt x="4139208" y="3722340"/>
                  <a:pt x="4129917" y="3731559"/>
                  <a:pt x="4118456" y="3731559"/>
                </a:cubicBezTo>
                <a:cubicBezTo>
                  <a:pt x="4106986" y="3731559"/>
                  <a:pt x="4097695" y="3722340"/>
                  <a:pt x="4097695" y="3710968"/>
                </a:cubicBezTo>
                <a:cubicBezTo>
                  <a:pt x="4097695" y="3699597"/>
                  <a:pt x="4106986" y="3690378"/>
                  <a:pt x="4118456" y="3690378"/>
                </a:cubicBezTo>
                <a:close/>
                <a:moveTo>
                  <a:pt x="4055671" y="3690378"/>
                </a:moveTo>
                <a:cubicBezTo>
                  <a:pt x="4067132" y="3690378"/>
                  <a:pt x="4076423" y="3699597"/>
                  <a:pt x="4076423" y="3710968"/>
                </a:cubicBezTo>
                <a:cubicBezTo>
                  <a:pt x="4076423" y="3722340"/>
                  <a:pt x="4067132" y="3731559"/>
                  <a:pt x="4055671" y="3731559"/>
                </a:cubicBezTo>
                <a:cubicBezTo>
                  <a:pt x="4044201" y="3731559"/>
                  <a:pt x="4034910" y="3722340"/>
                  <a:pt x="4034910" y="3710968"/>
                </a:cubicBezTo>
                <a:cubicBezTo>
                  <a:pt x="4034910" y="3699597"/>
                  <a:pt x="4044201" y="3690378"/>
                  <a:pt x="4055671" y="3690378"/>
                </a:cubicBezTo>
                <a:close/>
                <a:moveTo>
                  <a:pt x="3991944" y="3690378"/>
                </a:moveTo>
                <a:cubicBezTo>
                  <a:pt x="4003405" y="3690378"/>
                  <a:pt x="4012696" y="3699597"/>
                  <a:pt x="4012696" y="3710968"/>
                </a:cubicBezTo>
                <a:cubicBezTo>
                  <a:pt x="4012696" y="3722340"/>
                  <a:pt x="4003405" y="3731559"/>
                  <a:pt x="3991944" y="3731559"/>
                </a:cubicBezTo>
                <a:cubicBezTo>
                  <a:pt x="3980474" y="3731559"/>
                  <a:pt x="3971183" y="3722340"/>
                  <a:pt x="3971183" y="3710968"/>
                </a:cubicBezTo>
                <a:cubicBezTo>
                  <a:pt x="3971183" y="3699597"/>
                  <a:pt x="3980474" y="3690378"/>
                  <a:pt x="3991944" y="3690378"/>
                </a:cubicBezTo>
                <a:close/>
                <a:moveTo>
                  <a:pt x="2925128" y="3690037"/>
                </a:moveTo>
                <a:cubicBezTo>
                  <a:pt x="2936589" y="3690037"/>
                  <a:pt x="2945880" y="3699256"/>
                  <a:pt x="2945880" y="3710627"/>
                </a:cubicBezTo>
                <a:cubicBezTo>
                  <a:pt x="2945880" y="3721999"/>
                  <a:pt x="2936589" y="3731218"/>
                  <a:pt x="2925128" y="3731218"/>
                </a:cubicBezTo>
                <a:cubicBezTo>
                  <a:pt x="2913658" y="3731218"/>
                  <a:pt x="2904367" y="3721999"/>
                  <a:pt x="2904367" y="3710627"/>
                </a:cubicBezTo>
                <a:cubicBezTo>
                  <a:pt x="2904367" y="3699256"/>
                  <a:pt x="2913658" y="3690037"/>
                  <a:pt x="2925128" y="3690037"/>
                </a:cubicBezTo>
                <a:close/>
                <a:moveTo>
                  <a:pt x="2861922" y="3690037"/>
                </a:moveTo>
                <a:cubicBezTo>
                  <a:pt x="2873383" y="3690037"/>
                  <a:pt x="2882674" y="3699256"/>
                  <a:pt x="2882674" y="3710627"/>
                </a:cubicBezTo>
                <a:cubicBezTo>
                  <a:pt x="2882674" y="3721999"/>
                  <a:pt x="2873383" y="3731218"/>
                  <a:pt x="2861922" y="3731218"/>
                </a:cubicBezTo>
                <a:cubicBezTo>
                  <a:pt x="2850452" y="3731218"/>
                  <a:pt x="2841161" y="3721999"/>
                  <a:pt x="2841161" y="3710627"/>
                </a:cubicBezTo>
                <a:cubicBezTo>
                  <a:pt x="2841161" y="3699256"/>
                  <a:pt x="2850452" y="3690037"/>
                  <a:pt x="2861922" y="3690037"/>
                </a:cubicBezTo>
                <a:close/>
                <a:moveTo>
                  <a:pt x="2799137" y="3690037"/>
                </a:moveTo>
                <a:cubicBezTo>
                  <a:pt x="2810598" y="3690037"/>
                  <a:pt x="2819889" y="3699256"/>
                  <a:pt x="2819889" y="3710627"/>
                </a:cubicBezTo>
                <a:cubicBezTo>
                  <a:pt x="2819889" y="3721999"/>
                  <a:pt x="2810598" y="3731218"/>
                  <a:pt x="2799137" y="3731218"/>
                </a:cubicBezTo>
                <a:cubicBezTo>
                  <a:pt x="2787667" y="3731218"/>
                  <a:pt x="2778376" y="3721999"/>
                  <a:pt x="2778376" y="3710627"/>
                </a:cubicBezTo>
                <a:cubicBezTo>
                  <a:pt x="2778376" y="3699256"/>
                  <a:pt x="2787667" y="3690037"/>
                  <a:pt x="2799137" y="3690037"/>
                </a:cubicBezTo>
                <a:close/>
                <a:moveTo>
                  <a:pt x="2735410" y="3690037"/>
                </a:moveTo>
                <a:cubicBezTo>
                  <a:pt x="2746871" y="3690037"/>
                  <a:pt x="2756162" y="3699256"/>
                  <a:pt x="2756162" y="3710627"/>
                </a:cubicBezTo>
                <a:cubicBezTo>
                  <a:pt x="2756162" y="3721999"/>
                  <a:pt x="2746871" y="3731218"/>
                  <a:pt x="2735410" y="3731218"/>
                </a:cubicBezTo>
                <a:cubicBezTo>
                  <a:pt x="2723940" y="3731218"/>
                  <a:pt x="2714649" y="3721999"/>
                  <a:pt x="2714649" y="3710627"/>
                </a:cubicBezTo>
                <a:cubicBezTo>
                  <a:pt x="2714649" y="3699256"/>
                  <a:pt x="2723940" y="3690037"/>
                  <a:pt x="2735410" y="3690037"/>
                </a:cubicBezTo>
                <a:close/>
                <a:moveTo>
                  <a:pt x="2672544" y="3690037"/>
                </a:moveTo>
                <a:cubicBezTo>
                  <a:pt x="2684005" y="3690037"/>
                  <a:pt x="2693296" y="3699256"/>
                  <a:pt x="2693296" y="3710627"/>
                </a:cubicBezTo>
                <a:cubicBezTo>
                  <a:pt x="2693296" y="3721999"/>
                  <a:pt x="2684005" y="3731218"/>
                  <a:pt x="2672544" y="3731218"/>
                </a:cubicBezTo>
                <a:cubicBezTo>
                  <a:pt x="2661074" y="3731218"/>
                  <a:pt x="2651783" y="3721999"/>
                  <a:pt x="2651783" y="3710627"/>
                </a:cubicBezTo>
                <a:cubicBezTo>
                  <a:pt x="2651783" y="3699256"/>
                  <a:pt x="2661074" y="3690037"/>
                  <a:pt x="2672544" y="3690037"/>
                </a:cubicBezTo>
                <a:close/>
                <a:moveTo>
                  <a:pt x="2609419" y="3690037"/>
                </a:moveTo>
                <a:cubicBezTo>
                  <a:pt x="2620880" y="3690037"/>
                  <a:pt x="2630171" y="3699256"/>
                  <a:pt x="2630171" y="3710627"/>
                </a:cubicBezTo>
                <a:cubicBezTo>
                  <a:pt x="2630171" y="3721999"/>
                  <a:pt x="2620880" y="3731218"/>
                  <a:pt x="2609419" y="3731218"/>
                </a:cubicBezTo>
                <a:cubicBezTo>
                  <a:pt x="2597949" y="3731218"/>
                  <a:pt x="2588658" y="3721999"/>
                  <a:pt x="2588658" y="3710627"/>
                </a:cubicBezTo>
                <a:cubicBezTo>
                  <a:pt x="2588658" y="3699256"/>
                  <a:pt x="2597949" y="3690037"/>
                  <a:pt x="2609419" y="3690037"/>
                </a:cubicBezTo>
                <a:close/>
                <a:moveTo>
                  <a:pt x="2546553" y="3690037"/>
                </a:moveTo>
                <a:cubicBezTo>
                  <a:pt x="2558014" y="3690037"/>
                  <a:pt x="2567305" y="3699256"/>
                  <a:pt x="2567305" y="3710627"/>
                </a:cubicBezTo>
                <a:cubicBezTo>
                  <a:pt x="2567305" y="3721999"/>
                  <a:pt x="2558014" y="3731218"/>
                  <a:pt x="2546553" y="3731218"/>
                </a:cubicBezTo>
                <a:cubicBezTo>
                  <a:pt x="2535083" y="3731218"/>
                  <a:pt x="2525792" y="3721999"/>
                  <a:pt x="2525792" y="3710627"/>
                </a:cubicBezTo>
                <a:cubicBezTo>
                  <a:pt x="2525792" y="3699256"/>
                  <a:pt x="2535083" y="3690037"/>
                  <a:pt x="2546553" y="3690037"/>
                </a:cubicBezTo>
                <a:close/>
                <a:moveTo>
                  <a:pt x="2482826" y="3690037"/>
                </a:moveTo>
                <a:cubicBezTo>
                  <a:pt x="2494287" y="3690037"/>
                  <a:pt x="2503578" y="3699256"/>
                  <a:pt x="2503578" y="3710627"/>
                </a:cubicBezTo>
                <a:cubicBezTo>
                  <a:pt x="2503578" y="3721999"/>
                  <a:pt x="2494287" y="3731218"/>
                  <a:pt x="2482826" y="3731218"/>
                </a:cubicBezTo>
                <a:cubicBezTo>
                  <a:pt x="2471356" y="3731218"/>
                  <a:pt x="2462065" y="3721999"/>
                  <a:pt x="2462065" y="3710627"/>
                </a:cubicBezTo>
                <a:cubicBezTo>
                  <a:pt x="2462065" y="3699256"/>
                  <a:pt x="2471356" y="3690037"/>
                  <a:pt x="2482826" y="3690037"/>
                </a:cubicBezTo>
                <a:close/>
                <a:moveTo>
                  <a:pt x="2419961" y="3690037"/>
                </a:moveTo>
                <a:cubicBezTo>
                  <a:pt x="2431422" y="3690037"/>
                  <a:pt x="2440713" y="3699256"/>
                  <a:pt x="2440713" y="3710627"/>
                </a:cubicBezTo>
                <a:cubicBezTo>
                  <a:pt x="2440713" y="3721999"/>
                  <a:pt x="2431422" y="3731218"/>
                  <a:pt x="2419961" y="3731218"/>
                </a:cubicBezTo>
                <a:cubicBezTo>
                  <a:pt x="2408491" y="3731218"/>
                  <a:pt x="2399200" y="3721999"/>
                  <a:pt x="2399200" y="3710627"/>
                </a:cubicBezTo>
                <a:cubicBezTo>
                  <a:pt x="2399200" y="3699256"/>
                  <a:pt x="2408491" y="3690037"/>
                  <a:pt x="2419961" y="3690037"/>
                </a:cubicBezTo>
                <a:close/>
                <a:moveTo>
                  <a:pt x="2356575" y="3690037"/>
                </a:moveTo>
                <a:cubicBezTo>
                  <a:pt x="2368036" y="3690037"/>
                  <a:pt x="2377327" y="3699256"/>
                  <a:pt x="2377327" y="3710627"/>
                </a:cubicBezTo>
                <a:cubicBezTo>
                  <a:pt x="2377327" y="3721999"/>
                  <a:pt x="2368036" y="3731218"/>
                  <a:pt x="2356575" y="3731218"/>
                </a:cubicBezTo>
                <a:cubicBezTo>
                  <a:pt x="2345105" y="3731218"/>
                  <a:pt x="2335814" y="3721999"/>
                  <a:pt x="2335814" y="3710627"/>
                </a:cubicBezTo>
                <a:cubicBezTo>
                  <a:pt x="2335814" y="3699256"/>
                  <a:pt x="2345105" y="3690037"/>
                  <a:pt x="2356575" y="3690037"/>
                </a:cubicBezTo>
                <a:close/>
                <a:moveTo>
                  <a:pt x="2293709" y="3690037"/>
                </a:moveTo>
                <a:cubicBezTo>
                  <a:pt x="2305170" y="3690037"/>
                  <a:pt x="2314461" y="3699256"/>
                  <a:pt x="2314461" y="3710627"/>
                </a:cubicBezTo>
                <a:cubicBezTo>
                  <a:pt x="2314461" y="3721999"/>
                  <a:pt x="2305170" y="3731218"/>
                  <a:pt x="2293709" y="3731218"/>
                </a:cubicBezTo>
                <a:cubicBezTo>
                  <a:pt x="2282239" y="3731218"/>
                  <a:pt x="2272948" y="3721999"/>
                  <a:pt x="2272948" y="3710627"/>
                </a:cubicBezTo>
                <a:cubicBezTo>
                  <a:pt x="2272948" y="3699256"/>
                  <a:pt x="2282239" y="3690037"/>
                  <a:pt x="2293709" y="3690037"/>
                </a:cubicBezTo>
                <a:close/>
                <a:moveTo>
                  <a:pt x="2229983" y="3690037"/>
                </a:moveTo>
                <a:cubicBezTo>
                  <a:pt x="2241444" y="3690037"/>
                  <a:pt x="2250735" y="3699256"/>
                  <a:pt x="2250735" y="3710627"/>
                </a:cubicBezTo>
                <a:cubicBezTo>
                  <a:pt x="2250735" y="3721999"/>
                  <a:pt x="2241444" y="3731218"/>
                  <a:pt x="2229983" y="3731218"/>
                </a:cubicBezTo>
                <a:cubicBezTo>
                  <a:pt x="2218513" y="3731218"/>
                  <a:pt x="2209222" y="3721999"/>
                  <a:pt x="2209222" y="3710627"/>
                </a:cubicBezTo>
                <a:cubicBezTo>
                  <a:pt x="2209222" y="3699256"/>
                  <a:pt x="2218513" y="3690037"/>
                  <a:pt x="2229983" y="3690037"/>
                </a:cubicBezTo>
                <a:close/>
                <a:moveTo>
                  <a:pt x="2167117" y="3690037"/>
                </a:moveTo>
                <a:cubicBezTo>
                  <a:pt x="2178578" y="3690037"/>
                  <a:pt x="2187869" y="3699256"/>
                  <a:pt x="2187869" y="3710627"/>
                </a:cubicBezTo>
                <a:cubicBezTo>
                  <a:pt x="2187869" y="3721999"/>
                  <a:pt x="2178578" y="3731218"/>
                  <a:pt x="2167117" y="3731218"/>
                </a:cubicBezTo>
                <a:cubicBezTo>
                  <a:pt x="2155647" y="3731218"/>
                  <a:pt x="2146356" y="3721999"/>
                  <a:pt x="2146356" y="3710627"/>
                </a:cubicBezTo>
                <a:cubicBezTo>
                  <a:pt x="2146356" y="3699256"/>
                  <a:pt x="2155647" y="3690037"/>
                  <a:pt x="2167117" y="3690037"/>
                </a:cubicBezTo>
                <a:close/>
                <a:moveTo>
                  <a:pt x="2103991" y="3690037"/>
                </a:moveTo>
                <a:cubicBezTo>
                  <a:pt x="2115452" y="3690037"/>
                  <a:pt x="2124743" y="3699256"/>
                  <a:pt x="2124743" y="3710627"/>
                </a:cubicBezTo>
                <a:cubicBezTo>
                  <a:pt x="2124743" y="3721999"/>
                  <a:pt x="2115452" y="3731218"/>
                  <a:pt x="2103991" y="3731218"/>
                </a:cubicBezTo>
                <a:cubicBezTo>
                  <a:pt x="2092521" y="3731218"/>
                  <a:pt x="2083230" y="3721999"/>
                  <a:pt x="2083230" y="3710627"/>
                </a:cubicBezTo>
                <a:cubicBezTo>
                  <a:pt x="2083230" y="3699256"/>
                  <a:pt x="2092521" y="3690037"/>
                  <a:pt x="2103991" y="3690037"/>
                </a:cubicBezTo>
                <a:close/>
                <a:moveTo>
                  <a:pt x="2041116" y="3690037"/>
                </a:moveTo>
                <a:cubicBezTo>
                  <a:pt x="2052577" y="3690037"/>
                  <a:pt x="2061868" y="3699256"/>
                  <a:pt x="2061868" y="3710627"/>
                </a:cubicBezTo>
                <a:cubicBezTo>
                  <a:pt x="2061868" y="3721999"/>
                  <a:pt x="2052577" y="3731218"/>
                  <a:pt x="2041116" y="3731218"/>
                </a:cubicBezTo>
                <a:cubicBezTo>
                  <a:pt x="2029646" y="3731218"/>
                  <a:pt x="2020355" y="3721999"/>
                  <a:pt x="2020355" y="3710627"/>
                </a:cubicBezTo>
                <a:cubicBezTo>
                  <a:pt x="2020355" y="3699256"/>
                  <a:pt x="2029646" y="3690037"/>
                  <a:pt x="2041116" y="3690037"/>
                </a:cubicBezTo>
                <a:close/>
                <a:moveTo>
                  <a:pt x="1977390" y="3690037"/>
                </a:moveTo>
                <a:cubicBezTo>
                  <a:pt x="1988851" y="3690037"/>
                  <a:pt x="1998142" y="3699256"/>
                  <a:pt x="1998142" y="3710627"/>
                </a:cubicBezTo>
                <a:cubicBezTo>
                  <a:pt x="1998142" y="3721999"/>
                  <a:pt x="1988851" y="3731218"/>
                  <a:pt x="1977390" y="3731218"/>
                </a:cubicBezTo>
                <a:cubicBezTo>
                  <a:pt x="1965920" y="3731218"/>
                  <a:pt x="1956629" y="3721999"/>
                  <a:pt x="1956629" y="3710627"/>
                </a:cubicBezTo>
                <a:cubicBezTo>
                  <a:pt x="1956629" y="3699256"/>
                  <a:pt x="1965920" y="3690037"/>
                  <a:pt x="1977390" y="3690037"/>
                </a:cubicBezTo>
                <a:close/>
                <a:moveTo>
                  <a:pt x="6960900" y="3627844"/>
                </a:moveTo>
                <a:cubicBezTo>
                  <a:pt x="6972361" y="3627844"/>
                  <a:pt x="6981652" y="3637063"/>
                  <a:pt x="6981652" y="3648434"/>
                </a:cubicBezTo>
                <a:cubicBezTo>
                  <a:pt x="6981652" y="3659806"/>
                  <a:pt x="6972361" y="3669025"/>
                  <a:pt x="6960900" y="3669025"/>
                </a:cubicBezTo>
                <a:cubicBezTo>
                  <a:pt x="6949430" y="3669025"/>
                  <a:pt x="6940139" y="3659806"/>
                  <a:pt x="6940139" y="3648434"/>
                </a:cubicBezTo>
                <a:cubicBezTo>
                  <a:pt x="6940139" y="3637063"/>
                  <a:pt x="6949430" y="3627844"/>
                  <a:pt x="6960900" y="3627844"/>
                </a:cubicBezTo>
                <a:close/>
                <a:moveTo>
                  <a:pt x="6834899" y="3627844"/>
                </a:moveTo>
                <a:cubicBezTo>
                  <a:pt x="6846360" y="3627844"/>
                  <a:pt x="6855651" y="3637063"/>
                  <a:pt x="6855651" y="3648434"/>
                </a:cubicBezTo>
                <a:cubicBezTo>
                  <a:pt x="6855651" y="3659806"/>
                  <a:pt x="6846360" y="3669025"/>
                  <a:pt x="6834899" y="3669025"/>
                </a:cubicBezTo>
                <a:cubicBezTo>
                  <a:pt x="6823429" y="3669025"/>
                  <a:pt x="6814138" y="3659806"/>
                  <a:pt x="6814138" y="3648434"/>
                </a:cubicBezTo>
                <a:cubicBezTo>
                  <a:pt x="6814138" y="3637063"/>
                  <a:pt x="6823429" y="3627844"/>
                  <a:pt x="6834899" y="3627844"/>
                </a:cubicBezTo>
                <a:close/>
                <a:moveTo>
                  <a:pt x="6771092" y="3627844"/>
                </a:moveTo>
                <a:cubicBezTo>
                  <a:pt x="6782553" y="3627844"/>
                  <a:pt x="6791844" y="3637063"/>
                  <a:pt x="6791844" y="3648434"/>
                </a:cubicBezTo>
                <a:cubicBezTo>
                  <a:pt x="6791844" y="3659806"/>
                  <a:pt x="6782553" y="3669025"/>
                  <a:pt x="6771092" y="3669025"/>
                </a:cubicBezTo>
                <a:cubicBezTo>
                  <a:pt x="6759622" y="3669025"/>
                  <a:pt x="6750331" y="3659806"/>
                  <a:pt x="6750331" y="3648434"/>
                </a:cubicBezTo>
                <a:cubicBezTo>
                  <a:pt x="6750331" y="3637063"/>
                  <a:pt x="6759622" y="3627844"/>
                  <a:pt x="6771092" y="3627844"/>
                </a:cubicBezTo>
                <a:close/>
                <a:moveTo>
                  <a:pt x="6708307" y="3627844"/>
                </a:moveTo>
                <a:cubicBezTo>
                  <a:pt x="6719768" y="3627844"/>
                  <a:pt x="6729059" y="3637063"/>
                  <a:pt x="6729059" y="3648434"/>
                </a:cubicBezTo>
                <a:cubicBezTo>
                  <a:pt x="6729059" y="3659806"/>
                  <a:pt x="6719768" y="3669025"/>
                  <a:pt x="6708307" y="3669025"/>
                </a:cubicBezTo>
                <a:cubicBezTo>
                  <a:pt x="6696837" y="3669025"/>
                  <a:pt x="6687546" y="3659806"/>
                  <a:pt x="6687546" y="3648434"/>
                </a:cubicBezTo>
                <a:cubicBezTo>
                  <a:pt x="6687546" y="3637063"/>
                  <a:pt x="6696837" y="3627844"/>
                  <a:pt x="6708307" y="3627844"/>
                </a:cubicBezTo>
                <a:close/>
                <a:moveTo>
                  <a:pt x="6645011" y="3627844"/>
                </a:moveTo>
                <a:cubicBezTo>
                  <a:pt x="6656472" y="3627844"/>
                  <a:pt x="6665763" y="3637063"/>
                  <a:pt x="6665763" y="3648434"/>
                </a:cubicBezTo>
                <a:cubicBezTo>
                  <a:pt x="6665763" y="3659806"/>
                  <a:pt x="6656472" y="3669025"/>
                  <a:pt x="6645011" y="3669025"/>
                </a:cubicBezTo>
                <a:cubicBezTo>
                  <a:pt x="6633541" y="3669025"/>
                  <a:pt x="6624250" y="3659806"/>
                  <a:pt x="6624250" y="3648434"/>
                </a:cubicBezTo>
                <a:cubicBezTo>
                  <a:pt x="6624250" y="3637063"/>
                  <a:pt x="6633541" y="3627844"/>
                  <a:pt x="6645011" y="3627844"/>
                </a:cubicBezTo>
                <a:close/>
                <a:moveTo>
                  <a:pt x="6582226" y="3627844"/>
                </a:moveTo>
                <a:cubicBezTo>
                  <a:pt x="6593687" y="3627844"/>
                  <a:pt x="6602978" y="3637063"/>
                  <a:pt x="6602978" y="3648434"/>
                </a:cubicBezTo>
                <a:cubicBezTo>
                  <a:pt x="6602978" y="3659806"/>
                  <a:pt x="6593687" y="3669025"/>
                  <a:pt x="6582226" y="3669025"/>
                </a:cubicBezTo>
                <a:cubicBezTo>
                  <a:pt x="6570756" y="3669025"/>
                  <a:pt x="6561465" y="3659806"/>
                  <a:pt x="6561465" y="3648434"/>
                </a:cubicBezTo>
                <a:cubicBezTo>
                  <a:pt x="6561465" y="3637063"/>
                  <a:pt x="6570756" y="3627844"/>
                  <a:pt x="6582226" y="3627844"/>
                </a:cubicBezTo>
                <a:close/>
                <a:moveTo>
                  <a:pt x="6329382" y="3627844"/>
                </a:moveTo>
                <a:cubicBezTo>
                  <a:pt x="6340843" y="3627844"/>
                  <a:pt x="6350134" y="3637063"/>
                  <a:pt x="6350134" y="3648434"/>
                </a:cubicBezTo>
                <a:cubicBezTo>
                  <a:pt x="6350134" y="3659806"/>
                  <a:pt x="6340843" y="3669025"/>
                  <a:pt x="6329382" y="3669025"/>
                </a:cubicBezTo>
                <a:cubicBezTo>
                  <a:pt x="6317912" y="3669025"/>
                  <a:pt x="6308621" y="3659806"/>
                  <a:pt x="6308621" y="3648434"/>
                </a:cubicBezTo>
                <a:cubicBezTo>
                  <a:pt x="6308621" y="3637063"/>
                  <a:pt x="6317912" y="3627844"/>
                  <a:pt x="6329382" y="3627844"/>
                </a:cubicBezTo>
                <a:close/>
                <a:moveTo>
                  <a:pt x="5950287" y="3627844"/>
                </a:moveTo>
                <a:cubicBezTo>
                  <a:pt x="5961748" y="3627844"/>
                  <a:pt x="5971039" y="3637063"/>
                  <a:pt x="5971039" y="3648434"/>
                </a:cubicBezTo>
                <a:cubicBezTo>
                  <a:pt x="5971039" y="3659806"/>
                  <a:pt x="5961748" y="3669025"/>
                  <a:pt x="5950287" y="3669025"/>
                </a:cubicBezTo>
                <a:cubicBezTo>
                  <a:pt x="5938817" y="3669025"/>
                  <a:pt x="5929526" y="3659806"/>
                  <a:pt x="5929526" y="3648434"/>
                </a:cubicBezTo>
                <a:cubicBezTo>
                  <a:pt x="5929526" y="3637063"/>
                  <a:pt x="5938817" y="3627844"/>
                  <a:pt x="5950287" y="3627844"/>
                </a:cubicBezTo>
                <a:close/>
                <a:moveTo>
                  <a:pt x="4497381" y="3627844"/>
                </a:moveTo>
                <a:cubicBezTo>
                  <a:pt x="4508842" y="3627844"/>
                  <a:pt x="4518133" y="3637063"/>
                  <a:pt x="4518133" y="3648434"/>
                </a:cubicBezTo>
                <a:cubicBezTo>
                  <a:pt x="4518133" y="3659806"/>
                  <a:pt x="4508842" y="3669025"/>
                  <a:pt x="4497381" y="3669025"/>
                </a:cubicBezTo>
                <a:cubicBezTo>
                  <a:pt x="4485911" y="3669025"/>
                  <a:pt x="4476620" y="3659806"/>
                  <a:pt x="4476620" y="3648434"/>
                </a:cubicBezTo>
                <a:cubicBezTo>
                  <a:pt x="4476620" y="3637063"/>
                  <a:pt x="4485911" y="3627844"/>
                  <a:pt x="4497381" y="3627844"/>
                </a:cubicBezTo>
                <a:close/>
                <a:moveTo>
                  <a:pt x="4434425" y="3627844"/>
                </a:moveTo>
                <a:cubicBezTo>
                  <a:pt x="4445886" y="3627844"/>
                  <a:pt x="4455177" y="3637063"/>
                  <a:pt x="4455177" y="3648434"/>
                </a:cubicBezTo>
                <a:cubicBezTo>
                  <a:pt x="4455177" y="3659806"/>
                  <a:pt x="4445886" y="3669025"/>
                  <a:pt x="4434425" y="3669025"/>
                </a:cubicBezTo>
                <a:cubicBezTo>
                  <a:pt x="4422955" y="3669025"/>
                  <a:pt x="4413664" y="3659806"/>
                  <a:pt x="4413664" y="3648434"/>
                </a:cubicBezTo>
                <a:cubicBezTo>
                  <a:pt x="4413664" y="3637063"/>
                  <a:pt x="4422955" y="3627844"/>
                  <a:pt x="4434425" y="3627844"/>
                </a:cubicBezTo>
                <a:close/>
                <a:moveTo>
                  <a:pt x="4371039" y="3627844"/>
                </a:moveTo>
                <a:cubicBezTo>
                  <a:pt x="4382500" y="3627844"/>
                  <a:pt x="4391791" y="3637063"/>
                  <a:pt x="4391791" y="3648434"/>
                </a:cubicBezTo>
                <a:cubicBezTo>
                  <a:pt x="4391791" y="3659806"/>
                  <a:pt x="4382500" y="3669025"/>
                  <a:pt x="4371039" y="3669025"/>
                </a:cubicBezTo>
                <a:cubicBezTo>
                  <a:pt x="4359569" y="3669025"/>
                  <a:pt x="4350278" y="3659806"/>
                  <a:pt x="4350278" y="3648434"/>
                </a:cubicBezTo>
                <a:cubicBezTo>
                  <a:pt x="4350278" y="3637063"/>
                  <a:pt x="4359569" y="3627844"/>
                  <a:pt x="4371039" y="3627844"/>
                </a:cubicBezTo>
                <a:close/>
                <a:moveTo>
                  <a:pt x="4308174" y="3627844"/>
                </a:moveTo>
                <a:cubicBezTo>
                  <a:pt x="4319635" y="3627844"/>
                  <a:pt x="4328926" y="3637063"/>
                  <a:pt x="4328926" y="3648434"/>
                </a:cubicBezTo>
                <a:cubicBezTo>
                  <a:pt x="4328926" y="3659806"/>
                  <a:pt x="4319635" y="3669025"/>
                  <a:pt x="4308174" y="3669025"/>
                </a:cubicBezTo>
                <a:cubicBezTo>
                  <a:pt x="4296704" y="3669025"/>
                  <a:pt x="4287413" y="3659806"/>
                  <a:pt x="4287413" y="3648434"/>
                </a:cubicBezTo>
                <a:cubicBezTo>
                  <a:pt x="4287413" y="3637063"/>
                  <a:pt x="4296704" y="3627844"/>
                  <a:pt x="4308174" y="3627844"/>
                </a:cubicBezTo>
                <a:close/>
                <a:moveTo>
                  <a:pt x="4244447" y="3627844"/>
                </a:moveTo>
                <a:cubicBezTo>
                  <a:pt x="4255908" y="3627844"/>
                  <a:pt x="4265199" y="3637063"/>
                  <a:pt x="4265199" y="3648434"/>
                </a:cubicBezTo>
                <a:cubicBezTo>
                  <a:pt x="4265199" y="3659806"/>
                  <a:pt x="4255908" y="3669025"/>
                  <a:pt x="4244447" y="3669025"/>
                </a:cubicBezTo>
                <a:cubicBezTo>
                  <a:pt x="4232977" y="3669025"/>
                  <a:pt x="4223686" y="3659806"/>
                  <a:pt x="4223686" y="3648434"/>
                </a:cubicBezTo>
                <a:cubicBezTo>
                  <a:pt x="4223686" y="3637063"/>
                  <a:pt x="4232977" y="3627844"/>
                  <a:pt x="4244447" y="3627844"/>
                </a:cubicBezTo>
                <a:close/>
                <a:moveTo>
                  <a:pt x="4181581" y="3627844"/>
                </a:moveTo>
                <a:cubicBezTo>
                  <a:pt x="4193042" y="3627844"/>
                  <a:pt x="4202333" y="3637063"/>
                  <a:pt x="4202333" y="3648434"/>
                </a:cubicBezTo>
                <a:cubicBezTo>
                  <a:pt x="4202333" y="3659806"/>
                  <a:pt x="4193042" y="3669025"/>
                  <a:pt x="4181581" y="3669025"/>
                </a:cubicBezTo>
                <a:cubicBezTo>
                  <a:pt x="4170111" y="3669025"/>
                  <a:pt x="4160820" y="3659806"/>
                  <a:pt x="4160820" y="3648434"/>
                </a:cubicBezTo>
                <a:cubicBezTo>
                  <a:pt x="4160820" y="3637063"/>
                  <a:pt x="4170111" y="3627844"/>
                  <a:pt x="4181581" y="3627844"/>
                </a:cubicBezTo>
                <a:close/>
                <a:moveTo>
                  <a:pt x="4118456" y="3627844"/>
                </a:moveTo>
                <a:cubicBezTo>
                  <a:pt x="4129917" y="3627844"/>
                  <a:pt x="4139208" y="3637063"/>
                  <a:pt x="4139208" y="3648434"/>
                </a:cubicBezTo>
                <a:cubicBezTo>
                  <a:pt x="4139208" y="3659806"/>
                  <a:pt x="4129917" y="3669025"/>
                  <a:pt x="4118456" y="3669025"/>
                </a:cubicBezTo>
                <a:cubicBezTo>
                  <a:pt x="4106986" y="3669025"/>
                  <a:pt x="4097695" y="3659806"/>
                  <a:pt x="4097695" y="3648434"/>
                </a:cubicBezTo>
                <a:cubicBezTo>
                  <a:pt x="4097695" y="3637063"/>
                  <a:pt x="4106986" y="3627844"/>
                  <a:pt x="4118456" y="3627844"/>
                </a:cubicBezTo>
                <a:close/>
                <a:moveTo>
                  <a:pt x="4055671" y="3627844"/>
                </a:moveTo>
                <a:cubicBezTo>
                  <a:pt x="4067132" y="3627844"/>
                  <a:pt x="4076423" y="3637063"/>
                  <a:pt x="4076423" y="3648434"/>
                </a:cubicBezTo>
                <a:cubicBezTo>
                  <a:pt x="4076423" y="3659806"/>
                  <a:pt x="4067132" y="3669025"/>
                  <a:pt x="4055671" y="3669025"/>
                </a:cubicBezTo>
                <a:cubicBezTo>
                  <a:pt x="4044201" y="3669025"/>
                  <a:pt x="4034910" y="3659806"/>
                  <a:pt x="4034910" y="3648434"/>
                </a:cubicBezTo>
                <a:cubicBezTo>
                  <a:pt x="4034910" y="3637063"/>
                  <a:pt x="4044201" y="3627844"/>
                  <a:pt x="4055671" y="3627844"/>
                </a:cubicBezTo>
                <a:close/>
                <a:moveTo>
                  <a:pt x="3991944" y="3627844"/>
                </a:moveTo>
                <a:cubicBezTo>
                  <a:pt x="4003405" y="3627844"/>
                  <a:pt x="4012696" y="3637063"/>
                  <a:pt x="4012696" y="3648434"/>
                </a:cubicBezTo>
                <a:cubicBezTo>
                  <a:pt x="4012696" y="3659806"/>
                  <a:pt x="4003405" y="3669025"/>
                  <a:pt x="3991944" y="3669025"/>
                </a:cubicBezTo>
                <a:cubicBezTo>
                  <a:pt x="3980474" y="3669025"/>
                  <a:pt x="3971183" y="3659806"/>
                  <a:pt x="3971183" y="3648434"/>
                </a:cubicBezTo>
                <a:cubicBezTo>
                  <a:pt x="3971183" y="3637063"/>
                  <a:pt x="3980474" y="3627844"/>
                  <a:pt x="3991944" y="3627844"/>
                </a:cubicBezTo>
                <a:close/>
                <a:moveTo>
                  <a:pt x="3929078" y="3627844"/>
                </a:moveTo>
                <a:cubicBezTo>
                  <a:pt x="3940539" y="3627844"/>
                  <a:pt x="3949830" y="3637063"/>
                  <a:pt x="3949830" y="3648434"/>
                </a:cubicBezTo>
                <a:cubicBezTo>
                  <a:pt x="3949830" y="3659806"/>
                  <a:pt x="3940539" y="3669025"/>
                  <a:pt x="3929078" y="3669025"/>
                </a:cubicBezTo>
                <a:cubicBezTo>
                  <a:pt x="3917608" y="3669025"/>
                  <a:pt x="3908317" y="3659806"/>
                  <a:pt x="3908317" y="3648434"/>
                </a:cubicBezTo>
                <a:cubicBezTo>
                  <a:pt x="3908317" y="3637063"/>
                  <a:pt x="3917608" y="3627844"/>
                  <a:pt x="3929078" y="3627844"/>
                </a:cubicBezTo>
                <a:close/>
                <a:moveTo>
                  <a:pt x="2799137" y="3627413"/>
                </a:moveTo>
                <a:cubicBezTo>
                  <a:pt x="2810598" y="3627413"/>
                  <a:pt x="2819889" y="3636632"/>
                  <a:pt x="2819889" y="3648003"/>
                </a:cubicBezTo>
                <a:cubicBezTo>
                  <a:pt x="2819889" y="3659375"/>
                  <a:pt x="2810598" y="3668594"/>
                  <a:pt x="2799137" y="3668594"/>
                </a:cubicBezTo>
                <a:cubicBezTo>
                  <a:pt x="2787667" y="3668594"/>
                  <a:pt x="2778376" y="3659375"/>
                  <a:pt x="2778376" y="3648003"/>
                </a:cubicBezTo>
                <a:cubicBezTo>
                  <a:pt x="2778376" y="3636632"/>
                  <a:pt x="2787667" y="3627413"/>
                  <a:pt x="2799137" y="3627413"/>
                </a:cubicBezTo>
                <a:close/>
                <a:moveTo>
                  <a:pt x="2735410" y="3627413"/>
                </a:moveTo>
                <a:cubicBezTo>
                  <a:pt x="2746871" y="3627413"/>
                  <a:pt x="2756162" y="3636632"/>
                  <a:pt x="2756162" y="3648003"/>
                </a:cubicBezTo>
                <a:cubicBezTo>
                  <a:pt x="2756162" y="3659375"/>
                  <a:pt x="2746871" y="3668594"/>
                  <a:pt x="2735410" y="3668594"/>
                </a:cubicBezTo>
                <a:cubicBezTo>
                  <a:pt x="2723940" y="3668594"/>
                  <a:pt x="2714649" y="3659375"/>
                  <a:pt x="2714649" y="3648003"/>
                </a:cubicBezTo>
                <a:cubicBezTo>
                  <a:pt x="2714649" y="3636632"/>
                  <a:pt x="2723940" y="3627413"/>
                  <a:pt x="2735410" y="3627413"/>
                </a:cubicBezTo>
                <a:close/>
                <a:moveTo>
                  <a:pt x="2672544" y="3627413"/>
                </a:moveTo>
                <a:cubicBezTo>
                  <a:pt x="2684005" y="3627413"/>
                  <a:pt x="2693296" y="3636632"/>
                  <a:pt x="2693296" y="3648003"/>
                </a:cubicBezTo>
                <a:cubicBezTo>
                  <a:pt x="2693296" y="3659375"/>
                  <a:pt x="2684005" y="3668594"/>
                  <a:pt x="2672544" y="3668594"/>
                </a:cubicBezTo>
                <a:cubicBezTo>
                  <a:pt x="2661074" y="3668594"/>
                  <a:pt x="2651783" y="3659375"/>
                  <a:pt x="2651783" y="3648003"/>
                </a:cubicBezTo>
                <a:cubicBezTo>
                  <a:pt x="2651783" y="3636632"/>
                  <a:pt x="2661074" y="3627413"/>
                  <a:pt x="2672544" y="3627413"/>
                </a:cubicBezTo>
                <a:close/>
                <a:moveTo>
                  <a:pt x="2609419" y="3627413"/>
                </a:moveTo>
                <a:cubicBezTo>
                  <a:pt x="2620880" y="3627413"/>
                  <a:pt x="2630171" y="3636632"/>
                  <a:pt x="2630171" y="3648003"/>
                </a:cubicBezTo>
                <a:cubicBezTo>
                  <a:pt x="2630171" y="3659375"/>
                  <a:pt x="2620880" y="3668594"/>
                  <a:pt x="2609419" y="3668594"/>
                </a:cubicBezTo>
                <a:cubicBezTo>
                  <a:pt x="2597949" y="3668594"/>
                  <a:pt x="2588658" y="3659375"/>
                  <a:pt x="2588658" y="3648003"/>
                </a:cubicBezTo>
                <a:cubicBezTo>
                  <a:pt x="2588658" y="3636632"/>
                  <a:pt x="2597949" y="3627413"/>
                  <a:pt x="2609419" y="3627413"/>
                </a:cubicBezTo>
                <a:close/>
                <a:moveTo>
                  <a:pt x="2546553" y="3627413"/>
                </a:moveTo>
                <a:cubicBezTo>
                  <a:pt x="2558014" y="3627413"/>
                  <a:pt x="2567305" y="3636632"/>
                  <a:pt x="2567305" y="3648003"/>
                </a:cubicBezTo>
                <a:cubicBezTo>
                  <a:pt x="2567305" y="3659375"/>
                  <a:pt x="2558014" y="3668594"/>
                  <a:pt x="2546553" y="3668594"/>
                </a:cubicBezTo>
                <a:cubicBezTo>
                  <a:pt x="2535083" y="3668594"/>
                  <a:pt x="2525792" y="3659375"/>
                  <a:pt x="2525792" y="3648003"/>
                </a:cubicBezTo>
                <a:cubicBezTo>
                  <a:pt x="2525792" y="3636632"/>
                  <a:pt x="2535083" y="3627413"/>
                  <a:pt x="2546553" y="3627413"/>
                </a:cubicBezTo>
                <a:close/>
                <a:moveTo>
                  <a:pt x="2482826" y="3627413"/>
                </a:moveTo>
                <a:cubicBezTo>
                  <a:pt x="2494287" y="3627413"/>
                  <a:pt x="2503578" y="3636632"/>
                  <a:pt x="2503578" y="3648003"/>
                </a:cubicBezTo>
                <a:cubicBezTo>
                  <a:pt x="2503578" y="3659375"/>
                  <a:pt x="2494287" y="3668594"/>
                  <a:pt x="2482826" y="3668594"/>
                </a:cubicBezTo>
                <a:cubicBezTo>
                  <a:pt x="2471356" y="3668594"/>
                  <a:pt x="2462065" y="3659375"/>
                  <a:pt x="2462065" y="3648003"/>
                </a:cubicBezTo>
                <a:cubicBezTo>
                  <a:pt x="2462065" y="3636632"/>
                  <a:pt x="2471356" y="3627413"/>
                  <a:pt x="2482826" y="3627413"/>
                </a:cubicBezTo>
                <a:close/>
                <a:moveTo>
                  <a:pt x="2419961" y="3627413"/>
                </a:moveTo>
                <a:cubicBezTo>
                  <a:pt x="2431422" y="3627413"/>
                  <a:pt x="2440713" y="3636632"/>
                  <a:pt x="2440713" y="3648003"/>
                </a:cubicBezTo>
                <a:cubicBezTo>
                  <a:pt x="2440713" y="3659375"/>
                  <a:pt x="2431422" y="3668594"/>
                  <a:pt x="2419961" y="3668594"/>
                </a:cubicBezTo>
                <a:cubicBezTo>
                  <a:pt x="2408491" y="3668594"/>
                  <a:pt x="2399200" y="3659375"/>
                  <a:pt x="2399200" y="3648003"/>
                </a:cubicBezTo>
                <a:cubicBezTo>
                  <a:pt x="2399200" y="3636632"/>
                  <a:pt x="2408491" y="3627413"/>
                  <a:pt x="2419961" y="3627413"/>
                </a:cubicBezTo>
                <a:close/>
                <a:moveTo>
                  <a:pt x="2356575" y="3627413"/>
                </a:moveTo>
                <a:cubicBezTo>
                  <a:pt x="2368036" y="3627413"/>
                  <a:pt x="2377327" y="3636632"/>
                  <a:pt x="2377327" y="3648003"/>
                </a:cubicBezTo>
                <a:cubicBezTo>
                  <a:pt x="2377327" y="3659375"/>
                  <a:pt x="2368036" y="3668594"/>
                  <a:pt x="2356575" y="3668594"/>
                </a:cubicBezTo>
                <a:cubicBezTo>
                  <a:pt x="2345105" y="3668594"/>
                  <a:pt x="2335814" y="3659375"/>
                  <a:pt x="2335814" y="3648003"/>
                </a:cubicBezTo>
                <a:cubicBezTo>
                  <a:pt x="2335814" y="3636632"/>
                  <a:pt x="2345105" y="3627413"/>
                  <a:pt x="2356575" y="3627413"/>
                </a:cubicBezTo>
                <a:close/>
                <a:moveTo>
                  <a:pt x="2293709" y="3627413"/>
                </a:moveTo>
                <a:cubicBezTo>
                  <a:pt x="2305170" y="3627413"/>
                  <a:pt x="2314461" y="3636632"/>
                  <a:pt x="2314461" y="3648003"/>
                </a:cubicBezTo>
                <a:cubicBezTo>
                  <a:pt x="2314461" y="3659375"/>
                  <a:pt x="2305170" y="3668594"/>
                  <a:pt x="2293709" y="3668594"/>
                </a:cubicBezTo>
                <a:cubicBezTo>
                  <a:pt x="2282239" y="3668594"/>
                  <a:pt x="2272948" y="3659375"/>
                  <a:pt x="2272948" y="3648003"/>
                </a:cubicBezTo>
                <a:cubicBezTo>
                  <a:pt x="2272948" y="3636632"/>
                  <a:pt x="2282239" y="3627413"/>
                  <a:pt x="2293709" y="3627413"/>
                </a:cubicBezTo>
                <a:close/>
                <a:moveTo>
                  <a:pt x="2229983" y="3627413"/>
                </a:moveTo>
                <a:cubicBezTo>
                  <a:pt x="2241444" y="3627413"/>
                  <a:pt x="2250735" y="3636632"/>
                  <a:pt x="2250735" y="3648003"/>
                </a:cubicBezTo>
                <a:cubicBezTo>
                  <a:pt x="2250735" y="3659375"/>
                  <a:pt x="2241444" y="3668594"/>
                  <a:pt x="2229983" y="3668594"/>
                </a:cubicBezTo>
                <a:cubicBezTo>
                  <a:pt x="2218513" y="3668594"/>
                  <a:pt x="2209222" y="3659375"/>
                  <a:pt x="2209222" y="3648003"/>
                </a:cubicBezTo>
                <a:cubicBezTo>
                  <a:pt x="2209222" y="3636632"/>
                  <a:pt x="2218513" y="3627413"/>
                  <a:pt x="2229983" y="3627413"/>
                </a:cubicBezTo>
                <a:close/>
                <a:moveTo>
                  <a:pt x="2167117" y="3627413"/>
                </a:moveTo>
                <a:cubicBezTo>
                  <a:pt x="2178578" y="3627413"/>
                  <a:pt x="2187869" y="3636632"/>
                  <a:pt x="2187869" y="3648003"/>
                </a:cubicBezTo>
                <a:cubicBezTo>
                  <a:pt x="2187869" y="3659375"/>
                  <a:pt x="2178578" y="3668594"/>
                  <a:pt x="2167117" y="3668594"/>
                </a:cubicBezTo>
                <a:cubicBezTo>
                  <a:pt x="2155647" y="3668594"/>
                  <a:pt x="2146356" y="3659375"/>
                  <a:pt x="2146356" y="3648003"/>
                </a:cubicBezTo>
                <a:cubicBezTo>
                  <a:pt x="2146356" y="3636632"/>
                  <a:pt x="2155647" y="3627413"/>
                  <a:pt x="2167117" y="3627413"/>
                </a:cubicBezTo>
                <a:close/>
                <a:moveTo>
                  <a:pt x="2103991" y="3627413"/>
                </a:moveTo>
                <a:cubicBezTo>
                  <a:pt x="2115452" y="3627413"/>
                  <a:pt x="2124743" y="3636632"/>
                  <a:pt x="2124743" y="3648003"/>
                </a:cubicBezTo>
                <a:cubicBezTo>
                  <a:pt x="2124743" y="3659375"/>
                  <a:pt x="2115452" y="3668594"/>
                  <a:pt x="2103991" y="3668594"/>
                </a:cubicBezTo>
                <a:cubicBezTo>
                  <a:pt x="2092521" y="3668594"/>
                  <a:pt x="2083230" y="3659375"/>
                  <a:pt x="2083230" y="3648003"/>
                </a:cubicBezTo>
                <a:cubicBezTo>
                  <a:pt x="2083230" y="3636632"/>
                  <a:pt x="2092521" y="3627413"/>
                  <a:pt x="2103991" y="3627413"/>
                </a:cubicBezTo>
                <a:close/>
                <a:moveTo>
                  <a:pt x="2041116" y="3627413"/>
                </a:moveTo>
                <a:cubicBezTo>
                  <a:pt x="2052577" y="3627413"/>
                  <a:pt x="2061868" y="3636632"/>
                  <a:pt x="2061868" y="3648003"/>
                </a:cubicBezTo>
                <a:cubicBezTo>
                  <a:pt x="2061868" y="3659375"/>
                  <a:pt x="2052577" y="3668594"/>
                  <a:pt x="2041116" y="3668594"/>
                </a:cubicBezTo>
                <a:cubicBezTo>
                  <a:pt x="2029646" y="3668594"/>
                  <a:pt x="2020355" y="3659375"/>
                  <a:pt x="2020355" y="3648003"/>
                </a:cubicBezTo>
                <a:cubicBezTo>
                  <a:pt x="2020355" y="3636632"/>
                  <a:pt x="2029646" y="3627413"/>
                  <a:pt x="2041116" y="3627413"/>
                </a:cubicBezTo>
                <a:close/>
                <a:moveTo>
                  <a:pt x="1977390" y="3627413"/>
                </a:moveTo>
                <a:cubicBezTo>
                  <a:pt x="1988851" y="3627413"/>
                  <a:pt x="1998142" y="3636632"/>
                  <a:pt x="1998142" y="3648003"/>
                </a:cubicBezTo>
                <a:cubicBezTo>
                  <a:pt x="1998142" y="3659375"/>
                  <a:pt x="1988851" y="3668594"/>
                  <a:pt x="1977390" y="3668594"/>
                </a:cubicBezTo>
                <a:cubicBezTo>
                  <a:pt x="1965920" y="3668594"/>
                  <a:pt x="1956629" y="3659375"/>
                  <a:pt x="1956629" y="3648003"/>
                </a:cubicBezTo>
                <a:cubicBezTo>
                  <a:pt x="1956629" y="3636632"/>
                  <a:pt x="1965920" y="3627413"/>
                  <a:pt x="1977390" y="3627413"/>
                </a:cubicBezTo>
                <a:close/>
                <a:moveTo>
                  <a:pt x="1914524" y="3627413"/>
                </a:moveTo>
                <a:cubicBezTo>
                  <a:pt x="1925985" y="3627413"/>
                  <a:pt x="1935276" y="3636632"/>
                  <a:pt x="1935276" y="3648003"/>
                </a:cubicBezTo>
                <a:cubicBezTo>
                  <a:pt x="1935276" y="3659375"/>
                  <a:pt x="1925985" y="3668594"/>
                  <a:pt x="1914524" y="3668594"/>
                </a:cubicBezTo>
                <a:cubicBezTo>
                  <a:pt x="1903054" y="3668594"/>
                  <a:pt x="1893763" y="3659375"/>
                  <a:pt x="1893763" y="3648003"/>
                </a:cubicBezTo>
                <a:cubicBezTo>
                  <a:pt x="1893763" y="3636632"/>
                  <a:pt x="1903054" y="3627413"/>
                  <a:pt x="1914524" y="3627413"/>
                </a:cubicBezTo>
                <a:close/>
                <a:moveTo>
                  <a:pt x="6582226" y="3564879"/>
                </a:moveTo>
                <a:cubicBezTo>
                  <a:pt x="6593687" y="3564879"/>
                  <a:pt x="6602978" y="3574098"/>
                  <a:pt x="6602978" y="3585469"/>
                </a:cubicBezTo>
                <a:cubicBezTo>
                  <a:pt x="6602978" y="3596841"/>
                  <a:pt x="6593687" y="3606060"/>
                  <a:pt x="6582226" y="3606060"/>
                </a:cubicBezTo>
                <a:cubicBezTo>
                  <a:pt x="6570756" y="3606060"/>
                  <a:pt x="6561465" y="3596841"/>
                  <a:pt x="6561465" y="3585469"/>
                </a:cubicBezTo>
                <a:cubicBezTo>
                  <a:pt x="6561465" y="3574098"/>
                  <a:pt x="6570756" y="3564879"/>
                  <a:pt x="6582226" y="3564879"/>
                </a:cubicBezTo>
                <a:close/>
                <a:moveTo>
                  <a:pt x="6329382" y="3564879"/>
                </a:moveTo>
                <a:cubicBezTo>
                  <a:pt x="6340843" y="3564879"/>
                  <a:pt x="6350134" y="3574098"/>
                  <a:pt x="6350134" y="3585469"/>
                </a:cubicBezTo>
                <a:cubicBezTo>
                  <a:pt x="6350134" y="3596841"/>
                  <a:pt x="6340843" y="3606060"/>
                  <a:pt x="6329382" y="3606060"/>
                </a:cubicBezTo>
                <a:cubicBezTo>
                  <a:pt x="6317912" y="3606060"/>
                  <a:pt x="6308621" y="3596841"/>
                  <a:pt x="6308621" y="3585469"/>
                </a:cubicBezTo>
                <a:cubicBezTo>
                  <a:pt x="6308621" y="3574098"/>
                  <a:pt x="6317912" y="3564879"/>
                  <a:pt x="6329382" y="3564879"/>
                </a:cubicBezTo>
                <a:close/>
                <a:moveTo>
                  <a:pt x="6202879" y="3564879"/>
                </a:moveTo>
                <a:cubicBezTo>
                  <a:pt x="6214340" y="3564879"/>
                  <a:pt x="6223631" y="3574098"/>
                  <a:pt x="6223631" y="3585469"/>
                </a:cubicBezTo>
                <a:cubicBezTo>
                  <a:pt x="6223631" y="3596841"/>
                  <a:pt x="6214340" y="3606060"/>
                  <a:pt x="6202879" y="3606060"/>
                </a:cubicBezTo>
                <a:cubicBezTo>
                  <a:pt x="6191409" y="3606060"/>
                  <a:pt x="6182118" y="3596841"/>
                  <a:pt x="6182118" y="3585469"/>
                </a:cubicBezTo>
                <a:cubicBezTo>
                  <a:pt x="6182118" y="3574098"/>
                  <a:pt x="6191409" y="3564879"/>
                  <a:pt x="6202879" y="3564879"/>
                </a:cubicBezTo>
                <a:close/>
                <a:moveTo>
                  <a:pt x="6139664" y="3564879"/>
                </a:moveTo>
                <a:cubicBezTo>
                  <a:pt x="6151125" y="3564879"/>
                  <a:pt x="6160416" y="3574098"/>
                  <a:pt x="6160416" y="3585469"/>
                </a:cubicBezTo>
                <a:cubicBezTo>
                  <a:pt x="6160416" y="3596841"/>
                  <a:pt x="6151125" y="3606060"/>
                  <a:pt x="6139664" y="3606060"/>
                </a:cubicBezTo>
                <a:cubicBezTo>
                  <a:pt x="6128194" y="3606060"/>
                  <a:pt x="6118903" y="3596841"/>
                  <a:pt x="6118903" y="3585469"/>
                </a:cubicBezTo>
                <a:cubicBezTo>
                  <a:pt x="6118903" y="3574098"/>
                  <a:pt x="6128194" y="3564879"/>
                  <a:pt x="6139664" y="3564879"/>
                </a:cubicBezTo>
                <a:close/>
                <a:moveTo>
                  <a:pt x="6076798" y="3564879"/>
                </a:moveTo>
                <a:cubicBezTo>
                  <a:pt x="6088259" y="3564879"/>
                  <a:pt x="6097550" y="3574098"/>
                  <a:pt x="6097550" y="3585469"/>
                </a:cubicBezTo>
                <a:cubicBezTo>
                  <a:pt x="6097550" y="3596841"/>
                  <a:pt x="6088259" y="3606060"/>
                  <a:pt x="6076798" y="3606060"/>
                </a:cubicBezTo>
                <a:cubicBezTo>
                  <a:pt x="6065328" y="3606060"/>
                  <a:pt x="6056037" y="3596841"/>
                  <a:pt x="6056037" y="3585469"/>
                </a:cubicBezTo>
                <a:cubicBezTo>
                  <a:pt x="6056037" y="3574098"/>
                  <a:pt x="6065328" y="3564879"/>
                  <a:pt x="6076798" y="3564879"/>
                </a:cubicBezTo>
                <a:close/>
                <a:moveTo>
                  <a:pt x="5950287" y="3564879"/>
                </a:moveTo>
                <a:cubicBezTo>
                  <a:pt x="5961748" y="3564879"/>
                  <a:pt x="5971039" y="3574098"/>
                  <a:pt x="5971039" y="3585469"/>
                </a:cubicBezTo>
                <a:cubicBezTo>
                  <a:pt x="5971039" y="3596841"/>
                  <a:pt x="5961748" y="3606060"/>
                  <a:pt x="5950287" y="3606060"/>
                </a:cubicBezTo>
                <a:cubicBezTo>
                  <a:pt x="5938817" y="3606060"/>
                  <a:pt x="5929526" y="3596841"/>
                  <a:pt x="5929526" y="3585469"/>
                </a:cubicBezTo>
                <a:cubicBezTo>
                  <a:pt x="5929526" y="3574098"/>
                  <a:pt x="5938817" y="3564879"/>
                  <a:pt x="5950287" y="3564879"/>
                </a:cubicBezTo>
                <a:close/>
                <a:moveTo>
                  <a:pt x="5887080" y="3564879"/>
                </a:moveTo>
                <a:cubicBezTo>
                  <a:pt x="5898541" y="3564879"/>
                  <a:pt x="5907832" y="3574098"/>
                  <a:pt x="5907832" y="3585469"/>
                </a:cubicBezTo>
                <a:cubicBezTo>
                  <a:pt x="5907832" y="3596841"/>
                  <a:pt x="5898541" y="3606060"/>
                  <a:pt x="5887080" y="3606060"/>
                </a:cubicBezTo>
                <a:cubicBezTo>
                  <a:pt x="5875610" y="3606060"/>
                  <a:pt x="5866319" y="3596841"/>
                  <a:pt x="5866319" y="3585469"/>
                </a:cubicBezTo>
                <a:cubicBezTo>
                  <a:pt x="5866319" y="3574098"/>
                  <a:pt x="5875610" y="3564879"/>
                  <a:pt x="5887080" y="3564879"/>
                </a:cubicBezTo>
                <a:close/>
                <a:moveTo>
                  <a:pt x="4561017" y="3564879"/>
                </a:moveTo>
                <a:cubicBezTo>
                  <a:pt x="4572478" y="3564879"/>
                  <a:pt x="4581769" y="3574098"/>
                  <a:pt x="4581769" y="3585469"/>
                </a:cubicBezTo>
                <a:cubicBezTo>
                  <a:pt x="4581769" y="3596841"/>
                  <a:pt x="4572478" y="3606060"/>
                  <a:pt x="4561017" y="3606060"/>
                </a:cubicBezTo>
                <a:cubicBezTo>
                  <a:pt x="4549547" y="3606060"/>
                  <a:pt x="4540256" y="3596841"/>
                  <a:pt x="4540256" y="3585469"/>
                </a:cubicBezTo>
                <a:cubicBezTo>
                  <a:pt x="4540256" y="3574098"/>
                  <a:pt x="4549547" y="3564879"/>
                  <a:pt x="4561017" y="3564879"/>
                </a:cubicBezTo>
                <a:close/>
                <a:moveTo>
                  <a:pt x="4497381" y="3564879"/>
                </a:moveTo>
                <a:cubicBezTo>
                  <a:pt x="4508842" y="3564879"/>
                  <a:pt x="4518133" y="3574098"/>
                  <a:pt x="4518133" y="3585469"/>
                </a:cubicBezTo>
                <a:cubicBezTo>
                  <a:pt x="4518133" y="3596841"/>
                  <a:pt x="4508842" y="3606060"/>
                  <a:pt x="4497381" y="3606060"/>
                </a:cubicBezTo>
                <a:cubicBezTo>
                  <a:pt x="4485911" y="3606060"/>
                  <a:pt x="4476620" y="3596841"/>
                  <a:pt x="4476620" y="3585469"/>
                </a:cubicBezTo>
                <a:cubicBezTo>
                  <a:pt x="4476620" y="3574098"/>
                  <a:pt x="4485911" y="3564879"/>
                  <a:pt x="4497381" y="3564879"/>
                </a:cubicBezTo>
                <a:close/>
                <a:moveTo>
                  <a:pt x="4434425" y="3564879"/>
                </a:moveTo>
                <a:cubicBezTo>
                  <a:pt x="4445886" y="3564879"/>
                  <a:pt x="4455177" y="3574098"/>
                  <a:pt x="4455177" y="3585469"/>
                </a:cubicBezTo>
                <a:cubicBezTo>
                  <a:pt x="4455177" y="3596841"/>
                  <a:pt x="4445886" y="3606060"/>
                  <a:pt x="4434425" y="3606060"/>
                </a:cubicBezTo>
                <a:cubicBezTo>
                  <a:pt x="4422955" y="3606060"/>
                  <a:pt x="4413664" y="3596841"/>
                  <a:pt x="4413664" y="3585469"/>
                </a:cubicBezTo>
                <a:cubicBezTo>
                  <a:pt x="4413664" y="3574098"/>
                  <a:pt x="4422955" y="3564879"/>
                  <a:pt x="4434425" y="3564879"/>
                </a:cubicBezTo>
                <a:close/>
                <a:moveTo>
                  <a:pt x="4371039" y="3564879"/>
                </a:moveTo>
                <a:cubicBezTo>
                  <a:pt x="4382500" y="3564879"/>
                  <a:pt x="4391791" y="3574098"/>
                  <a:pt x="4391791" y="3585469"/>
                </a:cubicBezTo>
                <a:cubicBezTo>
                  <a:pt x="4391791" y="3596841"/>
                  <a:pt x="4382500" y="3606060"/>
                  <a:pt x="4371039" y="3606060"/>
                </a:cubicBezTo>
                <a:cubicBezTo>
                  <a:pt x="4359569" y="3606060"/>
                  <a:pt x="4350278" y="3596841"/>
                  <a:pt x="4350278" y="3585469"/>
                </a:cubicBezTo>
                <a:cubicBezTo>
                  <a:pt x="4350278" y="3574098"/>
                  <a:pt x="4359569" y="3564879"/>
                  <a:pt x="4371039" y="3564879"/>
                </a:cubicBezTo>
                <a:close/>
                <a:moveTo>
                  <a:pt x="4308174" y="3564879"/>
                </a:moveTo>
                <a:cubicBezTo>
                  <a:pt x="4319635" y="3564879"/>
                  <a:pt x="4328926" y="3574098"/>
                  <a:pt x="4328926" y="3585469"/>
                </a:cubicBezTo>
                <a:cubicBezTo>
                  <a:pt x="4328926" y="3596841"/>
                  <a:pt x="4319635" y="3606060"/>
                  <a:pt x="4308174" y="3606060"/>
                </a:cubicBezTo>
                <a:cubicBezTo>
                  <a:pt x="4296704" y="3606060"/>
                  <a:pt x="4287413" y="3596841"/>
                  <a:pt x="4287413" y="3585469"/>
                </a:cubicBezTo>
                <a:cubicBezTo>
                  <a:pt x="4287413" y="3574098"/>
                  <a:pt x="4296704" y="3564879"/>
                  <a:pt x="4308174" y="3564879"/>
                </a:cubicBezTo>
                <a:close/>
                <a:moveTo>
                  <a:pt x="4244447" y="3564879"/>
                </a:moveTo>
                <a:cubicBezTo>
                  <a:pt x="4255908" y="3564879"/>
                  <a:pt x="4265199" y="3574098"/>
                  <a:pt x="4265199" y="3585469"/>
                </a:cubicBezTo>
                <a:cubicBezTo>
                  <a:pt x="4265199" y="3596841"/>
                  <a:pt x="4255908" y="3606060"/>
                  <a:pt x="4244447" y="3606060"/>
                </a:cubicBezTo>
                <a:cubicBezTo>
                  <a:pt x="4232977" y="3606060"/>
                  <a:pt x="4223686" y="3596841"/>
                  <a:pt x="4223686" y="3585469"/>
                </a:cubicBezTo>
                <a:cubicBezTo>
                  <a:pt x="4223686" y="3574098"/>
                  <a:pt x="4232977" y="3564879"/>
                  <a:pt x="4244447" y="3564879"/>
                </a:cubicBezTo>
                <a:close/>
                <a:moveTo>
                  <a:pt x="4181581" y="3564879"/>
                </a:moveTo>
                <a:cubicBezTo>
                  <a:pt x="4193042" y="3564879"/>
                  <a:pt x="4202333" y="3574098"/>
                  <a:pt x="4202333" y="3585469"/>
                </a:cubicBezTo>
                <a:cubicBezTo>
                  <a:pt x="4202333" y="3596841"/>
                  <a:pt x="4193042" y="3606060"/>
                  <a:pt x="4181581" y="3606060"/>
                </a:cubicBezTo>
                <a:cubicBezTo>
                  <a:pt x="4170111" y="3606060"/>
                  <a:pt x="4160820" y="3596841"/>
                  <a:pt x="4160820" y="3585469"/>
                </a:cubicBezTo>
                <a:cubicBezTo>
                  <a:pt x="4160820" y="3574098"/>
                  <a:pt x="4170111" y="3564879"/>
                  <a:pt x="4181581" y="3564879"/>
                </a:cubicBezTo>
                <a:close/>
                <a:moveTo>
                  <a:pt x="4118456" y="3564879"/>
                </a:moveTo>
                <a:cubicBezTo>
                  <a:pt x="4129917" y="3564879"/>
                  <a:pt x="4139208" y="3574098"/>
                  <a:pt x="4139208" y="3585469"/>
                </a:cubicBezTo>
                <a:cubicBezTo>
                  <a:pt x="4139208" y="3596841"/>
                  <a:pt x="4129917" y="3606060"/>
                  <a:pt x="4118456" y="3606060"/>
                </a:cubicBezTo>
                <a:cubicBezTo>
                  <a:pt x="4106986" y="3606060"/>
                  <a:pt x="4097695" y="3596841"/>
                  <a:pt x="4097695" y="3585469"/>
                </a:cubicBezTo>
                <a:cubicBezTo>
                  <a:pt x="4097695" y="3574098"/>
                  <a:pt x="4106986" y="3564879"/>
                  <a:pt x="4118456" y="3564879"/>
                </a:cubicBezTo>
                <a:close/>
                <a:moveTo>
                  <a:pt x="4055671" y="3564879"/>
                </a:moveTo>
                <a:cubicBezTo>
                  <a:pt x="4067132" y="3564879"/>
                  <a:pt x="4076423" y="3574098"/>
                  <a:pt x="4076423" y="3585469"/>
                </a:cubicBezTo>
                <a:cubicBezTo>
                  <a:pt x="4076423" y="3596841"/>
                  <a:pt x="4067132" y="3606060"/>
                  <a:pt x="4055671" y="3606060"/>
                </a:cubicBezTo>
                <a:cubicBezTo>
                  <a:pt x="4044201" y="3606060"/>
                  <a:pt x="4034910" y="3596841"/>
                  <a:pt x="4034910" y="3585469"/>
                </a:cubicBezTo>
                <a:cubicBezTo>
                  <a:pt x="4034910" y="3574098"/>
                  <a:pt x="4044201" y="3564879"/>
                  <a:pt x="4055671" y="3564879"/>
                </a:cubicBezTo>
                <a:close/>
                <a:moveTo>
                  <a:pt x="3991944" y="3564879"/>
                </a:moveTo>
                <a:cubicBezTo>
                  <a:pt x="4003405" y="3564879"/>
                  <a:pt x="4012696" y="3574098"/>
                  <a:pt x="4012696" y="3585469"/>
                </a:cubicBezTo>
                <a:cubicBezTo>
                  <a:pt x="4012696" y="3596841"/>
                  <a:pt x="4003405" y="3606060"/>
                  <a:pt x="3991944" y="3606060"/>
                </a:cubicBezTo>
                <a:cubicBezTo>
                  <a:pt x="3980474" y="3606060"/>
                  <a:pt x="3971183" y="3596841"/>
                  <a:pt x="3971183" y="3585469"/>
                </a:cubicBezTo>
                <a:cubicBezTo>
                  <a:pt x="3971183" y="3574098"/>
                  <a:pt x="3980474" y="3564879"/>
                  <a:pt x="3991944" y="3564879"/>
                </a:cubicBezTo>
                <a:close/>
                <a:moveTo>
                  <a:pt x="3929078" y="3564879"/>
                </a:moveTo>
                <a:cubicBezTo>
                  <a:pt x="3940539" y="3564879"/>
                  <a:pt x="3949830" y="3574098"/>
                  <a:pt x="3949830" y="3585469"/>
                </a:cubicBezTo>
                <a:cubicBezTo>
                  <a:pt x="3949830" y="3596841"/>
                  <a:pt x="3940539" y="3606060"/>
                  <a:pt x="3929078" y="3606060"/>
                </a:cubicBezTo>
                <a:cubicBezTo>
                  <a:pt x="3917608" y="3606060"/>
                  <a:pt x="3908317" y="3596841"/>
                  <a:pt x="3908317" y="3585469"/>
                </a:cubicBezTo>
                <a:cubicBezTo>
                  <a:pt x="3908317" y="3574098"/>
                  <a:pt x="3917608" y="3564879"/>
                  <a:pt x="3929078" y="3564879"/>
                </a:cubicBezTo>
                <a:close/>
                <a:moveTo>
                  <a:pt x="3872526" y="3564458"/>
                </a:moveTo>
                <a:cubicBezTo>
                  <a:pt x="3883987" y="3564458"/>
                  <a:pt x="3893278" y="3573677"/>
                  <a:pt x="3893278" y="3585048"/>
                </a:cubicBezTo>
                <a:cubicBezTo>
                  <a:pt x="3893278" y="3596420"/>
                  <a:pt x="3883987" y="3605639"/>
                  <a:pt x="3872526" y="3605639"/>
                </a:cubicBezTo>
                <a:cubicBezTo>
                  <a:pt x="3861056" y="3605639"/>
                  <a:pt x="3851765" y="3596420"/>
                  <a:pt x="3851765" y="3585048"/>
                </a:cubicBezTo>
                <a:cubicBezTo>
                  <a:pt x="3851765" y="3573677"/>
                  <a:pt x="3861056" y="3564458"/>
                  <a:pt x="3872526" y="3564458"/>
                </a:cubicBezTo>
                <a:close/>
                <a:moveTo>
                  <a:pt x="2672544" y="3564458"/>
                </a:moveTo>
                <a:cubicBezTo>
                  <a:pt x="2684005" y="3564458"/>
                  <a:pt x="2693296" y="3573677"/>
                  <a:pt x="2693296" y="3585048"/>
                </a:cubicBezTo>
                <a:cubicBezTo>
                  <a:pt x="2693296" y="3596420"/>
                  <a:pt x="2684005" y="3605639"/>
                  <a:pt x="2672544" y="3605639"/>
                </a:cubicBezTo>
                <a:cubicBezTo>
                  <a:pt x="2661074" y="3605639"/>
                  <a:pt x="2651783" y="3596420"/>
                  <a:pt x="2651783" y="3585048"/>
                </a:cubicBezTo>
                <a:cubicBezTo>
                  <a:pt x="2651783" y="3573677"/>
                  <a:pt x="2661074" y="3564458"/>
                  <a:pt x="2672544" y="3564458"/>
                </a:cubicBezTo>
                <a:close/>
                <a:moveTo>
                  <a:pt x="2609419" y="3564458"/>
                </a:moveTo>
                <a:cubicBezTo>
                  <a:pt x="2620880" y="3564458"/>
                  <a:pt x="2630171" y="3573677"/>
                  <a:pt x="2630171" y="3585048"/>
                </a:cubicBezTo>
                <a:cubicBezTo>
                  <a:pt x="2630171" y="3596420"/>
                  <a:pt x="2620880" y="3605639"/>
                  <a:pt x="2609419" y="3605639"/>
                </a:cubicBezTo>
                <a:cubicBezTo>
                  <a:pt x="2597949" y="3605639"/>
                  <a:pt x="2588658" y="3596420"/>
                  <a:pt x="2588658" y="3585048"/>
                </a:cubicBezTo>
                <a:cubicBezTo>
                  <a:pt x="2588658" y="3573677"/>
                  <a:pt x="2597949" y="3564458"/>
                  <a:pt x="2609419" y="3564458"/>
                </a:cubicBezTo>
                <a:close/>
                <a:moveTo>
                  <a:pt x="2546553" y="3564458"/>
                </a:moveTo>
                <a:cubicBezTo>
                  <a:pt x="2558014" y="3564458"/>
                  <a:pt x="2567305" y="3573677"/>
                  <a:pt x="2567305" y="3585048"/>
                </a:cubicBezTo>
                <a:cubicBezTo>
                  <a:pt x="2567305" y="3596420"/>
                  <a:pt x="2558014" y="3605639"/>
                  <a:pt x="2546553" y="3605639"/>
                </a:cubicBezTo>
                <a:cubicBezTo>
                  <a:pt x="2535083" y="3605639"/>
                  <a:pt x="2525792" y="3596420"/>
                  <a:pt x="2525792" y="3585048"/>
                </a:cubicBezTo>
                <a:cubicBezTo>
                  <a:pt x="2525792" y="3573677"/>
                  <a:pt x="2535083" y="3564458"/>
                  <a:pt x="2546553" y="3564458"/>
                </a:cubicBezTo>
                <a:close/>
                <a:moveTo>
                  <a:pt x="2482826" y="3564458"/>
                </a:moveTo>
                <a:cubicBezTo>
                  <a:pt x="2494287" y="3564458"/>
                  <a:pt x="2503578" y="3573677"/>
                  <a:pt x="2503578" y="3585048"/>
                </a:cubicBezTo>
                <a:cubicBezTo>
                  <a:pt x="2503578" y="3596420"/>
                  <a:pt x="2494287" y="3605639"/>
                  <a:pt x="2482826" y="3605639"/>
                </a:cubicBezTo>
                <a:cubicBezTo>
                  <a:pt x="2471356" y="3605639"/>
                  <a:pt x="2462065" y="3596420"/>
                  <a:pt x="2462065" y="3585048"/>
                </a:cubicBezTo>
                <a:cubicBezTo>
                  <a:pt x="2462065" y="3573677"/>
                  <a:pt x="2471356" y="3564458"/>
                  <a:pt x="2482826" y="3564458"/>
                </a:cubicBezTo>
                <a:close/>
                <a:moveTo>
                  <a:pt x="2419961" y="3564458"/>
                </a:moveTo>
                <a:cubicBezTo>
                  <a:pt x="2431422" y="3564458"/>
                  <a:pt x="2440713" y="3573677"/>
                  <a:pt x="2440713" y="3585048"/>
                </a:cubicBezTo>
                <a:cubicBezTo>
                  <a:pt x="2440713" y="3596420"/>
                  <a:pt x="2431422" y="3605639"/>
                  <a:pt x="2419961" y="3605639"/>
                </a:cubicBezTo>
                <a:cubicBezTo>
                  <a:pt x="2408491" y="3605639"/>
                  <a:pt x="2399200" y="3596420"/>
                  <a:pt x="2399200" y="3585048"/>
                </a:cubicBezTo>
                <a:cubicBezTo>
                  <a:pt x="2399200" y="3573677"/>
                  <a:pt x="2408491" y="3564458"/>
                  <a:pt x="2419961" y="3564458"/>
                </a:cubicBezTo>
                <a:close/>
                <a:moveTo>
                  <a:pt x="2356575" y="3564458"/>
                </a:moveTo>
                <a:cubicBezTo>
                  <a:pt x="2368036" y="3564458"/>
                  <a:pt x="2377327" y="3573677"/>
                  <a:pt x="2377327" y="3585048"/>
                </a:cubicBezTo>
                <a:cubicBezTo>
                  <a:pt x="2377327" y="3596420"/>
                  <a:pt x="2368036" y="3605639"/>
                  <a:pt x="2356575" y="3605639"/>
                </a:cubicBezTo>
                <a:cubicBezTo>
                  <a:pt x="2345105" y="3605639"/>
                  <a:pt x="2335814" y="3596420"/>
                  <a:pt x="2335814" y="3585048"/>
                </a:cubicBezTo>
                <a:cubicBezTo>
                  <a:pt x="2335814" y="3573677"/>
                  <a:pt x="2345105" y="3564458"/>
                  <a:pt x="2356575" y="3564458"/>
                </a:cubicBezTo>
                <a:close/>
                <a:moveTo>
                  <a:pt x="2293709" y="3564458"/>
                </a:moveTo>
                <a:cubicBezTo>
                  <a:pt x="2305170" y="3564458"/>
                  <a:pt x="2314461" y="3573677"/>
                  <a:pt x="2314461" y="3585048"/>
                </a:cubicBezTo>
                <a:cubicBezTo>
                  <a:pt x="2314461" y="3596420"/>
                  <a:pt x="2305170" y="3605639"/>
                  <a:pt x="2293709" y="3605639"/>
                </a:cubicBezTo>
                <a:cubicBezTo>
                  <a:pt x="2282239" y="3605639"/>
                  <a:pt x="2272948" y="3596420"/>
                  <a:pt x="2272948" y="3585048"/>
                </a:cubicBezTo>
                <a:cubicBezTo>
                  <a:pt x="2272948" y="3573677"/>
                  <a:pt x="2282239" y="3564458"/>
                  <a:pt x="2293709" y="3564458"/>
                </a:cubicBezTo>
                <a:close/>
                <a:moveTo>
                  <a:pt x="2229983" y="3564458"/>
                </a:moveTo>
                <a:cubicBezTo>
                  <a:pt x="2241444" y="3564458"/>
                  <a:pt x="2250735" y="3573677"/>
                  <a:pt x="2250735" y="3585048"/>
                </a:cubicBezTo>
                <a:cubicBezTo>
                  <a:pt x="2250735" y="3596420"/>
                  <a:pt x="2241444" y="3605639"/>
                  <a:pt x="2229983" y="3605639"/>
                </a:cubicBezTo>
                <a:cubicBezTo>
                  <a:pt x="2218513" y="3605639"/>
                  <a:pt x="2209222" y="3596420"/>
                  <a:pt x="2209222" y="3585048"/>
                </a:cubicBezTo>
                <a:cubicBezTo>
                  <a:pt x="2209222" y="3573677"/>
                  <a:pt x="2218513" y="3564458"/>
                  <a:pt x="2229983" y="3564458"/>
                </a:cubicBezTo>
                <a:close/>
                <a:moveTo>
                  <a:pt x="2167117" y="3564458"/>
                </a:moveTo>
                <a:cubicBezTo>
                  <a:pt x="2178578" y="3564458"/>
                  <a:pt x="2187869" y="3573677"/>
                  <a:pt x="2187869" y="3585048"/>
                </a:cubicBezTo>
                <a:cubicBezTo>
                  <a:pt x="2187869" y="3596420"/>
                  <a:pt x="2178578" y="3605639"/>
                  <a:pt x="2167117" y="3605639"/>
                </a:cubicBezTo>
                <a:cubicBezTo>
                  <a:pt x="2155647" y="3605639"/>
                  <a:pt x="2146356" y="3596420"/>
                  <a:pt x="2146356" y="3585048"/>
                </a:cubicBezTo>
                <a:cubicBezTo>
                  <a:pt x="2146356" y="3573677"/>
                  <a:pt x="2155647" y="3564458"/>
                  <a:pt x="2167117" y="3564458"/>
                </a:cubicBezTo>
                <a:close/>
                <a:moveTo>
                  <a:pt x="2103991" y="3564458"/>
                </a:moveTo>
                <a:cubicBezTo>
                  <a:pt x="2115452" y="3564458"/>
                  <a:pt x="2124743" y="3573677"/>
                  <a:pt x="2124743" y="3585048"/>
                </a:cubicBezTo>
                <a:cubicBezTo>
                  <a:pt x="2124743" y="3596420"/>
                  <a:pt x="2115452" y="3605639"/>
                  <a:pt x="2103991" y="3605639"/>
                </a:cubicBezTo>
                <a:cubicBezTo>
                  <a:pt x="2092521" y="3605639"/>
                  <a:pt x="2083230" y="3596420"/>
                  <a:pt x="2083230" y="3585048"/>
                </a:cubicBezTo>
                <a:cubicBezTo>
                  <a:pt x="2083230" y="3573677"/>
                  <a:pt x="2092521" y="3564458"/>
                  <a:pt x="2103991" y="3564458"/>
                </a:cubicBezTo>
                <a:close/>
                <a:moveTo>
                  <a:pt x="2041116" y="3564458"/>
                </a:moveTo>
                <a:cubicBezTo>
                  <a:pt x="2052577" y="3564458"/>
                  <a:pt x="2061868" y="3573677"/>
                  <a:pt x="2061868" y="3585048"/>
                </a:cubicBezTo>
                <a:cubicBezTo>
                  <a:pt x="2061868" y="3596420"/>
                  <a:pt x="2052577" y="3605639"/>
                  <a:pt x="2041116" y="3605639"/>
                </a:cubicBezTo>
                <a:cubicBezTo>
                  <a:pt x="2029646" y="3605639"/>
                  <a:pt x="2020355" y="3596420"/>
                  <a:pt x="2020355" y="3585048"/>
                </a:cubicBezTo>
                <a:cubicBezTo>
                  <a:pt x="2020355" y="3573677"/>
                  <a:pt x="2029646" y="3564458"/>
                  <a:pt x="2041116" y="3564458"/>
                </a:cubicBezTo>
                <a:close/>
                <a:moveTo>
                  <a:pt x="1977390" y="3564458"/>
                </a:moveTo>
                <a:cubicBezTo>
                  <a:pt x="1988851" y="3564458"/>
                  <a:pt x="1998142" y="3573677"/>
                  <a:pt x="1998142" y="3585048"/>
                </a:cubicBezTo>
                <a:cubicBezTo>
                  <a:pt x="1998142" y="3596420"/>
                  <a:pt x="1988851" y="3605639"/>
                  <a:pt x="1977390" y="3605639"/>
                </a:cubicBezTo>
                <a:cubicBezTo>
                  <a:pt x="1965920" y="3605639"/>
                  <a:pt x="1956629" y="3596420"/>
                  <a:pt x="1956629" y="3585048"/>
                </a:cubicBezTo>
                <a:cubicBezTo>
                  <a:pt x="1956629" y="3573677"/>
                  <a:pt x="1965920" y="3564458"/>
                  <a:pt x="1977390" y="3564458"/>
                </a:cubicBezTo>
                <a:close/>
                <a:moveTo>
                  <a:pt x="1914524" y="3564458"/>
                </a:moveTo>
                <a:cubicBezTo>
                  <a:pt x="1925985" y="3564458"/>
                  <a:pt x="1935276" y="3573677"/>
                  <a:pt x="1935276" y="3585048"/>
                </a:cubicBezTo>
                <a:cubicBezTo>
                  <a:pt x="1935276" y="3596420"/>
                  <a:pt x="1925985" y="3605639"/>
                  <a:pt x="1914524" y="3605639"/>
                </a:cubicBezTo>
                <a:cubicBezTo>
                  <a:pt x="1903054" y="3605639"/>
                  <a:pt x="1893763" y="3596420"/>
                  <a:pt x="1893763" y="3585048"/>
                </a:cubicBezTo>
                <a:cubicBezTo>
                  <a:pt x="1893763" y="3573677"/>
                  <a:pt x="1903054" y="3564458"/>
                  <a:pt x="1914524" y="3564458"/>
                </a:cubicBezTo>
                <a:close/>
                <a:moveTo>
                  <a:pt x="6392167" y="3502256"/>
                </a:moveTo>
                <a:cubicBezTo>
                  <a:pt x="6403628" y="3502256"/>
                  <a:pt x="6412919" y="3511475"/>
                  <a:pt x="6412919" y="3522846"/>
                </a:cubicBezTo>
                <a:cubicBezTo>
                  <a:pt x="6412919" y="3534218"/>
                  <a:pt x="6403628" y="3543437"/>
                  <a:pt x="6392167" y="3543437"/>
                </a:cubicBezTo>
                <a:cubicBezTo>
                  <a:pt x="6380697" y="3543437"/>
                  <a:pt x="6371406" y="3534218"/>
                  <a:pt x="6371406" y="3522846"/>
                </a:cubicBezTo>
                <a:cubicBezTo>
                  <a:pt x="6371406" y="3511475"/>
                  <a:pt x="6380697" y="3502256"/>
                  <a:pt x="6392167" y="3502256"/>
                </a:cubicBezTo>
                <a:close/>
                <a:moveTo>
                  <a:pt x="6329382" y="3502256"/>
                </a:moveTo>
                <a:cubicBezTo>
                  <a:pt x="6340843" y="3502256"/>
                  <a:pt x="6350134" y="3511475"/>
                  <a:pt x="6350134" y="3522846"/>
                </a:cubicBezTo>
                <a:cubicBezTo>
                  <a:pt x="6350134" y="3534218"/>
                  <a:pt x="6340843" y="3543437"/>
                  <a:pt x="6329382" y="3543437"/>
                </a:cubicBezTo>
                <a:cubicBezTo>
                  <a:pt x="6317912" y="3543437"/>
                  <a:pt x="6308621" y="3534218"/>
                  <a:pt x="6308621" y="3522846"/>
                </a:cubicBezTo>
                <a:cubicBezTo>
                  <a:pt x="6308621" y="3511475"/>
                  <a:pt x="6317912" y="3502256"/>
                  <a:pt x="6329382" y="3502256"/>
                </a:cubicBezTo>
                <a:close/>
                <a:moveTo>
                  <a:pt x="6202879" y="3502256"/>
                </a:moveTo>
                <a:cubicBezTo>
                  <a:pt x="6214340" y="3502256"/>
                  <a:pt x="6223631" y="3511475"/>
                  <a:pt x="6223631" y="3522846"/>
                </a:cubicBezTo>
                <a:cubicBezTo>
                  <a:pt x="6223631" y="3534218"/>
                  <a:pt x="6214340" y="3543437"/>
                  <a:pt x="6202879" y="3543437"/>
                </a:cubicBezTo>
                <a:cubicBezTo>
                  <a:pt x="6191409" y="3543437"/>
                  <a:pt x="6182118" y="3534218"/>
                  <a:pt x="6182118" y="3522846"/>
                </a:cubicBezTo>
                <a:cubicBezTo>
                  <a:pt x="6182118" y="3511475"/>
                  <a:pt x="6191409" y="3502256"/>
                  <a:pt x="6202879" y="3502256"/>
                </a:cubicBezTo>
                <a:close/>
                <a:moveTo>
                  <a:pt x="6139664" y="3502256"/>
                </a:moveTo>
                <a:cubicBezTo>
                  <a:pt x="6151125" y="3502256"/>
                  <a:pt x="6160416" y="3511475"/>
                  <a:pt x="6160416" y="3522846"/>
                </a:cubicBezTo>
                <a:cubicBezTo>
                  <a:pt x="6160416" y="3534218"/>
                  <a:pt x="6151125" y="3543437"/>
                  <a:pt x="6139664" y="3543437"/>
                </a:cubicBezTo>
                <a:cubicBezTo>
                  <a:pt x="6128194" y="3543437"/>
                  <a:pt x="6118903" y="3534218"/>
                  <a:pt x="6118903" y="3522846"/>
                </a:cubicBezTo>
                <a:cubicBezTo>
                  <a:pt x="6118903" y="3511475"/>
                  <a:pt x="6128194" y="3502256"/>
                  <a:pt x="6139664" y="3502256"/>
                </a:cubicBezTo>
                <a:close/>
                <a:moveTo>
                  <a:pt x="6076798" y="3502256"/>
                </a:moveTo>
                <a:cubicBezTo>
                  <a:pt x="6088259" y="3502256"/>
                  <a:pt x="6097550" y="3511475"/>
                  <a:pt x="6097550" y="3522846"/>
                </a:cubicBezTo>
                <a:cubicBezTo>
                  <a:pt x="6097550" y="3534218"/>
                  <a:pt x="6088259" y="3543437"/>
                  <a:pt x="6076798" y="3543437"/>
                </a:cubicBezTo>
                <a:cubicBezTo>
                  <a:pt x="6065328" y="3543437"/>
                  <a:pt x="6056037" y="3534218"/>
                  <a:pt x="6056037" y="3522846"/>
                </a:cubicBezTo>
                <a:cubicBezTo>
                  <a:pt x="6056037" y="3511475"/>
                  <a:pt x="6065328" y="3502256"/>
                  <a:pt x="6076798" y="3502256"/>
                </a:cubicBezTo>
                <a:close/>
                <a:moveTo>
                  <a:pt x="5950287" y="3502256"/>
                </a:moveTo>
                <a:cubicBezTo>
                  <a:pt x="5961748" y="3502256"/>
                  <a:pt x="5971039" y="3511475"/>
                  <a:pt x="5971039" y="3522846"/>
                </a:cubicBezTo>
                <a:cubicBezTo>
                  <a:pt x="5971039" y="3534218"/>
                  <a:pt x="5961748" y="3543437"/>
                  <a:pt x="5950287" y="3543437"/>
                </a:cubicBezTo>
                <a:cubicBezTo>
                  <a:pt x="5938817" y="3543437"/>
                  <a:pt x="5929526" y="3534218"/>
                  <a:pt x="5929526" y="3522846"/>
                </a:cubicBezTo>
                <a:cubicBezTo>
                  <a:pt x="5929526" y="3511475"/>
                  <a:pt x="5938817" y="3502256"/>
                  <a:pt x="5950287" y="3502256"/>
                </a:cubicBezTo>
                <a:close/>
                <a:moveTo>
                  <a:pt x="5887080" y="3502256"/>
                </a:moveTo>
                <a:cubicBezTo>
                  <a:pt x="5898541" y="3502256"/>
                  <a:pt x="5907832" y="3511475"/>
                  <a:pt x="5907832" y="3522846"/>
                </a:cubicBezTo>
                <a:cubicBezTo>
                  <a:pt x="5907832" y="3534218"/>
                  <a:pt x="5898541" y="3543437"/>
                  <a:pt x="5887080" y="3543437"/>
                </a:cubicBezTo>
                <a:cubicBezTo>
                  <a:pt x="5875610" y="3543437"/>
                  <a:pt x="5866319" y="3534218"/>
                  <a:pt x="5866319" y="3522846"/>
                </a:cubicBezTo>
                <a:cubicBezTo>
                  <a:pt x="5866319" y="3511475"/>
                  <a:pt x="5875610" y="3502256"/>
                  <a:pt x="5887080" y="3502256"/>
                </a:cubicBezTo>
                <a:close/>
                <a:moveTo>
                  <a:pt x="4623883" y="3502256"/>
                </a:moveTo>
                <a:cubicBezTo>
                  <a:pt x="4635344" y="3502256"/>
                  <a:pt x="4644635" y="3511475"/>
                  <a:pt x="4644635" y="3522846"/>
                </a:cubicBezTo>
                <a:cubicBezTo>
                  <a:pt x="4644635" y="3534218"/>
                  <a:pt x="4635344" y="3543437"/>
                  <a:pt x="4623883" y="3543437"/>
                </a:cubicBezTo>
                <a:cubicBezTo>
                  <a:pt x="4612413" y="3543437"/>
                  <a:pt x="4603122" y="3534218"/>
                  <a:pt x="4603122" y="3522846"/>
                </a:cubicBezTo>
                <a:cubicBezTo>
                  <a:pt x="4603122" y="3511475"/>
                  <a:pt x="4612413" y="3502256"/>
                  <a:pt x="4623883" y="3502256"/>
                </a:cubicBezTo>
                <a:close/>
                <a:moveTo>
                  <a:pt x="4561017" y="3502256"/>
                </a:moveTo>
                <a:cubicBezTo>
                  <a:pt x="4572478" y="3502256"/>
                  <a:pt x="4581769" y="3511475"/>
                  <a:pt x="4581769" y="3522846"/>
                </a:cubicBezTo>
                <a:cubicBezTo>
                  <a:pt x="4581769" y="3534218"/>
                  <a:pt x="4572478" y="3543437"/>
                  <a:pt x="4561017" y="3543437"/>
                </a:cubicBezTo>
                <a:cubicBezTo>
                  <a:pt x="4549547" y="3543437"/>
                  <a:pt x="4540256" y="3534218"/>
                  <a:pt x="4540256" y="3522846"/>
                </a:cubicBezTo>
                <a:cubicBezTo>
                  <a:pt x="4540256" y="3511475"/>
                  <a:pt x="4549547" y="3502256"/>
                  <a:pt x="4561017" y="3502256"/>
                </a:cubicBezTo>
                <a:close/>
                <a:moveTo>
                  <a:pt x="4497381" y="3502256"/>
                </a:moveTo>
                <a:cubicBezTo>
                  <a:pt x="4508842" y="3502256"/>
                  <a:pt x="4518133" y="3511475"/>
                  <a:pt x="4518133" y="3522846"/>
                </a:cubicBezTo>
                <a:cubicBezTo>
                  <a:pt x="4518133" y="3534218"/>
                  <a:pt x="4508842" y="3543437"/>
                  <a:pt x="4497381" y="3543437"/>
                </a:cubicBezTo>
                <a:cubicBezTo>
                  <a:pt x="4485911" y="3543437"/>
                  <a:pt x="4476620" y="3534218"/>
                  <a:pt x="4476620" y="3522846"/>
                </a:cubicBezTo>
                <a:cubicBezTo>
                  <a:pt x="4476620" y="3511475"/>
                  <a:pt x="4485911" y="3502256"/>
                  <a:pt x="4497381" y="3502256"/>
                </a:cubicBezTo>
                <a:close/>
                <a:moveTo>
                  <a:pt x="4434425" y="3502256"/>
                </a:moveTo>
                <a:cubicBezTo>
                  <a:pt x="4445886" y="3502256"/>
                  <a:pt x="4455177" y="3511475"/>
                  <a:pt x="4455177" y="3522846"/>
                </a:cubicBezTo>
                <a:cubicBezTo>
                  <a:pt x="4455177" y="3534218"/>
                  <a:pt x="4445886" y="3543437"/>
                  <a:pt x="4434425" y="3543437"/>
                </a:cubicBezTo>
                <a:cubicBezTo>
                  <a:pt x="4422955" y="3543437"/>
                  <a:pt x="4413664" y="3534218"/>
                  <a:pt x="4413664" y="3522846"/>
                </a:cubicBezTo>
                <a:cubicBezTo>
                  <a:pt x="4413664" y="3511475"/>
                  <a:pt x="4422955" y="3502256"/>
                  <a:pt x="4434425" y="3502256"/>
                </a:cubicBezTo>
                <a:close/>
                <a:moveTo>
                  <a:pt x="4371039" y="3502256"/>
                </a:moveTo>
                <a:cubicBezTo>
                  <a:pt x="4382500" y="3502256"/>
                  <a:pt x="4391791" y="3511475"/>
                  <a:pt x="4391791" y="3522846"/>
                </a:cubicBezTo>
                <a:cubicBezTo>
                  <a:pt x="4391791" y="3534218"/>
                  <a:pt x="4382500" y="3543437"/>
                  <a:pt x="4371039" y="3543437"/>
                </a:cubicBezTo>
                <a:cubicBezTo>
                  <a:pt x="4359569" y="3543437"/>
                  <a:pt x="4350278" y="3534218"/>
                  <a:pt x="4350278" y="3522846"/>
                </a:cubicBezTo>
                <a:cubicBezTo>
                  <a:pt x="4350278" y="3511475"/>
                  <a:pt x="4359569" y="3502256"/>
                  <a:pt x="4371039" y="3502256"/>
                </a:cubicBezTo>
                <a:close/>
                <a:moveTo>
                  <a:pt x="4308174" y="3502256"/>
                </a:moveTo>
                <a:cubicBezTo>
                  <a:pt x="4319635" y="3502256"/>
                  <a:pt x="4328926" y="3511475"/>
                  <a:pt x="4328926" y="3522846"/>
                </a:cubicBezTo>
                <a:cubicBezTo>
                  <a:pt x="4328926" y="3534218"/>
                  <a:pt x="4319635" y="3543437"/>
                  <a:pt x="4308174" y="3543437"/>
                </a:cubicBezTo>
                <a:cubicBezTo>
                  <a:pt x="4296704" y="3543437"/>
                  <a:pt x="4287413" y="3534218"/>
                  <a:pt x="4287413" y="3522846"/>
                </a:cubicBezTo>
                <a:cubicBezTo>
                  <a:pt x="4287413" y="3511475"/>
                  <a:pt x="4296704" y="3502256"/>
                  <a:pt x="4308174" y="3502256"/>
                </a:cubicBezTo>
                <a:close/>
                <a:moveTo>
                  <a:pt x="4244447" y="3502256"/>
                </a:moveTo>
                <a:cubicBezTo>
                  <a:pt x="4255908" y="3502256"/>
                  <a:pt x="4265199" y="3511475"/>
                  <a:pt x="4265199" y="3522846"/>
                </a:cubicBezTo>
                <a:cubicBezTo>
                  <a:pt x="4265199" y="3534218"/>
                  <a:pt x="4255908" y="3543437"/>
                  <a:pt x="4244447" y="3543437"/>
                </a:cubicBezTo>
                <a:cubicBezTo>
                  <a:pt x="4232977" y="3543437"/>
                  <a:pt x="4223686" y="3534218"/>
                  <a:pt x="4223686" y="3522846"/>
                </a:cubicBezTo>
                <a:cubicBezTo>
                  <a:pt x="4223686" y="3511475"/>
                  <a:pt x="4232977" y="3502256"/>
                  <a:pt x="4244447" y="3502256"/>
                </a:cubicBezTo>
                <a:close/>
                <a:moveTo>
                  <a:pt x="4181581" y="3502256"/>
                </a:moveTo>
                <a:cubicBezTo>
                  <a:pt x="4193042" y="3502256"/>
                  <a:pt x="4202333" y="3511475"/>
                  <a:pt x="4202333" y="3522846"/>
                </a:cubicBezTo>
                <a:cubicBezTo>
                  <a:pt x="4202333" y="3534218"/>
                  <a:pt x="4193042" y="3543437"/>
                  <a:pt x="4181581" y="3543437"/>
                </a:cubicBezTo>
                <a:cubicBezTo>
                  <a:pt x="4170111" y="3543437"/>
                  <a:pt x="4160820" y="3534218"/>
                  <a:pt x="4160820" y="3522846"/>
                </a:cubicBezTo>
                <a:cubicBezTo>
                  <a:pt x="4160820" y="3511475"/>
                  <a:pt x="4170111" y="3502256"/>
                  <a:pt x="4181581" y="3502256"/>
                </a:cubicBezTo>
                <a:close/>
                <a:moveTo>
                  <a:pt x="4118456" y="3502256"/>
                </a:moveTo>
                <a:cubicBezTo>
                  <a:pt x="4129917" y="3502256"/>
                  <a:pt x="4139208" y="3511475"/>
                  <a:pt x="4139208" y="3522846"/>
                </a:cubicBezTo>
                <a:cubicBezTo>
                  <a:pt x="4139208" y="3534218"/>
                  <a:pt x="4129917" y="3543437"/>
                  <a:pt x="4118456" y="3543437"/>
                </a:cubicBezTo>
                <a:cubicBezTo>
                  <a:pt x="4106986" y="3543437"/>
                  <a:pt x="4097695" y="3534218"/>
                  <a:pt x="4097695" y="3522846"/>
                </a:cubicBezTo>
                <a:cubicBezTo>
                  <a:pt x="4097695" y="3511475"/>
                  <a:pt x="4106986" y="3502256"/>
                  <a:pt x="4118456" y="3502256"/>
                </a:cubicBezTo>
                <a:close/>
                <a:moveTo>
                  <a:pt x="4055671" y="3502256"/>
                </a:moveTo>
                <a:cubicBezTo>
                  <a:pt x="4067132" y="3502256"/>
                  <a:pt x="4076423" y="3511475"/>
                  <a:pt x="4076423" y="3522846"/>
                </a:cubicBezTo>
                <a:cubicBezTo>
                  <a:pt x="4076423" y="3534218"/>
                  <a:pt x="4067132" y="3543437"/>
                  <a:pt x="4055671" y="3543437"/>
                </a:cubicBezTo>
                <a:cubicBezTo>
                  <a:pt x="4044201" y="3543437"/>
                  <a:pt x="4034910" y="3534218"/>
                  <a:pt x="4034910" y="3522846"/>
                </a:cubicBezTo>
                <a:cubicBezTo>
                  <a:pt x="4034910" y="3511475"/>
                  <a:pt x="4044201" y="3502256"/>
                  <a:pt x="4055671" y="3502256"/>
                </a:cubicBezTo>
                <a:close/>
                <a:moveTo>
                  <a:pt x="3991944" y="3502256"/>
                </a:moveTo>
                <a:cubicBezTo>
                  <a:pt x="4003405" y="3502256"/>
                  <a:pt x="4012696" y="3511475"/>
                  <a:pt x="4012696" y="3522846"/>
                </a:cubicBezTo>
                <a:cubicBezTo>
                  <a:pt x="4012696" y="3534218"/>
                  <a:pt x="4003405" y="3543437"/>
                  <a:pt x="3991944" y="3543437"/>
                </a:cubicBezTo>
                <a:cubicBezTo>
                  <a:pt x="3980474" y="3543437"/>
                  <a:pt x="3971183" y="3534218"/>
                  <a:pt x="3971183" y="3522846"/>
                </a:cubicBezTo>
                <a:cubicBezTo>
                  <a:pt x="3971183" y="3511475"/>
                  <a:pt x="3980474" y="3502256"/>
                  <a:pt x="3991944" y="3502256"/>
                </a:cubicBezTo>
                <a:close/>
                <a:moveTo>
                  <a:pt x="3929078" y="3502256"/>
                </a:moveTo>
                <a:cubicBezTo>
                  <a:pt x="3940539" y="3502256"/>
                  <a:pt x="3949830" y="3511475"/>
                  <a:pt x="3949830" y="3522846"/>
                </a:cubicBezTo>
                <a:cubicBezTo>
                  <a:pt x="3949830" y="3534218"/>
                  <a:pt x="3940539" y="3543437"/>
                  <a:pt x="3929078" y="3543437"/>
                </a:cubicBezTo>
                <a:cubicBezTo>
                  <a:pt x="3917608" y="3543437"/>
                  <a:pt x="3908317" y="3534218"/>
                  <a:pt x="3908317" y="3522846"/>
                </a:cubicBezTo>
                <a:cubicBezTo>
                  <a:pt x="3908317" y="3511475"/>
                  <a:pt x="3917608" y="3502256"/>
                  <a:pt x="3929078" y="3502256"/>
                </a:cubicBezTo>
                <a:close/>
                <a:moveTo>
                  <a:pt x="2546553" y="3501924"/>
                </a:moveTo>
                <a:cubicBezTo>
                  <a:pt x="2558014" y="3501924"/>
                  <a:pt x="2567305" y="3511143"/>
                  <a:pt x="2567305" y="3522514"/>
                </a:cubicBezTo>
                <a:cubicBezTo>
                  <a:pt x="2567305" y="3533886"/>
                  <a:pt x="2558014" y="3543105"/>
                  <a:pt x="2546553" y="3543105"/>
                </a:cubicBezTo>
                <a:cubicBezTo>
                  <a:pt x="2535083" y="3543105"/>
                  <a:pt x="2525792" y="3533886"/>
                  <a:pt x="2525792" y="3522514"/>
                </a:cubicBezTo>
                <a:cubicBezTo>
                  <a:pt x="2525792" y="3511143"/>
                  <a:pt x="2535083" y="3501924"/>
                  <a:pt x="2546553" y="3501924"/>
                </a:cubicBezTo>
                <a:close/>
                <a:moveTo>
                  <a:pt x="2482826" y="3501924"/>
                </a:moveTo>
                <a:cubicBezTo>
                  <a:pt x="2494287" y="3501924"/>
                  <a:pt x="2503578" y="3511143"/>
                  <a:pt x="2503578" y="3522514"/>
                </a:cubicBezTo>
                <a:cubicBezTo>
                  <a:pt x="2503578" y="3533886"/>
                  <a:pt x="2494287" y="3543105"/>
                  <a:pt x="2482826" y="3543105"/>
                </a:cubicBezTo>
                <a:cubicBezTo>
                  <a:pt x="2471356" y="3543105"/>
                  <a:pt x="2462065" y="3533886"/>
                  <a:pt x="2462065" y="3522514"/>
                </a:cubicBezTo>
                <a:cubicBezTo>
                  <a:pt x="2462065" y="3511143"/>
                  <a:pt x="2471356" y="3501924"/>
                  <a:pt x="2482826" y="3501924"/>
                </a:cubicBezTo>
                <a:close/>
                <a:moveTo>
                  <a:pt x="2419961" y="3501924"/>
                </a:moveTo>
                <a:cubicBezTo>
                  <a:pt x="2431422" y="3501924"/>
                  <a:pt x="2440713" y="3511143"/>
                  <a:pt x="2440713" y="3522514"/>
                </a:cubicBezTo>
                <a:cubicBezTo>
                  <a:pt x="2440713" y="3533886"/>
                  <a:pt x="2431422" y="3543105"/>
                  <a:pt x="2419961" y="3543105"/>
                </a:cubicBezTo>
                <a:cubicBezTo>
                  <a:pt x="2408491" y="3543105"/>
                  <a:pt x="2399200" y="3533886"/>
                  <a:pt x="2399200" y="3522514"/>
                </a:cubicBezTo>
                <a:cubicBezTo>
                  <a:pt x="2399200" y="3511143"/>
                  <a:pt x="2408491" y="3501924"/>
                  <a:pt x="2419961" y="3501924"/>
                </a:cubicBezTo>
                <a:close/>
                <a:moveTo>
                  <a:pt x="2356575" y="3501924"/>
                </a:moveTo>
                <a:cubicBezTo>
                  <a:pt x="2368036" y="3501924"/>
                  <a:pt x="2377327" y="3511143"/>
                  <a:pt x="2377327" y="3522514"/>
                </a:cubicBezTo>
                <a:cubicBezTo>
                  <a:pt x="2377327" y="3533886"/>
                  <a:pt x="2368036" y="3543105"/>
                  <a:pt x="2356575" y="3543105"/>
                </a:cubicBezTo>
                <a:cubicBezTo>
                  <a:pt x="2345105" y="3543105"/>
                  <a:pt x="2335814" y="3533886"/>
                  <a:pt x="2335814" y="3522514"/>
                </a:cubicBezTo>
                <a:cubicBezTo>
                  <a:pt x="2335814" y="3511143"/>
                  <a:pt x="2345105" y="3501924"/>
                  <a:pt x="2356575" y="3501924"/>
                </a:cubicBezTo>
                <a:close/>
                <a:moveTo>
                  <a:pt x="2293709" y="3501924"/>
                </a:moveTo>
                <a:cubicBezTo>
                  <a:pt x="2305170" y="3501924"/>
                  <a:pt x="2314461" y="3511143"/>
                  <a:pt x="2314461" y="3522514"/>
                </a:cubicBezTo>
                <a:cubicBezTo>
                  <a:pt x="2314461" y="3533886"/>
                  <a:pt x="2305170" y="3543105"/>
                  <a:pt x="2293709" y="3543105"/>
                </a:cubicBezTo>
                <a:cubicBezTo>
                  <a:pt x="2282239" y="3543105"/>
                  <a:pt x="2272948" y="3533886"/>
                  <a:pt x="2272948" y="3522514"/>
                </a:cubicBezTo>
                <a:cubicBezTo>
                  <a:pt x="2272948" y="3511143"/>
                  <a:pt x="2282239" y="3501924"/>
                  <a:pt x="2293709" y="3501924"/>
                </a:cubicBezTo>
                <a:close/>
                <a:moveTo>
                  <a:pt x="2229983" y="3501924"/>
                </a:moveTo>
                <a:cubicBezTo>
                  <a:pt x="2241444" y="3501924"/>
                  <a:pt x="2250735" y="3511143"/>
                  <a:pt x="2250735" y="3522514"/>
                </a:cubicBezTo>
                <a:cubicBezTo>
                  <a:pt x="2250735" y="3533886"/>
                  <a:pt x="2241444" y="3543105"/>
                  <a:pt x="2229983" y="3543105"/>
                </a:cubicBezTo>
                <a:cubicBezTo>
                  <a:pt x="2218513" y="3543105"/>
                  <a:pt x="2209222" y="3533886"/>
                  <a:pt x="2209222" y="3522514"/>
                </a:cubicBezTo>
                <a:cubicBezTo>
                  <a:pt x="2209222" y="3511143"/>
                  <a:pt x="2218513" y="3501924"/>
                  <a:pt x="2229983" y="3501924"/>
                </a:cubicBezTo>
                <a:close/>
                <a:moveTo>
                  <a:pt x="2167117" y="3501924"/>
                </a:moveTo>
                <a:cubicBezTo>
                  <a:pt x="2178578" y="3501924"/>
                  <a:pt x="2187869" y="3511143"/>
                  <a:pt x="2187869" y="3522514"/>
                </a:cubicBezTo>
                <a:cubicBezTo>
                  <a:pt x="2187869" y="3533886"/>
                  <a:pt x="2178578" y="3543105"/>
                  <a:pt x="2167117" y="3543105"/>
                </a:cubicBezTo>
                <a:cubicBezTo>
                  <a:pt x="2155647" y="3543105"/>
                  <a:pt x="2146356" y="3533886"/>
                  <a:pt x="2146356" y="3522514"/>
                </a:cubicBezTo>
                <a:cubicBezTo>
                  <a:pt x="2146356" y="3511143"/>
                  <a:pt x="2155647" y="3501924"/>
                  <a:pt x="2167117" y="3501924"/>
                </a:cubicBezTo>
                <a:close/>
                <a:moveTo>
                  <a:pt x="2103991" y="3501924"/>
                </a:moveTo>
                <a:cubicBezTo>
                  <a:pt x="2115452" y="3501924"/>
                  <a:pt x="2124743" y="3511143"/>
                  <a:pt x="2124743" y="3522514"/>
                </a:cubicBezTo>
                <a:cubicBezTo>
                  <a:pt x="2124743" y="3533886"/>
                  <a:pt x="2115452" y="3543105"/>
                  <a:pt x="2103991" y="3543105"/>
                </a:cubicBezTo>
                <a:cubicBezTo>
                  <a:pt x="2092521" y="3543105"/>
                  <a:pt x="2083230" y="3533886"/>
                  <a:pt x="2083230" y="3522514"/>
                </a:cubicBezTo>
                <a:cubicBezTo>
                  <a:pt x="2083230" y="3511143"/>
                  <a:pt x="2092521" y="3501924"/>
                  <a:pt x="2103991" y="3501924"/>
                </a:cubicBezTo>
                <a:close/>
                <a:moveTo>
                  <a:pt x="2041116" y="3501924"/>
                </a:moveTo>
                <a:cubicBezTo>
                  <a:pt x="2052577" y="3501924"/>
                  <a:pt x="2061868" y="3511143"/>
                  <a:pt x="2061868" y="3522514"/>
                </a:cubicBezTo>
                <a:cubicBezTo>
                  <a:pt x="2061868" y="3533886"/>
                  <a:pt x="2052577" y="3543105"/>
                  <a:pt x="2041116" y="3543105"/>
                </a:cubicBezTo>
                <a:cubicBezTo>
                  <a:pt x="2029646" y="3543105"/>
                  <a:pt x="2020355" y="3533886"/>
                  <a:pt x="2020355" y="3522514"/>
                </a:cubicBezTo>
                <a:cubicBezTo>
                  <a:pt x="2020355" y="3511143"/>
                  <a:pt x="2029646" y="3501924"/>
                  <a:pt x="2041116" y="3501924"/>
                </a:cubicBezTo>
                <a:close/>
                <a:moveTo>
                  <a:pt x="1977390" y="3501924"/>
                </a:moveTo>
                <a:cubicBezTo>
                  <a:pt x="1988851" y="3501924"/>
                  <a:pt x="1998142" y="3511143"/>
                  <a:pt x="1998142" y="3522514"/>
                </a:cubicBezTo>
                <a:cubicBezTo>
                  <a:pt x="1998142" y="3533886"/>
                  <a:pt x="1988851" y="3543105"/>
                  <a:pt x="1977390" y="3543105"/>
                </a:cubicBezTo>
                <a:cubicBezTo>
                  <a:pt x="1965920" y="3543105"/>
                  <a:pt x="1956629" y="3533886"/>
                  <a:pt x="1956629" y="3522514"/>
                </a:cubicBezTo>
                <a:cubicBezTo>
                  <a:pt x="1956629" y="3511143"/>
                  <a:pt x="1965920" y="3501924"/>
                  <a:pt x="1977390" y="3501924"/>
                </a:cubicBezTo>
                <a:close/>
                <a:moveTo>
                  <a:pt x="6202879" y="3439552"/>
                </a:moveTo>
                <a:cubicBezTo>
                  <a:pt x="6214340" y="3439552"/>
                  <a:pt x="6223631" y="3448771"/>
                  <a:pt x="6223631" y="3460142"/>
                </a:cubicBezTo>
                <a:cubicBezTo>
                  <a:pt x="6223631" y="3471514"/>
                  <a:pt x="6214340" y="3480733"/>
                  <a:pt x="6202879" y="3480733"/>
                </a:cubicBezTo>
                <a:cubicBezTo>
                  <a:pt x="6191409" y="3480733"/>
                  <a:pt x="6182118" y="3471514"/>
                  <a:pt x="6182118" y="3460142"/>
                </a:cubicBezTo>
                <a:cubicBezTo>
                  <a:pt x="6182118" y="3448771"/>
                  <a:pt x="6191409" y="3439552"/>
                  <a:pt x="6202879" y="3439552"/>
                </a:cubicBezTo>
                <a:close/>
                <a:moveTo>
                  <a:pt x="5887080" y="3439552"/>
                </a:moveTo>
                <a:cubicBezTo>
                  <a:pt x="5898541" y="3439552"/>
                  <a:pt x="5907832" y="3448771"/>
                  <a:pt x="5907832" y="3460142"/>
                </a:cubicBezTo>
                <a:cubicBezTo>
                  <a:pt x="5907832" y="3471514"/>
                  <a:pt x="5898541" y="3480733"/>
                  <a:pt x="5887080" y="3480733"/>
                </a:cubicBezTo>
                <a:cubicBezTo>
                  <a:pt x="5875610" y="3480733"/>
                  <a:pt x="5866319" y="3471514"/>
                  <a:pt x="5866319" y="3460142"/>
                </a:cubicBezTo>
                <a:cubicBezTo>
                  <a:pt x="5866319" y="3448771"/>
                  <a:pt x="5875610" y="3439552"/>
                  <a:pt x="5887080" y="3439552"/>
                </a:cubicBezTo>
                <a:close/>
                <a:moveTo>
                  <a:pt x="5824295" y="3439552"/>
                </a:moveTo>
                <a:cubicBezTo>
                  <a:pt x="5835756" y="3439552"/>
                  <a:pt x="5845047" y="3448771"/>
                  <a:pt x="5845047" y="3460142"/>
                </a:cubicBezTo>
                <a:cubicBezTo>
                  <a:pt x="5845047" y="3471514"/>
                  <a:pt x="5835756" y="3480733"/>
                  <a:pt x="5824295" y="3480733"/>
                </a:cubicBezTo>
                <a:cubicBezTo>
                  <a:pt x="5812825" y="3480733"/>
                  <a:pt x="5803534" y="3471514"/>
                  <a:pt x="5803534" y="3460142"/>
                </a:cubicBezTo>
                <a:cubicBezTo>
                  <a:pt x="5803534" y="3448771"/>
                  <a:pt x="5812825" y="3439552"/>
                  <a:pt x="5824295" y="3439552"/>
                </a:cubicBezTo>
                <a:close/>
                <a:moveTo>
                  <a:pt x="5760568" y="3439552"/>
                </a:moveTo>
                <a:cubicBezTo>
                  <a:pt x="5772029" y="3439552"/>
                  <a:pt x="5781320" y="3448771"/>
                  <a:pt x="5781320" y="3460142"/>
                </a:cubicBezTo>
                <a:cubicBezTo>
                  <a:pt x="5781320" y="3471514"/>
                  <a:pt x="5772029" y="3480733"/>
                  <a:pt x="5760568" y="3480733"/>
                </a:cubicBezTo>
                <a:cubicBezTo>
                  <a:pt x="5749098" y="3480733"/>
                  <a:pt x="5739807" y="3471514"/>
                  <a:pt x="5739807" y="3460142"/>
                </a:cubicBezTo>
                <a:cubicBezTo>
                  <a:pt x="5739807" y="3448771"/>
                  <a:pt x="5749098" y="3439552"/>
                  <a:pt x="5760568" y="3439552"/>
                </a:cubicBezTo>
                <a:close/>
                <a:moveTo>
                  <a:pt x="4687099" y="3439552"/>
                </a:moveTo>
                <a:cubicBezTo>
                  <a:pt x="4698560" y="3439552"/>
                  <a:pt x="4707851" y="3448771"/>
                  <a:pt x="4707851" y="3460142"/>
                </a:cubicBezTo>
                <a:cubicBezTo>
                  <a:pt x="4707851" y="3471514"/>
                  <a:pt x="4698560" y="3480733"/>
                  <a:pt x="4687099" y="3480733"/>
                </a:cubicBezTo>
                <a:cubicBezTo>
                  <a:pt x="4675629" y="3480733"/>
                  <a:pt x="4666338" y="3471514"/>
                  <a:pt x="4666338" y="3460142"/>
                </a:cubicBezTo>
                <a:cubicBezTo>
                  <a:pt x="4666338" y="3448771"/>
                  <a:pt x="4675629" y="3439552"/>
                  <a:pt x="4687099" y="3439552"/>
                </a:cubicBezTo>
                <a:close/>
                <a:moveTo>
                  <a:pt x="4623973" y="3439552"/>
                </a:moveTo>
                <a:cubicBezTo>
                  <a:pt x="4635434" y="3439552"/>
                  <a:pt x="4644725" y="3448771"/>
                  <a:pt x="4644725" y="3460142"/>
                </a:cubicBezTo>
                <a:cubicBezTo>
                  <a:pt x="4644725" y="3471514"/>
                  <a:pt x="4635434" y="3480733"/>
                  <a:pt x="4623973" y="3480733"/>
                </a:cubicBezTo>
                <a:cubicBezTo>
                  <a:pt x="4612503" y="3480733"/>
                  <a:pt x="4603212" y="3471514"/>
                  <a:pt x="4603212" y="3460142"/>
                </a:cubicBezTo>
                <a:cubicBezTo>
                  <a:pt x="4603212" y="3448771"/>
                  <a:pt x="4612503" y="3439552"/>
                  <a:pt x="4623973" y="3439552"/>
                </a:cubicBezTo>
                <a:close/>
                <a:moveTo>
                  <a:pt x="4561098" y="3439552"/>
                </a:moveTo>
                <a:cubicBezTo>
                  <a:pt x="4572559" y="3439552"/>
                  <a:pt x="4581850" y="3448771"/>
                  <a:pt x="4581850" y="3460142"/>
                </a:cubicBezTo>
                <a:cubicBezTo>
                  <a:pt x="4581850" y="3471514"/>
                  <a:pt x="4572559" y="3480733"/>
                  <a:pt x="4561098" y="3480733"/>
                </a:cubicBezTo>
                <a:cubicBezTo>
                  <a:pt x="4549628" y="3480733"/>
                  <a:pt x="4540337" y="3471514"/>
                  <a:pt x="4540337" y="3460142"/>
                </a:cubicBezTo>
                <a:cubicBezTo>
                  <a:pt x="4540337" y="3448771"/>
                  <a:pt x="4549628" y="3439552"/>
                  <a:pt x="4561098" y="3439552"/>
                </a:cubicBezTo>
                <a:close/>
                <a:moveTo>
                  <a:pt x="4497381" y="3439552"/>
                </a:moveTo>
                <a:cubicBezTo>
                  <a:pt x="4508842" y="3439552"/>
                  <a:pt x="4518133" y="3448771"/>
                  <a:pt x="4518133" y="3460142"/>
                </a:cubicBezTo>
                <a:cubicBezTo>
                  <a:pt x="4518133" y="3471514"/>
                  <a:pt x="4508842" y="3480733"/>
                  <a:pt x="4497381" y="3480733"/>
                </a:cubicBezTo>
                <a:cubicBezTo>
                  <a:pt x="4485911" y="3480733"/>
                  <a:pt x="4476620" y="3471514"/>
                  <a:pt x="4476620" y="3460142"/>
                </a:cubicBezTo>
                <a:cubicBezTo>
                  <a:pt x="4476620" y="3448771"/>
                  <a:pt x="4485911" y="3439552"/>
                  <a:pt x="4497381" y="3439552"/>
                </a:cubicBezTo>
                <a:close/>
                <a:moveTo>
                  <a:pt x="4434506" y="3439552"/>
                </a:moveTo>
                <a:cubicBezTo>
                  <a:pt x="4445967" y="3439552"/>
                  <a:pt x="4455258" y="3448771"/>
                  <a:pt x="4455258" y="3460142"/>
                </a:cubicBezTo>
                <a:cubicBezTo>
                  <a:pt x="4455258" y="3471514"/>
                  <a:pt x="4445967" y="3480733"/>
                  <a:pt x="4434506" y="3480733"/>
                </a:cubicBezTo>
                <a:cubicBezTo>
                  <a:pt x="4423036" y="3480733"/>
                  <a:pt x="4413745" y="3471514"/>
                  <a:pt x="4413745" y="3460142"/>
                </a:cubicBezTo>
                <a:cubicBezTo>
                  <a:pt x="4413745" y="3448771"/>
                  <a:pt x="4423036" y="3439552"/>
                  <a:pt x="4434506" y="3439552"/>
                </a:cubicBezTo>
                <a:close/>
                <a:moveTo>
                  <a:pt x="4371129" y="3439552"/>
                </a:moveTo>
                <a:cubicBezTo>
                  <a:pt x="4382590" y="3439552"/>
                  <a:pt x="4391881" y="3448771"/>
                  <a:pt x="4391881" y="3460142"/>
                </a:cubicBezTo>
                <a:cubicBezTo>
                  <a:pt x="4391881" y="3471514"/>
                  <a:pt x="4382590" y="3480733"/>
                  <a:pt x="4371129" y="3480733"/>
                </a:cubicBezTo>
                <a:cubicBezTo>
                  <a:pt x="4359659" y="3480733"/>
                  <a:pt x="4350368" y="3471514"/>
                  <a:pt x="4350368" y="3460142"/>
                </a:cubicBezTo>
                <a:cubicBezTo>
                  <a:pt x="4350368" y="3448771"/>
                  <a:pt x="4359659" y="3439552"/>
                  <a:pt x="4371129" y="3439552"/>
                </a:cubicBezTo>
                <a:close/>
                <a:moveTo>
                  <a:pt x="4308254" y="3439552"/>
                </a:moveTo>
                <a:cubicBezTo>
                  <a:pt x="4319715" y="3439552"/>
                  <a:pt x="4329006" y="3448771"/>
                  <a:pt x="4329006" y="3460142"/>
                </a:cubicBezTo>
                <a:cubicBezTo>
                  <a:pt x="4329006" y="3471514"/>
                  <a:pt x="4319715" y="3480733"/>
                  <a:pt x="4308254" y="3480733"/>
                </a:cubicBezTo>
                <a:cubicBezTo>
                  <a:pt x="4296784" y="3480733"/>
                  <a:pt x="4287493" y="3471514"/>
                  <a:pt x="4287493" y="3460142"/>
                </a:cubicBezTo>
                <a:cubicBezTo>
                  <a:pt x="4287493" y="3448771"/>
                  <a:pt x="4296784" y="3439552"/>
                  <a:pt x="4308254" y="3439552"/>
                </a:cubicBezTo>
                <a:close/>
                <a:moveTo>
                  <a:pt x="4244617" y="3439552"/>
                </a:moveTo>
                <a:cubicBezTo>
                  <a:pt x="4256078" y="3439552"/>
                  <a:pt x="4265369" y="3448771"/>
                  <a:pt x="4265369" y="3460142"/>
                </a:cubicBezTo>
                <a:cubicBezTo>
                  <a:pt x="4265369" y="3471514"/>
                  <a:pt x="4256078" y="3480733"/>
                  <a:pt x="4244617" y="3480733"/>
                </a:cubicBezTo>
                <a:cubicBezTo>
                  <a:pt x="4233147" y="3480733"/>
                  <a:pt x="4223856" y="3471514"/>
                  <a:pt x="4223856" y="3460142"/>
                </a:cubicBezTo>
                <a:cubicBezTo>
                  <a:pt x="4223856" y="3448771"/>
                  <a:pt x="4233147" y="3439552"/>
                  <a:pt x="4244617" y="3439552"/>
                </a:cubicBezTo>
                <a:close/>
                <a:moveTo>
                  <a:pt x="4181662" y="3439552"/>
                </a:moveTo>
                <a:cubicBezTo>
                  <a:pt x="4193123" y="3439552"/>
                  <a:pt x="4202414" y="3448771"/>
                  <a:pt x="4202414" y="3460142"/>
                </a:cubicBezTo>
                <a:cubicBezTo>
                  <a:pt x="4202414" y="3471514"/>
                  <a:pt x="4193123" y="3480733"/>
                  <a:pt x="4181662" y="3480733"/>
                </a:cubicBezTo>
                <a:cubicBezTo>
                  <a:pt x="4170192" y="3480733"/>
                  <a:pt x="4160901" y="3471514"/>
                  <a:pt x="4160901" y="3460142"/>
                </a:cubicBezTo>
                <a:cubicBezTo>
                  <a:pt x="4160901" y="3448771"/>
                  <a:pt x="4170192" y="3439552"/>
                  <a:pt x="4181662" y="3439552"/>
                </a:cubicBezTo>
                <a:close/>
                <a:moveTo>
                  <a:pt x="4118536" y="3439552"/>
                </a:moveTo>
                <a:cubicBezTo>
                  <a:pt x="4129997" y="3439552"/>
                  <a:pt x="4139288" y="3448771"/>
                  <a:pt x="4139288" y="3460142"/>
                </a:cubicBezTo>
                <a:cubicBezTo>
                  <a:pt x="4139288" y="3471514"/>
                  <a:pt x="4129997" y="3480733"/>
                  <a:pt x="4118536" y="3480733"/>
                </a:cubicBezTo>
                <a:cubicBezTo>
                  <a:pt x="4107066" y="3480733"/>
                  <a:pt x="4097775" y="3471514"/>
                  <a:pt x="4097775" y="3460142"/>
                </a:cubicBezTo>
                <a:cubicBezTo>
                  <a:pt x="4097775" y="3448771"/>
                  <a:pt x="4107066" y="3439552"/>
                  <a:pt x="4118536" y="3439552"/>
                </a:cubicBezTo>
                <a:close/>
                <a:moveTo>
                  <a:pt x="4055671" y="3439552"/>
                </a:moveTo>
                <a:cubicBezTo>
                  <a:pt x="4067132" y="3439552"/>
                  <a:pt x="4076423" y="3448771"/>
                  <a:pt x="4076423" y="3460142"/>
                </a:cubicBezTo>
                <a:cubicBezTo>
                  <a:pt x="4076423" y="3471514"/>
                  <a:pt x="4067132" y="3480733"/>
                  <a:pt x="4055671" y="3480733"/>
                </a:cubicBezTo>
                <a:cubicBezTo>
                  <a:pt x="4044201" y="3480733"/>
                  <a:pt x="4034910" y="3471514"/>
                  <a:pt x="4034910" y="3460142"/>
                </a:cubicBezTo>
                <a:cubicBezTo>
                  <a:pt x="4034910" y="3448771"/>
                  <a:pt x="4044201" y="3439552"/>
                  <a:pt x="4055671" y="3439552"/>
                </a:cubicBezTo>
                <a:close/>
                <a:moveTo>
                  <a:pt x="3991944" y="3439552"/>
                </a:moveTo>
                <a:cubicBezTo>
                  <a:pt x="4003405" y="3439552"/>
                  <a:pt x="4012696" y="3448771"/>
                  <a:pt x="4012696" y="3460142"/>
                </a:cubicBezTo>
                <a:cubicBezTo>
                  <a:pt x="4012696" y="3471514"/>
                  <a:pt x="4003405" y="3480733"/>
                  <a:pt x="3991944" y="3480733"/>
                </a:cubicBezTo>
                <a:cubicBezTo>
                  <a:pt x="3980474" y="3480733"/>
                  <a:pt x="3971183" y="3471514"/>
                  <a:pt x="3971183" y="3460142"/>
                </a:cubicBezTo>
                <a:cubicBezTo>
                  <a:pt x="3971183" y="3448771"/>
                  <a:pt x="3980474" y="3439552"/>
                  <a:pt x="3991944" y="3439552"/>
                </a:cubicBezTo>
                <a:close/>
                <a:moveTo>
                  <a:pt x="3929078" y="3439552"/>
                </a:moveTo>
                <a:cubicBezTo>
                  <a:pt x="3940539" y="3439552"/>
                  <a:pt x="3949830" y="3448771"/>
                  <a:pt x="3949830" y="3460142"/>
                </a:cubicBezTo>
                <a:cubicBezTo>
                  <a:pt x="3949830" y="3471514"/>
                  <a:pt x="3940539" y="3480733"/>
                  <a:pt x="3929078" y="3480733"/>
                </a:cubicBezTo>
                <a:cubicBezTo>
                  <a:pt x="3917608" y="3480733"/>
                  <a:pt x="3908317" y="3471514"/>
                  <a:pt x="3908317" y="3460142"/>
                </a:cubicBezTo>
                <a:cubicBezTo>
                  <a:pt x="3908317" y="3448771"/>
                  <a:pt x="3917608" y="3439552"/>
                  <a:pt x="3929078" y="3439552"/>
                </a:cubicBezTo>
                <a:close/>
                <a:moveTo>
                  <a:pt x="3809741" y="3439130"/>
                </a:moveTo>
                <a:cubicBezTo>
                  <a:pt x="3821202" y="3439130"/>
                  <a:pt x="3830493" y="3448349"/>
                  <a:pt x="3830493" y="3459720"/>
                </a:cubicBezTo>
                <a:cubicBezTo>
                  <a:pt x="3830493" y="3471092"/>
                  <a:pt x="3821202" y="3480311"/>
                  <a:pt x="3809741" y="3480311"/>
                </a:cubicBezTo>
                <a:cubicBezTo>
                  <a:pt x="3798271" y="3480311"/>
                  <a:pt x="3788980" y="3471092"/>
                  <a:pt x="3788980" y="3459720"/>
                </a:cubicBezTo>
                <a:cubicBezTo>
                  <a:pt x="3788980" y="3448349"/>
                  <a:pt x="3798271" y="3439130"/>
                  <a:pt x="3809741" y="3439130"/>
                </a:cubicBezTo>
                <a:close/>
                <a:moveTo>
                  <a:pt x="3620023" y="3439130"/>
                </a:moveTo>
                <a:cubicBezTo>
                  <a:pt x="3631484" y="3439130"/>
                  <a:pt x="3640775" y="3448349"/>
                  <a:pt x="3640775" y="3459720"/>
                </a:cubicBezTo>
                <a:cubicBezTo>
                  <a:pt x="3640775" y="3471092"/>
                  <a:pt x="3631484" y="3480311"/>
                  <a:pt x="3620023" y="3480311"/>
                </a:cubicBezTo>
                <a:cubicBezTo>
                  <a:pt x="3608553" y="3480311"/>
                  <a:pt x="3599262" y="3471092"/>
                  <a:pt x="3599262" y="3459720"/>
                </a:cubicBezTo>
                <a:cubicBezTo>
                  <a:pt x="3599262" y="3448349"/>
                  <a:pt x="3608553" y="3439130"/>
                  <a:pt x="3620023" y="3439130"/>
                </a:cubicBezTo>
                <a:close/>
                <a:moveTo>
                  <a:pt x="3493431" y="3439130"/>
                </a:moveTo>
                <a:cubicBezTo>
                  <a:pt x="3504892" y="3439130"/>
                  <a:pt x="3514183" y="3448349"/>
                  <a:pt x="3514183" y="3459720"/>
                </a:cubicBezTo>
                <a:cubicBezTo>
                  <a:pt x="3514183" y="3471092"/>
                  <a:pt x="3504892" y="3480311"/>
                  <a:pt x="3493431" y="3480311"/>
                </a:cubicBezTo>
                <a:cubicBezTo>
                  <a:pt x="3481961" y="3480311"/>
                  <a:pt x="3472670" y="3471092"/>
                  <a:pt x="3472670" y="3459720"/>
                </a:cubicBezTo>
                <a:cubicBezTo>
                  <a:pt x="3472670" y="3448349"/>
                  <a:pt x="3481961" y="3439130"/>
                  <a:pt x="3493431" y="3439130"/>
                </a:cubicBezTo>
                <a:close/>
                <a:moveTo>
                  <a:pt x="2546634" y="3439130"/>
                </a:moveTo>
                <a:cubicBezTo>
                  <a:pt x="2558095" y="3439130"/>
                  <a:pt x="2567386" y="3448349"/>
                  <a:pt x="2567386" y="3459720"/>
                </a:cubicBezTo>
                <a:cubicBezTo>
                  <a:pt x="2567386" y="3471092"/>
                  <a:pt x="2558095" y="3480311"/>
                  <a:pt x="2546634" y="3480311"/>
                </a:cubicBezTo>
                <a:cubicBezTo>
                  <a:pt x="2535164" y="3480311"/>
                  <a:pt x="2525873" y="3471092"/>
                  <a:pt x="2525873" y="3459720"/>
                </a:cubicBezTo>
                <a:cubicBezTo>
                  <a:pt x="2525873" y="3448349"/>
                  <a:pt x="2535164" y="3439130"/>
                  <a:pt x="2546634" y="3439130"/>
                </a:cubicBezTo>
                <a:close/>
                <a:moveTo>
                  <a:pt x="2482907" y="3439130"/>
                </a:moveTo>
                <a:cubicBezTo>
                  <a:pt x="2494368" y="3439130"/>
                  <a:pt x="2503659" y="3448349"/>
                  <a:pt x="2503659" y="3459720"/>
                </a:cubicBezTo>
                <a:cubicBezTo>
                  <a:pt x="2503659" y="3471092"/>
                  <a:pt x="2494368" y="3480311"/>
                  <a:pt x="2482907" y="3480311"/>
                </a:cubicBezTo>
                <a:cubicBezTo>
                  <a:pt x="2471437" y="3480311"/>
                  <a:pt x="2462146" y="3471092"/>
                  <a:pt x="2462146" y="3459720"/>
                </a:cubicBezTo>
                <a:cubicBezTo>
                  <a:pt x="2462146" y="3448349"/>
                  <a:pt x="2471437" y="3439130"/>
                  <a:pt x="2482907" y="3439130"/>
                </a:cubicBezTo>
                <a:close/>
                <a:moveTo>
                  <a:pt x="2420041" y="3439130"/>
                </a:moveTo>
                <a:cubicBezTo>
                  <a:pt x="2431502" y="3439130"/>
                  <a:pt x="2440793" y="3448349"/>
                  <a:pt x="2440793" y="3459720"/>
                </a:cubicBezTo>
                <a:cubicBezTo>
                  <a:pt x="2440793" y="3471092"/>
                  <a:pt x="2431502" y="3480311"/>
                  <a:pt x="2420041" y="3480311"/>
                </a:cubicBezTo>
                <a:cubicBezTo>
                  <a:pt x="2408571" y="3480311"/>
                  <a:pt x="2399280" y="3471092"/>
                  <a:pt x="2399280" y="3459720"/>
                </a:cubicBezTo>
                <a:cubicBezTo>
                  <a:pt x="2399280" y="3448349"/>
                  <a:pt x="2408571" y="3439130"/>
                  <a:pt x="2420041" y="3439130"/>
                </a:cubicBezTo>
                <a:close/>
                <a:moveTo>
                  <a:pt x="2356575" y="3439130"/>
                </a:moveTo>
                <a:cubicBezTo>
                  <a:pt x="2368036" y="3439130"/>
                  <a:pt x="2377327" y="3448349"/>
                  <a:pt x="2377327" y="3459720"/>
                </a:cubicBezTo>
                <a:cubicBezTo>
                  <a:pt x="2377327" y="3471092"/>
                  <a:pt x="2368036" y="3480311"/>
                  <a:pt x="2356575" y="3480311"/>
                </a:cubicBezTo>
                <a:cubicBezTo>
                  <a:pt x="2345105" y="3480311"/>
                  <a:pt x="2335814" y="3471092"/>
                  <a:pt x="2335814" y="3459720"/>
                </a:cubicBezTo>
                <a:cubicBezTo>
                  <a:pt x="2335814" y="3448349"/>
                  <a:pt x="2345105" y="3439130"/>
                  <a:pt x="2356575" y="3439130"/>
                </a:cubicBezTo>
                <a:close/>
                <a:moveTo>
                  <a:pt x="2293709" y="3439130"/>
                </a:moveTo>
                <a:cubicBezTo>
                  <a:pt x="2305170" y="3439130"/>
                  <a:pt x="2314461" y="3448349"/>
                  <a:pt x="2314461" y="3459720"/>
                </a:cubicBezTo>
                <a:cubicBezTo>
                  <a:pt x="2314461" y="3471092"/>
                  <a:pt x="2305170" y="3480311"/>
                  <a:pt x="2293709" y="3480311"/>
                </a:cubicBezTo>
                <a:cubicBezTo>
                  <a:pt x="2282239" y="3480311"/>
                  <a:pt x="2272948" y="3471092"/>
                  <a:pt x="2272948" y="3459720"/>
                </a:cubicBezTo>
                <a:cubicBezTo>
                  <a:pt x="2272948" y="3448349"/>
                  <a:pt x="2282239" y="3439130"/>
                  <a:pt x="2293709" y="3439130"/>
                </a:cubicBezTo>
                <a:close/>
                <a:moveTo>
                  <a:pt x="2230063" y="3439130"/>
                </a:moveTo>
                <a:cubicBezTo>
                  <a:pt x="2241524" y="3439130"/>
                  <a:pt x="2250815" y="3448349"/>
                  <a:pt x="2250815" y="3459720"/>
                </a:cubicBezTo>
                <a:cubicBezTo>
                  <a:pt x="2250815" y="3471092"/>
                  <a:pt x="2241524" y="3480311"/>
                  <a:pt x="2230063" y="3480311"/>
                </a:cubicBezTo>
                <a:cubicBezTo>
                  <a:pt x="2218593" y="3480311"/>
                  <a:pt x="2209302" y="3471092"/>
                  <a:pt x="2209302" y="3459720"/>
                </a:cubicBezTo>
                <a:cubicBezTo>
                  <a:pt x="2209302" y="3448349"/>
                  <a:pt x="2218593" y="3439130"/>
                  <a:pt x="2230063" y="3439130"/>
                </a:cubicBezTo>
                <a:close/>
                <a:moveTo>
                  <a:pt x="2167198" y="3439130"/>
                </a:moveTo>
                <a:cubicBezTo>
                  <a:pt x="2178659" y="3439130"/>
                  <a:pt x="2187950" y="3448349"/>
                  <a:pt x="2187950" y="3459720"/>
                </a:cubicBezTo>
                <a:cubicBezTo>
                  <a:pt x="2187950" y="3471092"/>
                  <a:pt x="2178659" y="3480311"/>
                  <a:pt x="2167198" y="3480311"/>
                </a:cubicBezTo>
                <a:cubicBezTo>
                  <a:pt x="2155728" y="3480311"/>
                  <a:pt x="2146437" y="3471092"/>
                  <a:pt x="2146437" y="3459720"/>
                </a:cubicBezTo>
                <a:cubicBezTo>
                  <a:pt x="2146437" y="3448349"/>
                  <a:pt x="2155728" y="3439130"/>
                  <a:pt x="2167198" y="3439130"/>
                </a:cubicBezTo>
                <a:close/>
                <a:moveTo>
                  <a:pt x="2103991" y="3439130"/>
                </a:moveTo>
                <a:cubicBezTo>
                  <a:pt x="2115452" y="3439130"/>
                  <a:pt x="2124743" y="3448349"/>
                  <a:pt x="2124743" y="3459720"/>
                </a:cubicBezTo>
                <a:cubicBezTo>
                  <a:pt x="2124743" y="3471092"/>
                  <a:pt x="2115452" y="3480311"/>
                  <a:pt x="2103991" y="3480311"/>
                </a:cubicBezTo>
                <a:cubicBezTo>
                  <a:pt x="2092521" y="3480311"/>
                  <a:pt x="2083230" y="3471092"/>
                  <a:pt x="2083230" y="3459720"/>
                </a:cubicBezTo>
                <a:cubicBezTo>
                  <a:pt x="2083230" y="3448349"/>
                  <a:pt x="2092521" y="3439130"/>
                  <a:pt x="2103991" y="3439130"/>
                </a:cubicBezTo>
                <a:close/>
                <a:moveTo>
                  <a:pt x="2041206" y="3439130"/>
                </a:moveTo>
                <a:cubicBezTo>
                  <a:pt x="2052667" y="3439130"/>
                  <a:pt x="2061958" y="3448349"/>
                  <a:pt x="2061958" y="3459720"/>
                </a:cubicBezTo>
                <a:cubicBezTo>
                  <a:pt x="2061958" y="3471092"/>
                  <a:pt x="2052667" y="3480311"/>
                  <a:pt x="2041206" y="3480311"/>
                </a:cubicBezTo>
                <a:cubicBezTo>
                  <a:pt x="2029736" y="3480311"/>
                  <a:pt x="2020445" y="3471092"/>
                  <a:pt x="2020445" y="3459720"/>
                </a:cubicBezTo>
                <a:cubicBezTo>
                  <a:pt x="2020445" y="3448349"/>
                  <a:pt x="2029736" y="3439130"/>
                  <a:pt x="2041206" y="3439130"/>
                </a:cubicBezTo>
                <a:close/>
                <a:moveTo>
                  <a:pt x="6392257" y="3376937"/>
                </a:moveTo>
                <a:cubicBezTo>
                  <a:pt x="6403718" y="3376937"/>
                  <a:pt x="6413009" y="3386156"/>
                  <a:pt x="6413009" y="3397527"/>
                </a:cubicBezTo>
                <a:cubicBezTo>
                  <a:pt x="6413009" y="3408899"/>
                  <a:pt x="6403718" y="3418118"/>
                  <a:pt x="6392257" y="3418118"/>
                </a:cubicBezTo>
                <a:cubicBezTo>
                  <a:pt x="6380787" y="3418118"/>
                  <a:pt x="6371496" y="3408899"/>
                  <a:pt x="6371496" y="3397527"/>
                </a:cubicBezTo>
                <a:cubicBezTo>
                  <a:pt x="6371496" y="3386156"/>
                  <a:pt x="6380787" y="3376937"/>
                  <a:pt x="6392257" y="3376937"/>
                </a:cubicBezTo>
                <a:close/>
                <a:moveTo>
                  <a:pt x="6329472" y="3376937"/>
                </a:moveTo>
                <a:cubicBezTo>
                  <a:pt x="6340933" y="3376937"/>
                  <a:pt x="6350224" y="3386156"/>
                  <a:pt x="6350224" y="3397527"/>
                </a:cubicBezTo>
                <a:cubicBezTo>
                  <a:pt x="6350224" y="3408899"/>
                  <a:pt x="6340933" y="3418118"/>
                  <a:pt x="6329472" y="3418118"/>
                </a:cubicBezTo>
                <a:cubicBezTo>
                  <a:pt x="6318002" y="3418118"/>
                  <a:pt x="6308711" y="3408899"/>
                  <a:pt x="6308711" y="3397527"/>
                </a:cubicBezTo>
                <a:cubicBezTo>
                  <a:pt x="6308711" y="3386156"/>
                  <a:pt x="6318002" y="3376937"/>
                  <a:pt x="6329472" y="3376937"/>
                </a:cubicBezTo>
                <a:close/>
                <a:moveTo>
                  <a:pt x="5887080" y="3376937"/>
                </a:moveTo>
                <a:cubicBezTo>
                  <a:pt x="5898541" y="3376937"/>
                  <a:pt x="5907832" y="3386156"/>
                  <a:pt x="5907832" y="3397527"/>
                </a:cubicBezTo>
                <a:cubicBezTo>
                  <a:pt x="5907832" y="3408899"/>
                  <a:pt x="5898541" y="3418118"/>
                  <a:pt x="5887080" y="3418118"/>
                </a:cubicBezTo>
                <a:cubicBezTo>
                  <a:pt x="5875610" y="3418118"/>
                  <a:pt x="5866319" y="3408899"/>
                  <a:pt x="5866319" y="3397527"/>
                </a:cubicBezTo>
                <a:cubicBezTo>
                  <a:pt x="5866319" y="3386156"/>
                  <a:pt x="5875610" y="3376937"/>
                  <a:pt x="5887080" y="3376937"/>
                </a:cubicBezTo>
                <a:close/>
                <a:moveTo>
                  <a:pt x="5445029" y="3376937"/>
                </a:moveTo>
                <a:cubicBezTo>
                  <a:pt x="5456490" y="3376937"/>
                  <a:pt x="5465781" y="3386156"/>
                  <a:pt x="5465781" y="3397527"/>
                </a:cubicBezTo>
                <a:cubicBezTo>
                  <a:pt x="5465781" y="3408899"/>
                  <a:pt x="5456490" y="3418118"/>
                  <a:pt x="5445029" y="3418118"/>
                </a:cubicBezTo>
                <a:cubicBezTo>
                  <a:pt x="5433559" y="3418118"/>
                  <a:pt x="5424268" y="3408899"/>
                  <a:pt x="5424268" y="3397527"/>
                </a:cubicBezTo>
                <a:cubicBezTo>
                  <a:pt x="5424268" y="3386156"/>
                  <a:pt x="5433559" y="3376937"/>
                  <a:pt x="5445029" y="3376937"/>
                </a:cubicBezTo>
                <a:close/>
                <a:moveTo>
                  <a:pt x="4749964" y="3376937"/>
                </a:moveTo>
                <a:cubicBezTo>
                  <a:pt x="4761425" y="3376937"/>
                  <a:pt x="4770716" y="3386156"/>
                  <a:pt x="4770716" y="3397527"/>
                </a:cubicBezTo>
                <a:cubicBezTo>
                  <a:pt x="4770716" y="3408899"/>
                  <a:pt x="4761425" y="3418118"/>
                  <a:pt x="4749964" y="3418118"/>
                </a:cubicBezTo>
                <a:cubicBezTo>
                  <a:pt x="4738494" y="3418118"/>
                  <a:pt x="4729203" y="3408899"/>
                  <a:pt x="4729203" y="3397527"/>
                </a:cubicBezTo>
                <a:cubicBezTo>
                  <a:pt x="4729203" y="3386156"/>
                  <a:pt x="4738494" y="3376937"/>
                  <a:pt x="4749964" y="3376937"/>
                </a:cubicBezTo>
                <a:close/>
                <a:moveTo>
                  <a:pt x="4687099" y="3376937"/>
                </a:moveTo>
                <a:cubicBezTo>
                  <a:pt x="4698560" y="3376937"/>
                  <a:pt x="4707851" y="3386156"/>
                  <a:pt x="4707851" y="3397527"/>
                </a:cubicBezTo>
                <a:cubicBezTo>
                  <a:pt x="4707851" y="3408899"/>
                  <a:pt x="4698560" y="3418118"/>
                  <a:pt x="4687099" y="3418118"/>
                </a:cubicBezTo>
                <a:cubicBezTo>
                  <a:pt x="4675629" y="3418118"/>
                  <a:pt x="4666338" y="3408899"/>
                  <a:pt x="4666338" y="3397527"/>
                </a:cubicBezTo>
                <a:cubicBezTo>
                  <a:pt x="4666338" y="3386156"/>
                  <a:pt x="4675629" y="3376937"/>
                  <a:pt x="4687099" y="3376937"/>
                </a:cubicBezTo>
                <a:close/>
                <a:moveTo>
                  <a:pt x="4623973" y="3376937"/>
                </a:moveTo>
                <a:cubicBezTo>
                  <a:pt x="4635434" y="3376937"/>
                  <a:pt x="4644725" y="3386156"/>
                  <a:pt x="4644725" y="3397527"/>
                </a:cubicBezTo>
                <a:cubicBezTo>
                  <a:pt x="4644725" y="3408899"/>
                  <a:pt x="4635434" y="3418118"/>
                  <a:pt x="4623973" y="3418118"/>
                </a:cubicBezTo>
                <a:cubicBezTo>
                  <a:pt x="4612503" y="3418118"/>
                  <a:pt x="4603212" y="3408899"/>
                  <a:pt x="4603212" y="3397527"/>
                </a:cubicBezTo>
                <a:cubicBezTo>
                  <a:pt x="4603212" y="3386156"/>
                  <a:pt x="4612503" y="3376937"/>
                  <a:pt x="4623973" y="3376937"/>
                </a:cubicBezTo>
                <a:close/>
                <a:moveTo>
                  <a:pt x="4561098" y="3376937"/>
                </a:moveTo>
                <a:cubicBezTo>
                  <a:pt x="4572559" y="3376937"/>
                  <a:pt x="4581850" y="3386156"/>
                  <a:pt x="4581850" y="3397527"/>
                </a:cubicBezTo>
                <a:cubicBezTo>
                  <a:pt x="4581850" y="3408899"/>
                  <a:pt x="4572559" y="3418118"/>
                  <a:pt x="4561098" y="3418118"/>
                </a:cubicBezTo>
                <a:cubicBezTo>
                  <a:pt x="4549628" y="3418118"/>
                  <a:pt x="4540337" y="3408899"/>
                  <a:pt x="4540337" y="3397527"/>
                </a:cubicBezTo>
                <a:cubicBezTo>
                  <a:pt x="4540337" y="3386156"/>
                  <a:pt x="4549628" y="3376937"/>
                  <a:pt x="4561098" y="3376937"/>
                </a:cubicBezTo>
                <a:close/>
                <a:moveTo>
                  <a:pt x="4497381" y="3376937"/>
                </a:moveTo>
                <a:cubicBezTo>
                  <a:pt x="4508842" y="3376937"/>
                  <a:pt x="4518133" y="3386156"/>
                  <a:pt x="4518133" y="3397527"/>
                </a:cubicBezTo>
                <a:cubicBezTo>
                  <a:pt x="4518133" y="3408899"/>
                  <a:pt x="4508842" y="3418118"/>
                  <a:pt x="4497381" y="3418118"/>
                </a:cubicBezTo>
                <a:cubicBezTo>
                  <a:pt x="4485911" y="3418118"/>
                  <a:pt x="4476620" y="3408899"/>
                  <a:pt x="4476620" y="3397527"/>
                </a:cubicBezTo>
                <a:cubicBezTo>
                  <a:pt x="4476620" y="3386156"/>
                  <a:pt x="4485911" y="3376937"/>
                  <a:pt x="4497381" y="3376937"/>
                </a:cubicBezTo>
                <a:close/>
                <a:moveTo>
                  <a:pt x="4434506" y="3376937"/>
                </a:moveTo>
                <a:cubicBezTo>
                  <a:pt x="4445967" y="3376937"/>
                  <a:pt x="4455258" y="3386156"/>
                  <a:pt x="4455258" y="3397527"/>
                </a:cubicBezTo>
                <a:cubicBezTo>
                  <a:pt x="4455258" y="3408899"/>
                  <a:pt x="4445967" y="3418118"/>
                  <a:pt x="4434506" y="3418118"/>
                </a:cubicBezTo>
                <a:cubicBezTo>
                  <a:pt x="4423036" y="3418118"/>
                  <a:pt x="4413745" y="3408899"/>
                  <a:pt x="4413745" y="3397527"/>
                </a:cubicBezTo>
                <a:cubicBezTo>
                  <a:pt x="4413745" y="3386156"/>
                  <a:pt x="4423036" y="3376937"/>
                  <a:pt x="4434506" y="3376937"/>
                </a:cubicBezTo>
                <a:close/>
                <a:moveTo>
                  <a:pt x="4371129" y="3376937"/>
                </a:moveTo>
                <a:cubicBezTo>
                  <a:pt x="4382590" y="3376937"/>
                  <a:pt x="4391881" y="3386156"/>
                  <a:pt x="4391881" y="3397527"/>
                </a:cubicBezTo>
                <a:cubicBezTo>
                  <a:pt x="4391881" y="3408899"/>
                  <a:pt x="4382590" y="3418118"/>
                  <a:pt x="4371129" y="3418118"/>
                </a:cubicBezTo>
                <a:cubicBezTo>
                  <a:pt x="4359659" y="3418118"/>
                  <a:pt x="4350368" y="3408899"/>
                  <a:pt x="4350368" y="3397527"/>
                </a:cubicBezTo>
                <a:cubicBezTo>
                  <a:pt x="4350368" y="3386156"/>
                  <a:pt x="4359659" y="3376937"/>
                  <a:pt x="4371129" y="3376937"/>
                </a:cubicBezTo>
                <a:close/>
                <a:moveTo>
                  <a:pt x="4308254" y="3376937"/>
                </a:moveTo>
                <a:cubicBezTo>
                  <a:pt x="4319715" y="3376937"/>
                  <a:pt x="4329006" y="3386156"/>
                  <a:pt x="4329006" y="3397527"/>
                </a:cubicBezTo>
                <a:cubicBezTo>
                  <a:pt x="4329006" y="3408899"/>
                  <a:pt x="4319715" y="3418118"/>
                  <a:pt x="4308254" y="3418118"/>
                </a:cubicBezTo>
                <a:cubicBezTo>
                  <a:pt x="4296784" y="3418118"/>
                  <a:pt x="4287493" y="3408899"/>
                  <a:pt x="4287493" y="3397527"/>
                </a:cubicBezTo>
                <a:cubicBezTo>
                  <a:pt x="4287493" y="3386156"/>
                  <a:pt x="4296784" y="3376937"/>
                  <a:pt x="4308254" y="3376937"/>
                </a:cubicBezTo>
                <a:close/>
                <a:moveTo>
                  <a:pt x="4244617" y="3376937"/>
                </a:moveTo>
                <a:cubicBezTo>
                  <a:pt x="4256078" y="3376937"/>
                  <a:pt x="4265369" y="3386156"/>
                  <a:pt x="4265369" y="3397527"/>
                </a:cubicBezTo>
                <a:cubicBezTo>
                  <a:pt x="4265369" y="3408899"/>
                  <a:pt x="4256078" y="3418118"/>
                  <a:pt x="4244617" y="3418118"/>
                </a:cubicBezTo>
                <a:cubicBezTo>
                  <a:pt x="4233147" y="3418118"/>
                  <a:pt x="4223856" y="3408899"/>
                  <a:pt x="4223856" y="3397527"/>
                </a:cubicBezTo>
                <a:cubicBezTo>
                  <a:pt x="4223856" y="3386156"/>
                  <a:pt x="4233147" y="3376937"/>
                  <a:pt x="4244617" y="3376937"/>
                </a:cubicBezTo>
                <a:close/>
                <a:moveTo>
                  <a:pt x="4181662" y="3376937"/>
                </a:moveTo>
                <a:cubicBezTo>
                  <a:pt x="4193123" y="3376937"/>
                  <a:pt x="4202414" y="3386156"/>
                  <a:pt x="4202414" y="3397527"/>
                </a:cubicBezTo>
                <a:cubicBezTo>
                  <a:pt x="4202414" y="3408899"/>
                  <a:pt x="4193123" y="3418118"/>
                  <a:pt x="4181662" y="3418118"/>
                </a:cubicBezTo>
                <a:cubicBezTo>
                  <a:pt x="4170192" y="3418118"/>
                  <a:pt x="4160901" y="3408899"/>
                  <a:pt x="4160901" y="3397527"/>
                </a:cubicBezTo>
                <a:cubicBezTo>
                  <a:pt x="4160901" y="3386156"/>
                  <a:pt x="4170192" y="3376937"/>
                  <a:pt x="4181662" y="3376937"/>
                </a:cubicBezTo>
                <a:close/>
                <a:moveTo>
                  <a:pt x="4118536" y="3376937"/>
                </a:moveTo>
                <a:cubicBezTo>
                  <a:pt x="4129997" y="3376937"/>
                  <a:pt x="4139288" y="3386156"/>
                  <a:pt x="4139288" y="3397527"/>
                </a:cubicBezTo>
                <a:cubicBezTo>
                  <a:pt x="4139288" y="3408899"/>
                  <a:pt x="4129997" y="3418118"/>
                  <a:pt x="4118536" y="3418118"/>
                </a:cubicBezTo>
                <a:cubicBezTo>
                  <a:pt x="4107066" y="3418118"/>
                  <a:pt x="4097775" y="3408899"/>
                  <a:pt x="4097775" y="3397527"/>
                </a:cubicBezTo>
                <a:cubicBezTo>
                  <a:pt x="4097775" y="3386156"/>
                  <a:pt x="4107066" y="3376937"/>
                  <a:pt x="4118536" y="3376937"/>
                </a:cubicBezTo>
                <a:close/>
                <a:moveTo>
                  <a:pt x="4055671" y="3376937"/>
                </a:moveTo>
                <a:cubicBezTo>
                  <a:pt x="4067132" y="3376937"/>
                  <a:pt x="4076423" y="3386156"/>
                  <a:pt x="4076423" y="3397527"/>
                </a:cubicBezTo>
                <a:cubicBezTo>
                  <a:pt x="4076423" y="3408899"/>
                  <a:pt x="4067132" y="3418118"/>
                  <a:pt x="4055671" y="3418118"/>
                </a:cubicBezTo>
                <a:cubicBezTo>
                  <a:pt x="4044201" y="3418118"/>
                  <a:pt x="4034910" y="3408899"/>
                  <a:pt x="4034910" y="3397527"/>
                </a:cubicBezTo>
                <a:cubicBezTo>
                  <a:pt x="4034910" y="3386156"/>
                  <a:pt x="4044201" y="3376937"/>
                  <a:pt x="4055671" y="3376937"/>
                </a:cubicBezTo>
                <a:close/>
                <a:moveTo>
                  <a:pt x="3991944" y="3376937"/>
                </a:moveTo>
                <a:cubicBezTo>
                  <a:pt x="4003405" y="3376937"/>
                  <a:pt x="4012696" y="3386156"/>
                  <a:pt x="4012696" y="3397527"/>
                </a:cubicBezTo>
                <a:cubicBezTo>
                  <a:pt x="4012696" y="3408899"/>
                  <a:pt x="4003405" y="3418118"/>
                  <a:pt x="3991944" y="3418118"/>
                </a:cubicBezTo>
                <a:cubicBezTo>
                  <a:pt x="3980474" y="3418118"/>
                  <a:pt x="3971183" y="3408899"/>
                  <a:pt x="3971183" y="3397527"/>
                </a:cubicBezTo>
                <a:cubicBezTo>
                  <a:pt x="3971183" y="3386156"/>
                  <a:pt x="3980474" y="3376937"/>
                  <a:pt x="3991944" y="3376937"/>
                </a:cubicBezTo>
                <a:close/>
                <a:moveTo>
                  <a:pt x="3929078" y="3376937"/>
                </a:moveTo>
                <a:cubicBezTo>
                  <a:pt x="3940539" y="3376937"/>
                  <a:pt x="3949830" y="3386156"/>
                  <a:pt x="3949830" y="3397527"/>
                </a:cubicBezTo>
                <a:cubicBezTo>
                  <a:pt x="3949830" y="3408899"/>
                  <a:pt x="3940539" y="3418118"/>
                  <a:pt x="3929078" y="3418118"/>
                </a:cubicBezTo>
                <a:cubicBezTo>
                  <a:pt x="3917608" y="3418118"/>
                  <a:pt x="3908317" y="3408899"/>
                  <a:pt x="3908317" y="3397527"/>
                </a:cubicBezTo>
                <a:cubicBezTo>
                  <a:pt x="3908317" y="3386156"/>
                  <a:pt x="3917608" y="3376937"/>
                  <a:pt x="3929078" y="3376937"/>
                </a:cubicBezTo>
                <a:close/>
                <a:moveTo>
                  <a:pt x="3872616" y="3376596"/>
                </a:moveTo>
                <a:cubicBezTo>
                  <a:pt x="3884077" y="3376596"/>
                  <a:pt x="3893368" y="3385815"/>
                  <a:pt x="3893368" y="3397186"/>
                </a:cubicBezTo>
                <a:cubicBezTo>
                  <a:pt x="3893368" y="3408558"/>
                  <a:pt x="3884077" y="3417777"/>
                  <a:pt x="3872616" y="3417777"/>
                </a:cubicBezTo>
                <a:cubicBezTo>
                  <a:pt x="3861146" y="3417777"/>
                  <a:pt x="3851855" y="3408558"/>
                  <a:pt x="3851855" y="3397186"/>
                </a:cubicBezTo>
                <a:cubicBezTo>
                  <a:pt x="3851855" y="3385815"/>
                  <a:pt x="3861146" y="3376596"/>
                  <a:pt x="3872616" y="3376596"/>
                </a:cubicBezTo>
                <a:close/>
                <a:moveTo>
                  <a:pt x="3809741" y="3376596"/>
                </a:moveTo>
                <a:cubicBezTo>
                  <a:pt x="3821202" y="3376596"/>
                  <a:pt x="3830493" y="3385815"/>
                  <a:pt x="3830493" y="3397186"/>
                </a:cubicBezTo>
                <a:cubicBezTo>
                  <a:pt x="3830493" y="3408558"/>
                  <a:pt x="3821202" y="3417777"/>
                  <a:pt x="3809741" y="3417777"/>
                </a:cubicBezTo>
                <a:cubicBezTo>
                  <a:pt x="3798271" y="3417777"/>
                  <a:pt x="3788980" y="3408558"/>
                  <a:pt x="3788980" y="3397186"/>
                </a:cubicBezTo>
                <a:cubicBezTo>
                  <a:pt x="3788980" y="3385815"/>
                  <a:pt x="3798271" y="3376596"/>
                  <a:pt x="3809741" y="3376596"/>
                </a:cubicBezTo>
                <a:close/>
                <a:moveTo>
                  <a:pt x="3746023" y="3376596"/>
                </a:moveTo>
                <a:cubicBezTo>
                  <a:pt x="3757484" y="3376596"/>
                  <a:pt x="3766775" y="3385815"/>
                  <a:pt x="3766775" y="3397186"/>
                </a:cubicBezTo>
                <a:cubicBezTo>
                  <a:pt x="3766775" y="3408558"/>
                  <a:pt x="3757484" y="3417777"/>
                  <a:pt x="3746023" y="3417777"/>
                </a:cubicBezTo>
                <a:cubicBezTo>
                  <a:pt x="3734553" y="3417777"/>
                  <a:pt x="3725262" y="3408558"/>
                  <a:pt x="3725262" y="3397186"/>
                </a:cubicBezTo>
                <a:cubicBezTo>
                  <a:pt x="3725262" y="3385815"/>
                  <a:pt x="3734553" y="3376596"/>
                  <a:pt x="3746023" y="3376596"/>
                </a:cubicBezTo>
                <a:close/>
                <a:moveTo>
                  <a:pt x="3683149" y="3376596"/>
                </a:moveTo>
                <a:cubicBezTo>
                  <a:pt x="3694610" y="3376596"/>
                  <a:pt x="3703901" y="3385815"/>
                  <a:pt x="3703901" y="3397186"/>
                </a:cubicBezTo>
                <a:cubicBezTo>
                  <a:pt x="3703901" y="3408558"/>
                  <a:pt x="3694610" y="3417777"/>
                  <a:pt x="3683149" y="3417777"/>
                </a:cubicBezTo>
                <a:cubicBezTo>
                  <a:pt x="3671679" y="3417777"/>
                  <a:pt x="3662388" y="3408558"/>
                  <a:pt x="3662388" y="3397186"/>
                </a:cubicBezTo>
                <a:cubicBezTo>
                  <a:pt x="3662388" y="3385815"/>
                  <a:pt x="3671679" y="3376596"/>
                  <a:pt x="3683149" y="3376596"/>
                </a:cubicBezTo>
                <a:close/>
                <a:moveTo>
                  <a:pt x="3620023" y="3376596"/>
                </a:moveTo>
                <a:cubicBezTo>
                  <a:pt x="3631484" y="3376596"/>
                  <a:pt x="3640775" y="3385815"/>
                  <a:pt x="3640775" y="3397186"/>
                </a:cubicBezTo>
                <a:cubicBezTo>
                  <a:pt x="3640775" y="3408558"/>
                  <a:pt x="3631484" y="3417777"/>
                  <a:pt x="3620023" y="3417777"/>
                </a:cubicBezTo>
                <a:cubicBezTo>
                  <a:pt x="3608553" y="3417777"/>
                  <a:pt x="3599262" y="3408558"/>
                  <a:pt x="3599262" y="3397186"/>
                </a:cubicBezTo>
                <a:cubicBezTo>
                  <a:pt x="3599262" y="3385815"/>
                  <a:pt x="3608553" y="3376596"/>
                  <a:pt x="3620023" y="3376596"/>
                </a:cubicBezTo>
                <a:close/>
                <a:moveTo>
                  <a:pt x="3557157" y="3376596"/>
                </a:moveTo>
                <a:cubicBezTo>
                  <a:pt x="3568618" y="3376596"/>
                  <a:pt x="3577909" y="3385815"/>
                  <a:pt x="3577909" y="3397186"/>
                </a:cubicBezTo>
                <a:cubicBezTo>
                  <a:pt x="3577909" y="3408558"/>
                  <a:pt x="3568618" y="3417777"/>
                  <a:pt x="3557157" y="3417777"/>
                </a:cubicBezTo>
                <a:cubicBezTo>
                  <a:pt x="3545687" y="3417777"/>
                  <a:pt x="3536396" y="3408558"/>
                  <a:pt x="3536396" y="3397186"/>
                </a:cubicBezTo>
                <a:cubicBezTo>
                  <a:pt x="3536396" y="3385815"/>
                  <a:pt x="3545687" y="3376596"/>
                  <a:pt x="3557157" y="3376596"/>
                </a:cubicBezTo>
                <a:close/>
                <a:moveTo>
                  <a:pt x="3493431" y="3376596"/>
                </a:moveTo>
                <a:cubicBezTo>
                  <a:pt x="3504892" y="3376596"/>
                  <a:pt x="3514183" y="3385815"/>
                  <a:pt x="3514183" y="3397186"/>
                </a:cubicBezTo>
                <a:cubicBezTo>
                  <a:pt x="3514183" y="3408558"/>
                  <a:pt x="3504892" y="3417777"/>
                  <a:pt x="3493431" y="3417777"/>
                </a:cubicBezTo>
                <a:cubicBezTo>
                  <a:pt x="3481961" y="3417777"/>
                  <a:pt x="3472670" y="3408558"/>
                  <a:pt x="3472670" y="3397186"/>
                </a:cubicBezTo>
                <a:cubicBezTo>
                  <a:pt x="3472670" y="3385815"/>
                  <a:pt x="3481961" y="3376596"/>
                  <a:pt x="3493431" y="3376596"/>
                </a:cubicBezTo>
                <a:close/>
                <a:moveTo>
                  <a:pt x="3430646" y="3376596"/>
                </a:moveTo>
                <a:cubicBezTo>
                  <a:pt x="3442107" y="3376596"/>
                  <a:pt x="3451398" y="3385815"/>
                  <a:pt x="3451398" y="3397186"/>
                </a:cubicBezTo>
                <a:cubicBezTo>
                  <a:pt x="3451398" y="3408558"/>
                  <a:pt x="3442107" y="3417777"/>
                  <a:pt x="3430646" y="3417777"/>
                </a:cubicBezTo>
                <a:cubicBezTo>
                  <a:pt x="3419176" y="3417777"/>
                  <a:pt x="3409885" y="3408558"/>
                  <a:pt x="3409885" y="3397186"/>
                </a:cubicBezTo>
                <a:cubicBezTo>
                  <a:pt x="3409885" y="3385815"/>
                  <a:pt x="3419176" y="3376596"/>
                  <a:pt x="3430646" y="3376596"/>
                </a:cubicBezTo>
                <a:close/>
                <a:moveTo>
                  <a:pt x="2356575" y="3376596"/>
                </a:moveTo>
                <a:cubicBezTo>
                  <a:pt x="2368036" y="3376596"/>
                  <a:pt x="2377327" y="3385815"/>
                  <a:pt x="2377327" y="3397186"/>
                </a:cubicBezTo>
                <a:cubicBezTo>
                  <a:pt x="2377327" y="3408558"/>
                  <a:pt x="2368036" y="3417777"/>
                  <a:pt x="2356575" y="3417777"/>
                </a:cubicBezTo>
                <a:cubicBezTo>
                  <a:pt x="2345105" y="3417777"/>
                  <a:pt x="2335814" y="3408558"/>
                  <a:pt x="2335814" y="3397186"/>
                </a:cubicBezTo>
                <a:cubicBezTo>
                  <a:pt x="2335814" y="3385815"/>
                  <a:pt x="2345105" y="3376596"/>
                  <a:pt x="2356575" y="3376596"/>
                </a:cubicBezTo>
                <a:close/>
                <a:moveTo>
                  <a:pt x="2293709" y="3376596"/>
                </a:moveTo>
                <a:cubicBezTo>
                  <a:pt x="2305170" y="3376596"/>
                  <a:pt x="2314461" y="3385815"/>
                  <a:pt x="2314461" y="3397186"/>
                </a:cubicBezTo>
                <a:cubicBezTo>
                  <a:pt x="2314461" y="3408558"/>
                  <a:pt x="2305170" y="3417777"/>
                  <a:pt x="2293709" y="3417777"/>
                </a:cubicBezTo>
                <a:cubicBezTo>
                  <a:pt x="2282239" y="3417777"/>
                  <a:pt x="2272948" y="3408558"/>
                  <a:pt x="2272948" y="3397186"/>
                </a:cubicBezTo>
                <a:cubicBezTo>
                  <a:pt x="2272948" y="3385815"/>
                  <a:pt x="2282239" y="3376596"/>
                  <a:pt x="2293709" y="3376596"/>
                </a:cubicBezTo>
                <a:close/>
                <a:moveTo>
                  <a:pt x="2230063" y="3376596"/>
                </a:moveTo>
                <a:cubicBezTo>
                  <a:pt x="2241524" y="3376596"/>
                  <a:pt x="2250815" y="3385815"/>
                  <a:pt x="2250815" y="3397186"/>
                </a:cubicBezTo>
                <a:cubicBezTo>
                  <a:pt x="2250815" y="3408558"/>
                  <a:pt x="2241524" y="3417777"/>
                  <a:pt x="2230063" y="3417777"/>
                </a:cubicBezTo>
                <a:cubicBezTo>
                  <a:pt x="2218593" y="3417777"/>
                  <a:pt x="2209302" y="3408558"/>
                  <a:pt x="2209302" y="3397186"/>
                </a:cubicBezTo>
                <a:cubicBezTo>
                  <a:pt x="2209302" y="3385815"/>
                  <a:pt x="2218593" y="3376596"/>
                  <a:pt x="2230063" y="3376596"/>
                </a:cubicBezTo>
                <a:close/>
                <a:moveTo>
                  <a:pt x="2167198" y="3376596"/>
                </a:moveTo>
                <a:cubicBezTo>
                  <a:pt x="2178659" y="3376596"/>
                  <a:pt x="2187950" y="3385815"/>
                  <a:pt x="2187950" y="3397186"/>
                </a:cubicBezTo>
                <a:cubicBezTo>
                  <a:pt x="2187950" y="3408558"/>
                  <a:pt x="2178659" y="3417777"/>
                  <a:pt x="2167198" y="3417777"/>
                </a:cubicBezTo>
                <a:cubicBezTo>
                  <a:pt x="2155728" y="3417777"/>
                  <a:pt x="2146437" y="3408558"/>
                  <a:pt x="2146437" y="3397186"/>
                </a:cubicBezTo>
                <a:cubicBezTo>
                  <a:pt x="2146437" y="3385815"/>
                  <a:pt x="2155728" y="3376596"/>
                  <a:pt x="2167198" y="3376596"/>
                </a:cubicBezTo>
                <a:close/>
                <a:moveTo>
                  <a:pt x="2103991" y="3376596"/>
                </a:moveTo>
                <a:cubicBezTo>
                  <a:pt x="2115452" y="3376596"/>
                  <a:pt x="2124743" y="3385815"/>
                  <a:pt x="2124743" y="3397186"/>
                </a:cubicBezTo>
                <a:cubicBezTo>
                  <a:pt x="2124743" y="3408558"/>
                  <a:pt x="2115452" y="3417777"/>
                  <a:pt x="2103991" y="3417777"/>
                </a:cubicBezTo>
                <a:cubicBezTo>
                  <a:pt x="2092521" y="3417777"/>
                  <a:pt x="2083230" y="3408558"/>
                  <a:pt x="2083230" y="3397186"/>
                </a:cubicBezTo>
                <a:cubicBezTo>
                  <a:pt x="2083230" y="3385815"/>
                  <a:pt x="2092521" y="3376596"/>
                  <a:pt x="2103991" y="3376596"/>
                </a:cubicBezTo>
                <a:close/>
                <a:moveTo>
                  <a:pt x="2041206" y="3376596"/>
                </a:moveTo>
                <a:cubicBezTo>
                  <a:pt x="2052667" y="3376596"/>
                  <a:pt x="2061958" y="3385815"/>
                  <a:pt x="2061958" y="3397186"/>
                </a:cubicBezTo>
                <a:cubicBezTo>
                  <a:pt x="2061958" y="3408558"/>
                  <a:pt x="2052667" y="3417777"/>
                  <a:pt x="2041206" y="3417777"/>
                </a:cubicBezTo>
                <a:cubicBezTo>
                  <a:pt x="2029736" y="3417777"/>
                  <a:pt x="2020445" y="3408558"/>
                  <a:pt x="2020445" y="3397186"/>
                </a:cubicBezTo>
                <a:cubicBezTo>
                  <a:pt x="2020445" y="3385815"/>
                  <a:pt x="2029736" y="3376596"/>
                  <a:pt x="2041206" y="3376596"/>
                </a:cubicBezTo>
                <a:close/>
                <a:moveTo>
                  <a:pt x="1977479" y="3376596"/>
                </a:moveTo>
                <a:cubicBezTo>
                  <a:pt x="1988940" y="3376596"/>
                  <a:pt x="1998231" y="3385815"/>
                  <a:pt x="1998231" y="3397186"/>
                </a:cubicBezTo>
                <a:cubicBezTo>
                  <a:pt x="1998231" y="3408558"/>
                  <a:pt x="1988940" y="3417777"/>
                  <a:pt x="1977479" y="3417777"/>
                </a:cubicBezTo>
                <a:cubicBezTo>
                  <a:pt x="1966009" y="3417777"/>
                  <a:pt x="1956718" y="3408558"/>
                  <a:pt x="1956718" y="3397186"/>
                </a:cubicBezTo>
                <a:cubicBezTo>
                  <a:pt x="1956718" y="3385815"/>
                  <a:pt x="1966009" y="3376596"/>
                  <a:pt x="1977479" y="3376596"/>
                </a:cubicBezTo>
                <a:close/>
                <a:moveTo>
                  <a:pt x="1914524" y="3376596"/>
                </a:moveTo>
                <a:cubicBezTo>
                  <a:pt x="1925985" y="3376596"/>
                  <a:pt x="1935276" y="3385815"/>
                  <a:pt x="1935276" y="3397186"/>
                </a:cubicBezTo>
                <a:cubicBezTo>
                  <a:pt x="1935276" y="3408558"/>
                  <a:pt x="1925985" y="3417777"/>
                  <a:pt x="1914524" y="3417777"/>
                </a:cubicBezTo>
                <a:cubicBezTo>
                  <a:pt x="1903054" y="3417777"/>
                  <a:pt x="1893763" y="3408558"/>
                  <a:pt x="1893763" y="3397186"/>
                </a:cubicBezTo>
                <a:cubicBezTo>
                  <a:pt x="1893763" y="3385815"/>
                  <a:pt x="1903054" y="3376596"/>
                  <a:pt x="1914524" y="3376596"/>
                </a:cubicBezTo>
                <a:close/>
                <a:moveTo>
                  <a:pt x="6392257" y="3314062"/>
                </a:moveTo>
                <a:cubicBezTo>
                  <a:pt x="6403718" y="3314062"/>
                  <a:pt x="6413009" y="3323281"/>
                  <a:pt x="6413009" y="3334652"/>
                </a:cubicBezTo>
                <a:cubicBezTo>
                  <a:pt x="6413009" y="3346024"/>
                  <a:pt x="6403718" y="3355243"/>
                  <a:pt x="6392257" y="3355243"/>
                </a:cubicBezTo>
                <a:cubicBezTo>
                  <a:pt x="6380787" y="3355243"/>
                  <a:pt x="6371496" y="3346024"/>
                  <a:pt x="6371496" y="3334652"/>
                </a:cubicBezTo>
                <a:cubicBezTo>
                  <a:pt x="6371496" y="3323281"/>
                  <a:pt x="6380787" y="3314062"/>
                  <a:pt x="6392257" y="3314062"/>
                </a:cubicBezTo>
                <a:close/>
                <a:moveTo>
                  <a:pt x="6265745" y="3314062"/>
                </a:moveTo>
                <a:cubicBezTo>
                  <a:pt x="6277206" y="3314062"/>
                  <a:pt x="6286497" y="3323281"/>
                  <a:pt x="6286497" y="3334652"/>
                </a:cubicBezTo>
                <a:cubicBezTo>
                  <a:pt x="6286497" y="3346024"/>
                  <a:pt x="6277206" y="3355243"/>
                  <a:pt x="6265745" y="3355243"/>
                </a:cubicBezTo>
                <a:cubicBezTo>
                  <a:pt x="6254275" y="3355243"/>
                  <a:pt x="6244984" y="3346024"/>
                  <a:pt x="6244984" y="3334652"/>
                </a:cubicBezTo>
                <a:cubicBezTo>
                  <a:pt x="6244984" y="3323281"/>
                  <a:pt x="6254275" y="3314062"/>
                  <a:pt x="6265745" y="3314062"/>
                </a:cubicBezTo>
                <a:close/>
                <a:moveTo>
                  <a:pt x="6013161" y="3314062"/>
                </a:moveTo>
                <a:cubicBezTo>
                  <a:pt x="6024622" y="3314062"/>
                  <a:pt x="6033913" y="3323281"/>
                  <a:pt x="6033913" y="3334652"/>
                </a:cubicBezTo>
                <a:cubicBezTo>
                  <a:pt x="6033913" y="3346024"/>
                  <a:pt x="6024622" y="3355243"/>
                  <a:pt x="6013161" y="3355243"/>
                </a:cubicBezTo>
                <a:cubicBezTo>
                  <a:pt x="6001691" y="3355243"/>
                  <a:pt x="5992400" y="3346024"/>
                  <a:pt x="5992400" y="3334652"/>
                </a:cubicBezTo>
                <a:cubicBezTo>
                  <a:pt x="5992400" y="3323281"/>
                  <a:pt x="6001691" y="3314062"/>
                  <a:pt x="6013161" y="3314062"/>
                </a:cubicBezTo>
                <a:close/>
                <a:moveTo>
                  <a:pt x="5824295" y="3314062"/>
                </a:moveTo>
                <a:cubicBezTo>
                  <a:pt x="5835756" y="3314062"/>
                  <a:pt x="5845047" y="3323281"/>
                  <a:pt x="5845047" y="3334652"/>
                </a:cubicBezTo>
                <a:cubicBezTo>
                  <a:pt x="5845047" y="3346024"/>
                  <a:pt x="5835756" y="3355243"/>
                  <a:pt x="5824295" y="3355243"/>
                </a:cubicBezTo>
                <a:cubicBezTo>
                  <a:pt x="5812825" y="3355243"/>
                  <a:pt x="5803534" y="3346024"/>
                  <a:pt x="5803534" y="3334652"/>
                </a:cubicBezTo>
                <a:cubicBezTo>
                  <a:pt x="5803534" y="3323281"/>
                  <a:pt x="5812825" y="3314062"/>
                  <a:pt x="5824295" y="3314062"/>
                </a:cubicBezTo>
                <a:close/>
                <a:moveTo>
                  <a:pt x="5381643" y="3314062"/>
                </a:moveTo>
                <a:cubicBezTo>
                  <a:pt x="5393104" y="3314062"/>
                  <a:pt x="5402395" y="3323281"/>
                  <a:pt x="5402395" y="3334652"/>
                </a:cubicBezTo>
                <a:cubicBezTo>
                  <a:pt x="5402395" y="3346024"/>
                  <a:pt x="5393104" y="3355243"/>
                  <a:pt x="5381643" y="3355243"/>
                </a:cubicBezTo>
                <a:cubicBezTo>
                  <a:pt x="5370173" y="3355243"/>
                  <a:pt x="5360882" y="3346024"/>
                  <a:pt x="5360882" y="3334652"/>
                </a:cubicBezTo>
                <a:cubicBezTo>
                  <a:pt x="5360882" y="3323281"/>
                  <a:pt x="5370173" y="3314062"/>
                  <a:pt x="5381643" y="3314062"/>
                </a:cubicBezTo>
                <a:close/>
                <a:moveTo>
                  <a:pt x="4749964" y="3314062"/>
                </a:moveTo>
                <a:cubicBezTo>
                  <a:pt x="4761425" y="3314062"/>
                  <a:pt x="4770716" y="3323281"/>
                  <a:pt x="4770716" y="3334652"/>
                </a:cubicBezTo>
                <a:cubicBezTo>
                  <a:pt x="4770716" y="3346024"/>
                  <a:pt x="4761425" y="3355243"/>
                  <a:pt x="4749964" y="3355243"/>
                </a:cubicBezTo>
                <a:cubicBezTo>
                  <a:pt x="4738494" y="3355243"/>
                  <a:pt x="4729203" y="3346024"/>
                  <a:pt x="4729203" y="3334652"/>
                </a:cubicBezTo>
                <a:cubicBezTo>
                  <a:pt x="4729203" y="3323281"/>
                  <a:pt x="4738494" y="3314062"/>
                  <a:pt x="4749964" y="3314062"/>
                </a:cubicBezTo>
                <a:close/>
                <a:moveTo>
                  <a:pt x="4687099" y="3314062"/>
                </a:moveTo>
                <a:cubicBezTo>
                  <a:pt x="4698560" y="3314062"/>
                  <a:pt x="4707851" y="3323281"/>
                  <a:pt x="4707851" y="3334652"/>
                </a:cubicBezTo>
                <a:cubicBezTo>
                  <a:pt x="4707851" y="3346024"/>
                  <a:pt x="4698560" y="3355243"/>
                  <a:pt x="4687099" y="3355243"/>
                </a:cubicBezTo>
                <a:cubicBezTo>
                  <a:pt x="4675629" y="3355243"/>
                  <a:pt x="4666338" y="3346024"/>
                  <a:pt x="4666338" y="3334652"/>
                </a:cubicBezTo>
                <a:cubicBezTo>
                  <a:pt x="4666338" y="3323281"/>
                  <a:pt x="4675629" y="3314062"/>
                  <a:pt x="4687099" y="3314062"/>
                </a:cubicBezTo>
                <a:close/>
                <a:moveTo>
                  <a:pt x="4623973" y="3314062"/>
                </a:moveTo>
                <a:cubicBezTo>
                  <a:pt x="4635434" y="3314062"/>
                  <a:pt x="4644725" y="3323281"/>
                  <a:pt x="4644725" y="3334652"/>
                </a:cubicBezTo>
                <a:cubicBezTo>
                  <a:pt x="4644725" y="3346024"/>
                  <a:pt x="4635434" y="3355243"/>
                  <a:pt x="4623973" y="3355243"/>
                </a:cubicBezTo>
                <a:cubicBezTo>
                  <a:pt x="4612503" y="3355243"/>
                  <a:pt x="4603212" y="3346024"/>
                  <a:pt x="4603212" y="3334652"/>
                </a:cubicBezTo>
                <a:cubicBezTo>
                  <a:pt x="4603212" y="3323281"/>
                  <a:pt x="4612503" y="3314062"/>
                  <a:pt x="4623973" y="3314062"/>
                </a:cubicBezTo>
                <a:close/>
                <a:moveTo>
                  <a:pt x="4561098" y="3314062"/>
                </a:moveTo>
                <a:cubicBezTo>
                  <a:pt x="4572559" y="3314062"/>
                  <a:pt x="4581850" y="3323281"/>
                  <a:pt x="4581850" y="3334652"/>
                </a:cubicBezTo>
                <a:cubicBezTo>
                  <a:pt x="4581850" y="3346024"/>
                  <a:pt x="4572559" y="3355243"/>
                  <a:pt x="4561098" y="3355243"/>
                </a:cubicBezTo>
                <a:cubicBezTo>
                  <a:pt x="4549628" y="3355243"/>
                  <a:pt x="4540337" y="3346024"/>
                  <a:pt x="4540337" y="3334652"/>
                </a:cubicBezTo>
                <a:cubicBezTo>
                  <a:pt x="4540337" y="3323281"/>
                  <a:pt x="4549628" y="3314062"/>
                  <a:pt x="4561098" y="3314062"/>
                </a:cubicBezTo>
                <a:close/>
                <a:moveTo>
                  <a:pt x="4497381" y="3314062"/>
                </a:moveTo>
                <a:cubicBezTo>
                  <a:pt x="4508842" y="3314062"/>
                  <a:pt x="4518133" y="3323281"/>
                  <a:pt x="4518133" y="3334652"/>
                </a:cubicBezTo>
                <a:cubicBezTo>
                  <a:pt x="4518133" y="3346024"/>
                  <a:pt x="4508842" y="3355243"/>
                  <a:pt x="4497381" y="3355243"/>
                </a:cubicBezTo>
                <a:cubicBezTo>
                  <a:pt x="4485911" y="3355243"/>
                  <a:pt x="4476620" y="3346024"/>
                  <a:pt x="4476620" y="3334652"/>
                </a:cubicBezTo>
                <a:cubicBezTo>
                  <a:pt x="4476620" y="3323281"/>
                  <a:pt x="4485911" y="3314062"/>
                  <a:pt x="4497381" y="3314062"/>
                </a:cubicBezTo>
                <a:close/>
                <a:moveTo>
                  <a:pt x="4434506" y="3314062"/>
                </a:moveTo>
                <a:cubicBezTo>
                  <a:pt x="4445967" y="3314062"/>
                  <a:pt x="4455258" y="3323281"/>
                  <a:pt x="4455258" y="3334652"/>
                </a:cubicBezTo>
                <a:cubicBezTo>
                  <a:pt x="4455258" y="3346024"/>
                  <a:pt x="4445967" y="3355243"/>
                  <a:pt x="4434506" y="3355243"/>
                </a:cubicBezTo>
                <a:cubicBezTo>
                  <a:pt x="4423036" y="3355243"/>
                  <a:pt x="4413745" y="3346024"/>
                  <a:pt x="4413745" y="3334652"/>
                </a:cubicBezTo>
                <a:cubicBezTo>
                  <a:pt x="4413745" y="3323281"/>
                  <a:pt x="4423036" y="3314062"/>
                  <a:pt x="4434506" y="3314062"/>
                </a:cubicBezTo>
                <a:close/>
                <a:moveTo>
                  <a:pt x="4371129" y="3314062"/>
                </a:moveTo>
                <a:cubicBezTo>
                  <a:pt x="4382590" y="3314062"/>
                  <a:pt x="4391881" y="3323281"/>
                  <a:pt x="4391881" y="3334652"/>
                </a:cubicBezTo>
                <a:cubicBezTo>
                  <a:pt x="4391881" y="3346024"/>
                  <a:pt x="4382590" y="3355243"/>
                  <a:pt x="4371129" y="3355243"/>
                </a:cubicBezTo>
                <a:cubicBezTo>
                  <a:pt x="4359659" y="3355243"/>
                  <a:pt x="4350368" y="3346024"/>
                  <a:pt x="4350368" y="3334652"/>
                </a:cubicBezTo>
                <a:cubicBezTo>
                  <a:pt x="4350368" y="3323281"/>
                  <a:pt x="4359659" y="3314062"/>
                  <a:pt x="4371129" y="3314062"/>
                </a:cubicBezTo>
                <a:close/>
                <a:moveTo>
                  <a:pt x="4308254" y="3314062"/>
                </a:moveTo>
                <a:cubicBezTo>
                  <a:pt x="4319715" y="3314062"/>
                  <a:pt x="4329006" y="3323281"/>
                  <a:pt x="4329006" y="3334652"/>
                </a:cubicBezTo>
                <a:cubicBezTo>
                  <a:pt x="4329006" y="3346024"/>
                  <a:pt x="4319715" y="3355243"/>
                  <a:pt x="4308254" y="3355243"/>
                </a:cubicBezTo>
                <a:cubicBezTo>
                  <a:pt x="4296784" y="3355243"/>
                  <a:pt x="4287493" y="3346024"/>
                  <a:pt x="4287493" y="3334652"/>
                </a:cubicBezTo>
                <a:cubicBezTo>
                  <a:pt x="4287493" y="3323281"/>
                  <a:pt x="4296784" y="3314062"/>
                  <a:pt x="4308254" y="3314062"/>
                </a:cubicBezTo>
                <a:close/>
                <a:moveTo>
                  <a:pt x="4244617" y="3314062"/>
                </a:moveTo>
                <a:cubicBezTo>
                  <a:pt x="4256078" y="3314062"/>
                  <a:pt x="4265369" y="3323281"/>
                  <a:pt x="4265369" y="3334652"/>
                </a:cubicBezTo>
                <a:cubicBezTo>
                  <a:pt x="4265369" y="3346024"/>
                  <a:pt x="4256078" y="3355243"/>
                  <a:pt x="4244617" y="3355243"/>
                </a:cubicBezTo>
                <a:cubicBezTo>
                  <a:pt x="4233147" y="3355243"/>
                  <a:pt x="4223856" y="3346024"/>
                  <a:pt x="4223856" y="3334652"/>
                </a:cubicBezTo>
                <a:cubicBezTo>
                  <a:pt x="4223856" y="3323281"/>
                  <a:pt x="4233147" y="3314062"/>
                  <a:pt x="4244617" y="3314062"/>
                </a:cubicBezTo>
                <a:close/>
                <a:moveTo>
                  <a:pt x="4181662" y="3314062"/>
                </a:moveTo>
                <a:cubicBezTo>
                  <a:pt x="4193123" y="3314062"/>
                  <a:pt x="4202414" y="3323281"/>
                  <a:pt x="4202414" y="3334652"/>
                </a:cubicBezTo>
                <a:cubicBezTo>
                  <a:pt x="4202414" y="3346024"/>
                  <a:pt x="4193123" y="3355243"/>
                  <a:pt x="4181662" y="3355243"/>
                </a:cubicBezTo>
                <a:cubicBezTo>
                  <a:pt x="4170192" y="3355243"/>
                  <a:pt x="4160901" y="3346024"/>
                  <a:pt x="4160901" y="3334652"/>
                </a:cubicBezTo>
                <a:cubicBezTo>
                  <a:pt x="4160901" y="3323281"/>
                  <a:pt x="4170192" y="3314062"/>
                  <a:pt x="4181662" y="3314062"/>
                </a:cubicBezTo>
                <a:close/>
                <a:moveTo>
                  <a:pt x="4118536" y="3314062"/>
                </a:moveTo>
                <a:cubicBezTo>
                  <a:pt x="4129997" y="3314062"/>
                  <a:pt x="4139288" y="3323281"/>
                  <a:pt x="4139288" y="3334652"/>
                </a:cubicBezTo>
                <a:cubicBezTo>
                  <a:pt x="4139288" y="3346024"/>
                  <a:pt x="4129997" y="3355243"/>
                  <a:pt x="4118536" y="3355243"/>
                </a:cubicBezTo>
                <a:cubicBezTo>
                  <a:pt x="4107066" y="3355243"/>
                  <a:pt x="4097775" y="3346024"/>
                  <a:pt x="4097775" y="3334652"/>
                </a:cubicBezTo>
                <a:cubicBezTo>
                  <a:pt x="4097775" y="3323281"/>
                  <a:pt x="4107066" y="3314062"/>
                  <a:pt x="4118536" y="3314062"/>
                </a:cubicBezTo>
                <a:close/>
                <a:moveTo>
                  <a:pt x="4055671" y="3314062"/>
                </a:moveTo>
                <a:cubicBezTo>
                  <a:pt x="4067132" y="3314062"/>
                  <a:pt x="4076423" y="3323281"/>
                  <a:pt x="4076423" y="3334652"/>
                </a:cubicBezTo>
                <a:cubicBezTo>
                  <a:pt x="4076423" y="3346024"/>
                  <a:pt x="4067132" y="3355243"/>
                  <a:pt x="4055671" y="3355243"/>
                </a:cubicBezTo>
                <a:cubicBezTo>
                  <a:pt x="4044201" y="3355243"/>
                  <a:pt x="4034910" y="3346024"/>
                  <a:pt x="4034910" y="3334652"/>
                </a:cubicBezTo>
                <a:cubicBezTo>
                  <a:pt x="4034910" y="3323281"/>
                  <a:pt x="4044201" y="3314062"/>
                  <a:pt x="4055671" y="3314062"/>
                </a:cubicBezTo>
                <a:close/>
                <a:moveTo>
                  <a:pt x="3991944" y="3314062"/>
                </a:moveTo>
                <a:cubicBezTo>
                  <a:pt x="4003405" y="3314062"/>
                  <a:pt x="4012696" y="3323281"/>
                  <a:pt x="4012696" y="3334652"/>
                </a:cubicBezTo>
                <a:cubicBezTo>
                  <a:pt x="4012696" y="3346024"/>
                  <a:pt x="4003405" y="3355243"/>
                  <a:pt x="3991944" y="3355243"/>
                </a:cubicBezTo>
                <a:cubicBezTo>
                  <a:pt x="3980474" y="3355243"/>
                  <a:pt x="3971183" y="3346024"/>
                  <a:pt x="3971183" y="3334652"/>
                </a:cubicBezTo>
                <a:cubicBezTo>
                  <a:pt x="3971183" y="3323281"/>
                  <a:pt x="3980474" y="3314062"/>
                  <a:pt x="3991944" y="3314062"/>
                </a:cubicBezTo>
                <a:close/>
                <a:moveTo>
                  <a:pt x="3929078" y="3314062"/>
                </a:moveTo>
                <a:cubicBezTo>
                  <a:pt x="3940539" y="3314062"/>
                  <a:pt x="3949830" y="3323281"/>
                  <a:pt x="3949830" y="3334652"/>
                </a:cubicBezTo>
                <a:cubicBezTo>
                  <a:pt x="3949830" y="3346024"/>
                  <a:pt x="3940539" y="3355243"/>
                  <a:pt x="3929078" y="3355243"/>
                </a:cubicBezTo>
                <a:cubicBezTo>
                  <a:pt x="3917608" y="3355243"/>
                  <a:pt x="3908317" y="3346024"/>
                  <a:pt x="3908317" y="3334652"/>
                </a:cubicBezTo>
                <a:cubicBezTo>
                  <a:pt x="3908317" y="3323281"/>
                  <a:pt x="3917608" y="3314062"/>
                  <a:pt x="3929078" y="3314062"/>
                </a:cubicBezTo>
                <a:close/>
                <a:moveTo>
                  <a:pt x="3872616" y="3313722"/>
                </a:moveTo>
                <a:cubicBezTo>
                  <a:pt x="3884077" y="3313722"/>
                  <a:pt x="3893368" y="3322941"/>
                  <a:pt x="3893368" y="3334312"/>
                </a:cubicBezTo>
                <a:cubicBezTo>
                  <a:pt x="3893368" y="3345684"/>
                  <a:pt x="3884077" y="3354903"/>
                  <a:pt x="3872616" y="3354903"/>
                </a:cubicBezTo>
                <a:cubicBezTo>
                  <a:pt x="3861146" y="3354903"/>
                  <a:pt x="3851855" y="3345684"/>
                  <a:pt x="3851855" y="3334312"/>
                </a:cubicBezTo>
                <a:cubicBezTo>
                  <a:pt x="3851855" y="3322941"/>
                  <a:pt x="3861146" y="3313722"/>
                  <a:pt x="3872616" y="3313722"/>
                </a:cubicBezTo>
                <a:close/>
                <a:moveTo>
                  <a:pt x="3809741" y="3313722"/>
                </a:moveTo>
                <a:cubicBezTo>
                  <a:pt x="3821202" y="3313722"/>
                  <a:pt x="3830493" y="3322941"/>
                  <a:pt x="3830493" y="3334312"/>
                </a:cubicBezTo>
                <a:cubicBezTo>
                  <a:pt x="3830493" y="3345684"/>
                  <a:pt x="3821202" y="3354903"/>
                  <a:pt x="3809741" y="3354903"/>
                </a:cubicBezTo>
                <a:cubicBezTo>
                  <a:pt x="3798271" y="3354903"/>
                  <a:pt x="3788980" y="3345684"/>
                  <a:pt x="3788980" y="3334312"/>
                </a:cubicBezTo>
                <a:cubicBezTo>
                  <a:pt x="3788980" y="3322941"/>
                  <a:pt x="3798271" y="3313722"/>
                  <a:pt x="3809741" y="3313722"/>
                </a:cubicBezTo>
                <a:close/>
                <a:moveTo>
                  <a:pt x="3746023" y="3313722"/>
                </a:moveTo>
                <a:cubicBezTo>
                  <a:pt x="3757484" y="3313722"/>
                  <a:pt x="3766775" y="3322941"/>
                  <a:pt x="3766775" y="3334312"/>
                </a:cubicBezTo>
                <a:cubicBezTo>
                  <a:pt x="3766775" y="3345684"/>
                  <a:pt x="3757484" y="3354903"/>
                  <a:pt x="3746023" y="3354903"/>
                </a:cubicBezTo>
                <a:cubicBezTo>
                  <a:pt x="3734553" y="3354903"/>
                  <a:pt x="3725262" y="3345684"/>
                  <a:pt x="3725262" y="3334312"/>
                </a:cubicBezTo>
                <a:cubicBezTo>
                  <a:pt x="3725262" y="3322941"/>
                  <a:pt x="3734553" y="3313722"/>
                  <a:pt x="3746023" y="3313722"/>
                </a:cubicBezTo>
                <a:close/>
                <a:moveTo>
                  <a:pt x="3683149" y="3313722"/>
                </a:moveTo>
                <a:cubicBezTo>
                  <a:pt x="3694610" y="3313722"/>
                  <a:pt x="3703901" y="3322941"/>
                  <a:pt x="3703901" y="3334312"/>
                </a:cubicBezTo>
                <a:cubicBezTo>
                  <a:pt x="3703901" y="3345684"/>
                  <a:pt x="3694610" y="3354903"/>
                  <a:pt x="3683149" y="3354903"/>
                </a:cubicBezTo>
                <a:cubicBezTo>
                  <a:pt x="3671679" y="3354903"/>
                  <a:pt x="3662388" y="3345684"/>
                  <a:pt x="3662388" y="3334312"/>
                </a:cubicBezTo>
                <a:cubicBezTo>
                  <a:pt x="3662388" y="3322941"/>
                  <a:pt x="3671679" y="3313722"/>
                  <a:pt x="3683149" y="3313722"/>
                </a:cubicBezTo>
                <a:close/>
                <a:moveTo>
                  <a:pt x="3620023" y="3313722"/>
                </a:moveTo>
                <a:cubicBezTo>
                  <a:pt x="3631484" y="3313722"/>
                  <a:pt x="3640775" y="3322941"/>
                  <a:pt x="3640775" y="3334312"/>
                </a:cubicBezTo>
                <a:cubicBezTo>
                  <a:pt x="3640775" y="3345684"/>
                  <a:pt x="3631484" y="3354903"/>
                  <a:pt x="3620023" y="3354903"/>
                </a:cubicBezTo>
                <a:cubicBezTo>
                  <a:pt x="3608553" y="3354903"/>
                  <a:pt x="3599262" y="3345684"/>
                  <a:pt x="3599262" y="3334312"/>
                </a:cubicBezTo>
                <a:cubicBezTo>
                  <a:pt x="3599262" y="3322941"/>
                  <a:pt x="3608553" y="3313722"/>
                  <a:pt x="3620023" y="3313722"/>
                </a:cubicBezTo>
                <a:close/>
                <a:moveTo>
                  <a:pt x="3557157" y="3313722"/>
                </a:moveTo>
                <a:cubicBezTo>
                  <a:pt x="3568618" y="3313722"/>
                  <a:pt x="3577909" y="3322941"/>
                  <a:pt x="3577909" y="3334312"/>
                </a:cubicBezTo>
                <a:cubicBezTo>
                  <a:pt x="3577909" y="3345684"/>
                  <a:pt x="3568618" y="3354903"/>
                  <a:pt x="3557157" y="3354903"/>
                </a:cubicBezTo>
                <a:cubicBezTo>
                  <a:pt x="3545687" y="3354903"/>
                  <a:pt x="3536396" y="3345684"/>
                  <a:pt x="3536396" y="3334312"/>
                </a:cubicBezTo>
                <a:cubicBezTo>
                  <a:pt x="3536396" y="3322941"/>
                  <a:pt x="3545687" y="3313722"/>
                  <a:pt x="3557157" y="3313722"/>
                </a:cubicBezTo>
                <a:close/>
                <a:moveTo>
                  <a:pt x="3493431" y="3313722"/>
                </a:moveTo>
                <a:cubicBezTo>
                  <a:pt x="3504892" y="3313722"/>
                  <a:pt x="3514183" y="3322941"/>
                  <a:pt x="3514183" y="3334312"/>
                </a:cubicBezTo>
                <a:cubicBezTo>
                  <a:pt x="3514183" y="3345684"/>
                  <a:pt x="3504892" y="3354903"/>
                  <a:pt x="3493431" y="3354903"/>
                </a:cubicBezTo>
                <a:cubicBezTo>
                  <a:pt x="3481961" y="3354903"/>
                  <a:pt x="3472670" y="3345684"/>
                  <a:pt x="3472670" y="3334312"/>
                </a:cubicBezTo>
                <a:cubicBezTo>
                  <a:pt x="3472670" y="3322941"/>
                  <a:pt x="3481961" y="3313722"/>
                  <a:pt x="3493431" y="3313722"/>
                </a:cubicBezTo>
                <a:close/>
                <a:moveTo>
                  <a:pt x="3430646" y="3313722"/>
                </a:moveTo>
                <a:cubicBezTo>
                  <a:pt x="3442107" y="3313722"/>
                  <a:pt x="3451398" y="3322941"/>
                  <a:pt x="3451398" y="3334312"/>
                </a:cubicBezTo>
                <a:cubicBezTo>
                  <a:pt x="3451398" y="3345684"/>
                  <a:pt x="3442107" y="3354903"/>
                  <a:pt x="3430646" y="3354903"/>
                </a:cubicBezTo>
                <a:cubicBezTo>
                  <a:pt x="3419176" y="3354903"/>
                  <a:pt x="3409885" y="3345684"/>
                  <a:pt x="3409885" y="3334312"/>
                </a:cubicBezTo>
                <a:cubicBezTo>
                  <a:pt x="3409885" y="3322941"/>
                  <a:pt x="3419176" y="3313722"/>
                  <a:pt x="3430646" y="3313722"/>
                </a:cubicBezTo>
                <a:close/>
                <a:moveTo>
                  <a:pt x="3367179" y="3313722"/>
                </a:moveTo>
                <a:cubicBezTo>
                  <a:pt x="3378640" y="3313722"/>
                  <a:pt x="3387931" y="3322941"/>
                  <a:pt x="3387931" y="3334312"/>
                </a:cubicBezTo>
                <a:cubicBezTo>
                  <a:pt x="3387931" y="3345684"/>
                  <a:pt x="3378640" y="3354903"/>
                  <a:pt x="3367179" y="3354903"/>
                </a:cubicBezTo>
                <a:cubicBezTo>
                  <a:pt x="3355709" y="3354903"/>
                  <a:pt x="3346418" y="3345684"/>
                  <a:pt x="3346418" y="3334312"/>
                </a:cubicBezTo>
                <a:cubicBezTo>
                  <a:pt x="3346418" y="3322941"/>
                  <a:pt x="3355709" y="3313722"/>
                  <a:pt x="3367179" y="3313722"/>
                </a:cubicBezTo>
                <a:close/>
                <a:moveTo>
                  <a:pt x="2293709" y="3313722"/>
                </a:moveTo>
                <a:cubicBezTo>
                  <a:pt x="2305170" y="3313722"/>
                  <a:pt x="2314461" y="3322941"/>
                  <a:pt x="2314461" y="3334312"/>
                </a:cubicBezTo>
                <a:cubicBezTo>
                  <a:pt x="2314461" y="3345684"/>
                  <a:pt x="2305170" y="3354903"/>
                  <a:pt x="2293709" y="3354903"/>
                </a:cubicBezTo>
                <a:cubicBezTo>
                  <a:pt x="2282239" y="3354903"/>
                  <a:pt x="2272948" y="3345684"/>
                  <a:pt x="2272948" y="3334312"/>
                </a:cubicBezTo>
                <a:cubicBezTo>
                  <a:pt x="2272948" y="3322941"/>
                  <a:pt x="2282239" y="3313722"/>
                  <a:pt x="2293709" y="3313722"/>
                </a:cubicBezTo>
                <a:close/>
                <a:moveTo>
                  <a:pt x="2230063" y="3313722"/>
                </a:moveTo>
                <a:cubicBezTo>
                  <a:pt x="2241524" y="3313722"/>
                  <a:pt x="2250815" y="3322941"/>
                  <a:pt x="2250815" y="3334312"/>
                </a:cubicBezTo>
                <a:cubicBezTo>
                  <a:pt x="2250815" y="3345684"/>
                  <a:pt x="2241524" y="3354903"/>
                  <a:pt x="2230063" y="3354903"/>
                </a:cubicBezTo>
                <a:cubicBezTo>
                  <a:pt x="2218593" y="3354903"/>
                  <a:pt x="2209302" y="3345684"/>
                  <a:pt x="2209302" y="3334312"/>
                </a:cubicBezTo>
                <a:cubicBezTo>
                  <a:pt x="2209302" y="3322941"/>
                  <a:pt x="2218593" y="3313722"/>
                  <a:pt x="2230063" y="3313722"/>
                </a:cubicBezTo>
                <a:close/>
                <a:moveTo>
                  <a:pt x="2167198" y="3313722"/>
                </a:moveTo>
                <a:cubicBezTo>
                  <a:pt x="2178659" y="3313722"/>
                  <a:pt x="2187950" y="3322941"/>
                  <a:pt x="2187950" y="3334312"/>
                </a:cubicBezTo>
                <a:cubicBezTo>
                  <a:pt x="2187950" y="3345684"/>
                  <a:pt x="2178659" y="3354903"/>
                  <a:pt x="2167198" y="3354903"/>
                </a:cubicBezTo>
                <a:cubicBezTo>
                  <a:pt x="2155728" y="3354903"/>
                  <a:pt x="2146437" y="3345684"/>
                  <a:pt x="2146437" y="3334312"/>
                </a:cubicBezTo>
                <a:cubicBezTo>
                  <a:pt x="2146437" y="3322941"/>
                  <a:pt x="2155728" y="3313722"/>
                  <a:pt x="2167198" y="3313722"/>
                </a:cubicBezTo>
                <a:close/>
                <a:moveTo>
                  <a:pt x="2103991" y="3313722"/>
                </a:moveTo>
                <a:cubicBezTo>
                  <a:pt x="2115452" y="3313722"/>
                  <a:pt x="2124743" y="3322941"/>
                  <a:pt x="2124743" y="3334312"/>
                </a:cubicBezTo>
                <a:cubicBezTo>
                  <a:pt x="2124743" y="3345684"/>
                  <a:pt x="2115452" y="3354903"/>
                  <a:pt x="2103991" y="3354903"/>
                </a:cubicBezTo>
                <a:cubicBezTo>
                  <a:pt x="2092521" y="3354903"/>
                  <a:pt x="2083230" y="3345684"/>
                  <a:pt x="2083230" y="3334312"/>
                </a:cubicBezTo>
                <a:cubicBezTo>
                  <a:pt x="2083230" y="3322941"/>
                  <a:pt x="2092521" y="3313722"/>
                  <a:pt x="2103991" y="3313722"/>
                </a:cubicBezTo>
                <a:close/>
                <a:moveTo>
                  <a:pt x="2041206" y="3313722"/>
                </a:moveTo>
                <a:cubicBezTo>
                  <a:pt x="2052667" y="3313722"/>
                  <a:pt x="2061958" y="3322941"/>
                  <a:pt x="2061958" y="3334312"/>
                </a:cubicBezTo>
                <a:cubicBezTo>
                  <a:pt x="2061958" y="3345684"/>
                  <a:pt x="2052667" y="3354903"/>
                  <a:pt x="2041206" y="3354903"/>
                </a:cubicBezTo>
                <a:cubicBezTo>
                  <a:pt x="2029736" y="3354903"/>
                  <a:pt x="2020445" y="3345684"/>
                  <a:pt x="2020445" y="3334312"/>
                </a:cubicBezTo>
                <a:cubicBezTo>
                  <a:pt x="2020445" y="3322941"/>
                  <a:pt x="2029736" y="3313722"/>
                  <a:pt x="2041206" y="3313722"/>
                </a:cubicBezTo>
                <a:close/>
                <a:moveTo>
                  <a:pt x="1851488" y="3313722"/>
                </a:moveTo>
                <a:cubicBezTo>
                  <a:pt x="1862949" y="3313722"/>
                  <a:pt x="1872240" y="3322941"/>
                  <a:pt x="1872240" y="3334312"/>
                </a:cubicBezTo>
                <a:cubicBezTo>
                  <a:pt x="1872240" y="3345684"/>
                  <a:pt x="1862949" y="3354903"/>
                  <a:pt x="1851488" y="3354903"/>
                </a:cubicBezTo>
                <a:cubicBezTo>
                  <a:pt x="1840018" y="3354903"/>
                  <a:pt x="1830727" y="3345684"/>
                  <a:pt x="1830727" y="3334312"/>
                </a:cubicBezTo>
                <a:cubicBezTo>
                  <a:pt x="1830727" y="3322941"/>
                  <a:pt x="1840018" y="3313722"/>
                  <a:pt x="1851488" y="3313722"/>
                </a:cubicBezTo>
                <a:close/>
                <a:moveTo>
                  <a:pt x="6392257" y="3251519"/>
                </a:moveTo>
                <a:cubicBezTo>
                  <a:pt x="6403718" y="3251519"/>
                  <a:pt x="6413009" y="3260738"/>
                  <a:pt x="6413009" y="3272109"/>
                </a:cubicBezTo>
                <a:cubicBezTo>
                  <a:pt x="6413009" y="3283481"/>
                  <a:pt x="6403718" y="3292700"/>
                  <a:pt x="6392257" y="3292700"/>
                </a:cubicBezTo>
                <a:cubicBezTo>
                  <a:pt x="6380787" y="3292700"/>
                  <a:pt x="6371496" y="3283481"/>
                  <a:pt x="6371496" y="3272109"/>
                </a:cubicBezTo>
                <a:cubicBezTo>
                  <a:pt x="6371496" y="3260738"/>
                  <a:pt x="6380787" y="3251519"/>
                  <a:pt x="6392257" y="3251519"/>
                </a:cubicBezTo>
                <a:close/>
                <a:moveTo>
                  <a:pt x="6329472" y="3251519"/>
                </a:moveTo>
                <a:cubicBezTo>
                  <a:pt x="6340933" y="3251519"/>
                  <a:pt x="6350224" y="3260738"/>
                  <a:pt x="6350224" y="3272109"/>
                </a:cubicBezTo>
                <a:cubicBezTo>
                  <a:pt x="6350224" y="3283481"/>
                  <a:pt x="6340933" y="3292700"/>
                  <a:pt x="6329472" y="3292700"/>
                </a:cubicBezTo>
                <a:cubicBezTo>
                  <a:pt x="6318002" y="3292700"/>
                  <a:pt x="6308711" y="3283481"/>
                  <a:pt x="6308711" y="3272109"/>
                </a:cubicBezTo>
                <a:cubicBezTo>
                  <a:pt x="6308711" y="3260738"/>
                  <a:pt x="6318002" y="3251519"/>
                  <a:pt x="6329472" y="3251519"/>
                </a:cubicBezTo>
                <a:close/>
                <a:moveTo>
                  <a:pt x="6013161" y="3251519"/>
                </a:moveTo>
                <a:cubicBezTo>
                  <a:pt x="6024622" y="3251519"/>
                  <a:pt x="6033913" y="3260738"/>
                  <a:pt x="6033913" y="3272109"/>
                </a:cubicBezTo>
                <a:cubicBezTo>
                  <a:pt x="6033913" y="3283481"/>
                  <a:pt x="6024622" y="3292700"/>
                  <a:pt x="6013161" y="3292700"/>
                </a:cubicBezTo>
                <a:cubicBezTo>
                  <a:pt x="6001691" y="3292700"/>
                  <a:pt x="5992400" y="3283481"/>
                  <a:pt x="5992400" y="3272109"/>
                </a:cubicBezTo>
                <a:cubicBezTo>
                  <a:pt x="5992400" y="3260738"/>
                  <a:pt x="6001691" y="3251519"/>
                  <a:pt x="6013161" y="3251519"/>
                </a:cubicBezTo>
                <a:close/>
                <a:moveTo>
                  <a:pt x="5950287" y="3251519"/>
                </a:moveTo>
                <a:cubicBezTo>
                  <a:pt x="5961748" y="3251519"/>
                  <a:pt x="5971039" y="3260738"/>
                  <a:pt x="5971039" y="3272109"/>
                </a:cubicBezTo>
                <a:cubicBezTo>
                  <a:pt x="5971039" y="3283481"/>
                  <a:pt x="5961748" y="3292700"/>
                  <a:pt x="5950287" y="3292700"/>
                </a:cubicBezTo>
                <a:cubicBezTo>
                  <a:pt x="5938817" y="3292700"/>
                  <a:pt x="5929526" y="3283481"/>
                  <a:pt x="5929526" y="3272109"/>
                </a:cubicBezTo>
                <a:cubicBezTo>
                  <a:pt x="5929526" y="3260738"/>
                  <a:pt x="5938817" y="3251519"/>
                  <a:pt x="5950287" y="3251519"/>
                </a:cubicBezTo>
                <a:close/>
                <a:moveTo>
                  <a:pt x="5887080" y="3251519"/>
                </a:moveTo>
                <a:cubicBezTo>
                  <a:pt x="5898541" y="3251519"/>
                  <a:pt x="5907832" y="3260738"/>
                  <a:pt x="5907832" y="3272109"/>
                </a:cubicBezTo>
                <a:cubicBezTo>
                  <a:pt x="5907832" y="3283481"/>
                  <a:pt x="5898541" y="3292700"/>
                  <a:pt x="5887080" y="3292700"/>
                </a:cubicBezTo>
                <a:cubicBezTo>
                  <a:pt x="5875610" y="3292700"/>
                  <a:pt x="5866319" y="3283481"/>
                  <a:pt x="5866319" y="3272109"/>
                </a:cubicBezTo>
                <a:cubicBezTo>
                  <a:pt x="5866319" y="3260738"/>
                  <a:pt x="5875610" y="3251519"/>
                  <a:pt x="5887080" y="3251519"/>
                </a:cubicBezTo>
                <a:close/>
                <a:moveTo>
                  <a:pt x="5824295" y="3251519"/>
                </a:moveTo>
                <a:cubicBezTo>
                  <a:pt x="5835756" y="3251519"/>
                  <a:pt x="5845047" y="3260738"/>
                  <a:pt x="5845047" y="3272109"/>
                </a:cubicBezTo>
                <a:cubicBezTo>
                  <a:pt x="5845047" y="3283481"/>
                  <a:pt x="5835756" y="3292700"/>
                  <a:pt x="5824295" y="3292700"/>
                </a:cubicBezTo>
                <a:cubicBezTo>
                  <a:pt x="5812825" y="3292700"/>
                  <a:pt x="5803534" y="3283481"/>
                  <a:pt x="5803534" y="3272109"/>
                </a:cubicBezTo>
                <a:cubicBezTo>
                  <a:pt x="5803534" y="3260738"/>
                  <a:pt x="5812825" y="3251519"/>
                  <a:pt x="5824295" y="3251519"/>
                </a:cubicBezTo>
                <a:close/>
                <a:moveTo>
                  <a:pt x="5381643" y="3251519"/>
                </a:moveTo>
                <a:cubicBezTo>
                  <a:pt x="5393104" y="3251519"/>
                  <a:pt x="5402395" y="3260738"/>
                  <a:pt x="5402395" y="3272109"/>
                </a:cubicBezTo>
                <a:cubicBezTo>
                  <a:pt x="5402395" y="3283481"/>
                  <a:pt x="5393104" y="3292700"/>
                  <a:pt x="5381643" y="3292700"/>
                </a:cubicBezTo>
                <a:cubicBezTo>
                  <a:pt x="5370173" y="3292700"/>
                  <a:pt x="5360882" y="3283481"/>
                  <a:pt x="5360882" y="3272109"/>
                </a:cubicBezTo>
                <a:cubicBezTo>
                  <a:pt x="5360882" y="3260738"/>
                  <a:pt x="5370173" y="3251519"/>
                  <a:pt x="5381643" y="3251519"/>
                </a:cubicBezTo>
                <a:close/>
                <a:moveTo>
                  <a:pt x="5318859" y="3251519"/>
                </a:moveTo>
                <a:cubicBezTo>
                  <a:pt x="5330320" y="3251519"/>
                  <a:pt x="5339611" y="3260738"/>
                  <a:pt x="5339611" y="3272109"/>
                </a:cubicBezTo>
                <a:cubicBezTo>
                  <a:pt x="5339611" y="3283481"/>
                  <a:pt x="5330320" y="3292700"/>
                  <a:pt x="5318859" y="3292700"/>
                </a:cubicBezTo>
                <a:cubicBezTo>
                  <a:pt x="5307389" y="3292700"/>
                  <a:pt x="5298098" y="3283481"/>
                  <a:pt x="5298098" y="3272109"/>
                </a:cubicBezTo>
                <a:cubicBezTo>
                  <a:pt x="5298098" y="3260738"/>
                  <a:pt x="5307389" y="3251519"/>
                  <a:pt x="5318859" y="3251519"/>
                </a:cubicBezTo>
                <a:close/>
                <a:moveTo>
                  <a:pt x="4561098" y="3251519"/>
                </a:moveTo>
                <a:cubicBezTo>
                  <a:pt x="4572559" y="3251519"/>
                  <a:pt x="4581850" y="3260738"/>
                  <a:pt x="4581850" y="3272109"/>
                </a:cubicBezTo>
                <a:cubicBezTo>
                  <a:pt x="4581850" y="3283481"/>
                  <a:pt x="4572559" y="3292700"/>
                  <a:pt x="4561098" y="3292700"/>
                </a:cubicBezTo>
                <a:cubicBezTo>
                  <a:pt x="4549628" y="3292700"/>
                  <a:pt x="4540337" y="3283481"/>
                  <a:pt x="4540337" y="3272109"/>
                </a:cubicBezTo>
                <a:cubicBezTo>
                  <a:pt x="4540337" y="3260738"/>
                  <a:pt x="4549628" y="3251519"/>
                  <a:pt x="4561098" y="3251519"/>
                </a:cubicBezTo>
                <a:close/>
                <a:moveTo>
                  <a:pt x="4497381" y="3251519"/>
                </a:moveTo>
                <a:cubicBezTo>
                  <a:pt x="4508842" y="3251519"/>
                  <a:pt x="4518133" y="3260738"/>
                  <a:pt x="4518133" y="3272109"/>
                </a:cubicBezTo>
                <a:cubicBezTo>
                  <a:pt x="4518133" y="3283481"/>
                  <a:pt x="4508842" y="3292700"/>
                  <a:pt x="4497381" y="3292700"/>
                </a:cubicBezTo>
                <a:cubicBezTo>
                  <a:pt x="4485911" y="3292700"/>
                  <a:pt x="4476620" y="3283481"/>
                  <a:pt x="4476620" y="3272109"/>
                </a:cubicBezTo>
                <a:cubicBezTo>
                  <a:pt x="4476620" y="3260738"/>
                  <a:pt x="4485911" y="3251519"/>
                  <a:pt x="4497381" y="3251519"/>
                </a:cubicBezTo>
                <a:close/>
                <a:moveTo>
                  <a:pt x="4434506" y="3251519"/>
                </a:moveTo>
                <a:cubicBezTo>
                  <a:pt x="4445967" y="3251519"/>
                  <a:pt x="4455258" y="3260738"/>
                  <a:pt x="4455258" y="3272109"/>
                </a:cubicBezTo>
                <a:cubicBezTo>
                  <a:pt x="4455258" y="3283481"/>
                  <a:pt x="4445967" y="3292700"/>
                  <a:pt x="4434506" y="3292700"/>
                </a:cubicBezTo>
                <a:cubicBezTo>
                  <a:pt x="4423036" y="3292700"/>
                  <a:pt x="4413745" y="3283481"/>
                  <a:pt x="4413745" y="3272109"/>
                </a:cubicBezTo>
                <a:cubicBezTo>
                  <a:pt x="4413745" y="3260738"/>
                  <a:pt x="4423036" y="3251519"/>
                  <a:pt x="4434506" y="3251519"/>
                </a:cubicBezTo>
                <a:close/>
                <a:moveTo>
                  <a:pt x="4371129" y="3251519"/>
                </a:moveTo>
                <a:cubicBezTo>
                  <a:pt x="4382590" y="3251519"/>
                  <a:pt x="4391881" y="3260738"/>
                  <a:pt x="4391881" y="3272109"/>
                </a:cubicBezTo>
                <a:cubicBezTo>
                  <a:pt x="4391881" y="3283481"/>
                  <a:pt x="4382590" y="3292700"/>
                  <a:pt x="4371129" y="3292700"/>
                </a:cubicBezTo>
                <a:cubicBezTo>
                  <a:pt x="4359659" y="3292700"/>
                  <a:pt x="4350368" y="3283481"/>
                  <a:pt x="4350368" y="3272109"/>
                </a:cubicBezTo>
                <a:cubicBezTo>
                  <a:pt x="4350368" y="3260738"/>
                  <a:pt x="4359659" y="3251519"/>
                  <a:pt x="4371129" y="3251519"/>
                </a:cubicBezTo>
                <a:close/>
                <a:moveTo>
                  <a:pt x="4308254" y="3251519"/>
                </a:moveTo>
                <a:cubicBezTo>
                  <a:pt x="4319715" y="3251519"/>
                  <a:pt x="4329006" y="3260738"/>
                  <a:pt x="4329006" y="3272109"/>
                </a:cubicBezTo>
                <a:cubicBezTo>
                  <a:pt x="4329006" y="3283481"/>
                  <a:pt x="4319715" y="3292700"/>
                  <a:pt x="4308254" y="3292700"/>
                </a:cubicBezTo>
                <a:cubicBezTo>
                  <a:pt x="4296784" y="3292700"/>
                  <a:pt x="4287493" y="3283481"/>
                  <a:pt x="4287493" y="3272109"/>
                </a:cubicBezTo>
                <a:cubicBezTo>
                  <a:pt x="4287493" y="3260738"/>
                  <a:pt x="4296784" y="3251519"/>
                  <a:pt x="4308254" y="3251519"/>
                </a:cubicBezTo>
                <a:close/>
                <a:moveTo>
                  <a:pt x="4244617" y="3251519"/>
                </a:moveTo>
                <a:cubicBezTo>
                  <a:pt x="4256078" y="3251519"/>
                  <a:pt x="4265369" y="3260738"/>
                  <a:pt x="4265369" y="3272109"/>
                </a:cubicBezTo>
                <a:cubicBezTo>
                  <a:pt x="4265369" y="3283481"/>
                  <a:pt x="4256078" y="3292700"/>
                  <a:pt x="4244617" y="3292700"/>
                </a:cubicBezTo>
                <a:cubicBezTo>
                  <a:pt x="4233147" y="3292700"/>
                  <a:pt x="4223856" y="3283481"/>
                  <a:pt x="4223856" y="3272109"/>
                </a:cubicBezTo>
                <a:cubicBezTo>
                  <a:pt x="4223856" y="3260738"/>
                  <a:pt x="4233147" y="3251519"/>
                  <a:pt x="4244617" y="3251519"/>
                </a:cubicBezTo>
                <a:close/>
                <a:moveTo>
                  <a:pt x="4181662" y="3251519"/>
                </a:moveTo>
                <a:cubicBezTo>
                  <a:pt x="4193123" y="3251519"/>
                  <a:pt x="4202414" y="3260738"/>
                  <a:pt x="4202414" y="3272109"/>
                </a:cubicBezTo>
                <a:cubicBezTo>
                  <a:pt x="4202414" y="3283481"/>
                  <a:pt x="4193123" y="3292700"/>
                  <a:pt x="4181662" y="3292700"/>
                </a:cubicBezTo>
                <a:cubicBezTo>
                  <a:pt x="4170192" y="3292700"/>
                  <a:pt x="4160901" y="3283481"/>
                  <a:pt x="4160901" y="3272109"/>
                </a:cubicBezTo>
                <a:cubicBezTo>
                  <a:pt x="4160901" y="3260738"/>
                  <a:pt x="4170192" y="3251519"/>
                  <a:pt x="4181662" y="3251519"/>
                </a:cubicBezTo>
                <a:close/>
                <a:moveTo>
                  <a:pt x="4118536" y="3251519"/>
                </a:moveTo>
                <a:cubicBezTo>
                  <a:pt x="4129997" y="3251519"/>
                  <a:pt x="4139288" y="3260738"/>
                  <a:pt x="4139288" y="3272109"/>
                </a:cubicBezTo>
                <a:cubicBezTo>
                  <a:pt x="4139288" y="3283481"/>
                  <a:pt x="4129997" y="3292700"/>
                  <a:pt x="4118536" y="3292700"/>
                </a:cubicBezTo>
                <a:cubicBezTo>
                  <a:pt x="4107066" y="3292700"/>
                  <a:pt x="4097775" y="3283481"/>
                  <a:pt x="4097775" y="3272109"/>
                </a:cubicBezTo>
                <a:cubicBezTo>
                  <a:pt x="4097775" y="3260738"/>
                  <a:pt x="4107066" y="3251519"/>
                  <a:pt x="4118536" y="3251519"/>
                </a:cubicBezTo>
                <a:close/>
                <a:moveTo>
                  <a:pt x="4055671" y="3251519"/>
                </a:moveTo>
                <a:cubicBezTo>
                  <a:pt x="4067132" y="3251519"/>
                  <a:pt x="4076423" y="3260738"/>
                  <a:pt x="4076423" y="3272109"/>
                </a:cubicBezTo>
                <a:cubicBezTo>
                  <a:pt x="4076423" y="3283481"/>
                  <a:pt x="4067132" y="3292700"/>
                  <a:pt x="4055671" y="3292700"/>
                </a:cubicBezTo>
                <a:cubicBezTo>
                  <a:pt x="4044201" y="3292700"/>
                  <a:pt x="4034910" y="3283481"/>
                  <a:pt x="4034910" y="3272109"/>
                </a:cubicBezTo>
                <a:cubicBezTo>
                  <a:pt x="4034910" y="3260738"/>
                  <a:pt x="4044201" y="3251519"/>
                  <a:pt x="4055671" y="3251519"/>
                </a:cubicBezTo>
                <a:close/>
                <a:moveTo>
                  <a:pt x="3991944" y="3251519"/>
                </a:moveTo>
                <a:cubicBezTo>
                  <a:pt x="4003405" y="3251519"/>
                  <a:pt x="4012696" y="3260738"/>
                  <a:pt x="4012696" y="3272109"/>
                </a:cubicBezTo>
                <a:cubicBezTo>
                  <a:pt x="4012696" y="3283481"/>
                  <a:pt x="4003405" y="3292700"/>
                  <a:pt x="3991944" y="3292700"/>
                </a:cubicBezTo>
                <a:cubicBezTo>
                  <a:pt x="3980474" y="3292700"/>
                  <a:pt x="3971183" y="3283481"/>
                  <a:pt x="3971183" y="3272109"/>
                </a:cubicBezTo>
                <a:cubicBezTo>
                  <a:pt x="3971183" y="3260738"/>
                  <a:pt x="3980474" y="3251519"/>
                  <a:pt x="3991944" y="3251519"/>
                </a:cubicBezTo>
                <a:close/>
                <a:moveTo>
                  <a:pt x="3929078" y="3251519"/>
                </a:moveTo>
                <a:cubicBezTo>
                  <a:pt x="3940539" y="3251519"/>
                  <a:pt x="3949830" y="3260738"/>
                  <a:pt x="3949830" y="3272109"/>
                </a:cubicBezTo>
                <a:cubicBezTo>
                  <a:pt x="3949830" y="3283481"/>
                  <a:pt x="3940539" y="3292700"/>
                  <a:pt x="3929078" y="3292700"/>
                </a:cubicBezTo>
                <a:cubicBezTo>
                  <a:pt x="3917608" y="3292700"/>
                  <a:pt x="3908317" y="3283481"/>
                  <a:pt x="3908317" y="3272109"/>
                </a:cubicBezTo>
                <a:cubicBezTo>
                  <a:pt x="3908317" y="3260738"/>
                  <a:pt x="3917608" y="3251519"/>
                  <a:pt x="3929078" y="3251519"/>
                </a:cubicBezTo>
                <a:close/>
                <a:moveTo>
                  <a:pt x="3872616" y="3251098"/>
                </a:moveTo>
                <a:cubicBezTo>
                  <a:pt x="3884077" y="3251098"/>
                  <a:pt x="3893368" y="3260317"/>
                  <a:pt x="3893368" y="3271688"/>
                </a:cubicBezTo>
                <a:cubicBezTo>
                  <a:pt x="3893368" y="3283060"/>
                  <a:pt x="3884077" y="3292279"/>
                  <a:pt x="3872616" y="3292279"/>
                </a:cubicBezTo>
                <a:cubicBezTo>
                  <a:pt x="3861146" y="3292279"/>
                  <a:pt x="3851855" y="3283060"/>
                  <a:pt x="3851855" y="3271688"/>
                </a:cubicBezTo>
                <a:cubicBezTo>
                  <a:pt x="3851855" y="3260317"/>
                  <a:pt x="3861146" y="3251098"/>
                  <a:pt x="3872616" y="3251098"/>
                </a:cubicBezTo>
                <a:close/>
                <a:moveTo>
                  <a:pt x="3809741" y="3251098"/>
                </a:moveTo>
                <a:cubicBezTo>
                  <a:pt x="3821202" y="3251098"/>
                  <a:pt x="3830493" y="3260317"/>
                  <a:pt x="3830493" y="3271688"/>
                </a:cubicBezTo>
                <a:cubicBezTo>
                  <a:pt x="3830493" y="3283060"/>
                  <a:pt x="3821202" y="3292279"/>
                  <a:pt x="3809741" y="3292279"/>
                </a:cubicBezTo>
                <a:cubicBezTo>
                  <a:pt x="3798271" y="3292279"/>
                  <a:pt x="3788980" y="3283060"/>
                  <a:pt x="3788980" y="3271688"/>
                </a:cubicBezTo>
                <a:cubicBezTo>
                  <a:pt x="3788980" y="3260317"/>
                  <a:pt x="3798271" y="3251098"/>
                  <a:pt x="3809741" y="3251098"/>
                </a:cubicBezTo>
                <a:close/>
                <a:moveTo>
                  <a:pt x="3746023" y="3251098"/>
                </a:moveTo>
                <a:cubicBezTo>
                  <a:pt x="3757484" y="3251098"/>
                  <a:pt x="3766775" y="3260317"/>
                  <a:pt x="3766775" y="3271688"/>
                </a:cubicBezTo>
                <a:cubicBezTo>
                  <a:pt x="3766775" y="3283060"/>
                  <a:pt x="3757484" y="3292279"/>
                  <a:pt x="3746023" y="3292279"/>
                </a:cubicBezTo>
                <a:cubicBezTo>
                  <a:pt x="3734553" y="3292279"/>
                  <a:pt x="3725262" y="3283060"/>
                  <a:pt x="3725262" y="3271688"/>
                </a:cubicBezTo>
                <a:cubicBezTo>
                  <a:pt x="3725262" y="3260317"/>
                  <a:pt x="3734553" y="3251098"/>
                  <a:pt x="3746023" y="3251098"/>
                </a:cubicBezTo>
                <a:close/>
                <a:moveTo>
                  <a:pt x="3683149" y="3251098"/>
                </a:moveTo>
                <a:cubicBezTo>
                  <a:pt x="3694610" y="3251098"/>
                  <a:pt x="3703901" y="3260317"/>
                  <a:pt x="3703901" y="3271688"/>
                </a:cubicBezTo>
                <a:cubicBezTo>
                  <a:pt x="3703901" y="3283060"/>
                  <a:pt x="3694610" y="3292279"/>
                  <a:pt x="3683149" y="3292279"/>
                </a:cubicBezTo>
                <a:cubicBezTo>
                  <a:pt x="3671679" y="3292279"/>
                  <a:pt x="3662388" y="3283060"/>
                  <a:pt x="3662388" y="3271688"/>
                </a:cubicBezTo>
                <a:cubicBezTo>
                  <a:pt x="3662388" y="3260317"/>
                  <a:pt x="3671679" y="3251098"/>
                  <a:pt x="3683149" y="3251098"/>
                </a:cubicBezTo>
                <a:close/>
                <a:moveTo>
                  <a:pt x="3620023" y="3251098"/>
                </a:moveTo>
                <a:cubicBezTo>
                  <a:pt x="3631484" y="3251098"/>
                  <a:pt x="3640775" y="3260317"/>
                  <a:pt x="3640775" y="3271688"/>
                </a:cubicBezTo>
                <a:cubicBezTo>
                  <a:pt x="3640775" y="3283060"/>
                  <a:pt x="3631484" y="3292279"/>
                  <a:pt x="3620023" y="3292279"/>
                </a:cubicBezTo>
                <a:cubicBezTo>
                  <a:pt x="3608553" y="3292279"/>
                  <a:pt x="3599262" y="3283060"/>
                  <a:pt x="3599262" y="3271688"/>
                </a:cubicBezTo>
                <a:cubicBezTo>
                  <a:pt x="3599262" y="3260317"/>
                  <a:pt x="3608553" y="3251098"/>
                  <a:pt x="3620023" y="3251098"/>
                </a:cubicBezTo>
                <a:close/>
                <a:moveTo>
                  <a:pt x="3557157" y="3251098"/>
                </a:moveTo>
                <a:cubicBezTo>
                  <a:pt x="3568618" y="3251098"/>
                  <a:pt x="3577909" y="3260317"/>
                  <a:pt x="3577909" y="3271688"/>
                </a:cubicBezTo>
                <a:cubicBezTo>
                  <a:pt x="3577909" y="3283060"/>
                  <a:pt x="3568618" y="3292279"/>
                  <a:pt x="3557157" y="3292279"/>
                </a:cubicBezTo>
                <a:cubicBezTo>
                  <a:pt x="3545687" y="3292279"/>
                  <a:pt x="3536396" y="3283060"/>
                  <a:pt x="3536396" y="3271688"/>
                </a:cubicBezTo>
                <a:cubicBezTo>
                  <a:pt x="3536396" y="3260317"/>
                  <a:pt x="3545687" y="3251098"/>
                  <a:pt x="3557157" y="3251098"/>
                </a:cubicBezTo>
                <a:close/>
                <a:moveTo>
                  <a:pt x="3493431" y="3251098"/>
                </a:moveTo>
                <a:cubicBezTo>
                  <a:pt x="3504892" y="3251098"/>
                  <a:pt x="3514183" y="3260317"/>
                  <a:pt x="3514183" y="3271688"/>
                </a:cubicBezTo>
                <a:cubicBezTo>
                  <a:pt x="3514183" y="3283060"/>
                  <a:pt x="3504892" y="3292279"/>
                  <a:pt x="3493431" y="3292279"/>
                </a:cubicBezTo>
                <a:cubicBezTo>
                  <a:pt x="3481961" y="3292279"/>
                  <a:pt x="3472670" y="3283060"/>
                  <a:pt x="3472670" y="3271688"/>
                </a:cubicBezTo>
                <a:cubicBezTo>
                  <a:pt x="3472670" y="3260317"/>
                  <a:pt x="3481961" y="3251098"/>
                  <a:pt x="3493431" y="3251098"/>
                </a:cubicBezTo>
                <a:close/>
                <a:moveTo>
                  <a:pt x="3430646" y="3251098"/>
                </a:moveTo>
                <a:cubicBezTo>
                  <a:pt x="3442107" y="3251098"/>
                  <a:pt x="3451398" y="3260317"/>
                  <a:pt x="3451398" y="3271688"/>
                </a:cubicBezTo>
                <a:cubicBezTo>
                  <a:pt x="3451398" y="3283060"/>
                  <a:pt x="3442107" y="3292279"/>
                  <a:pt x="3430646" y="3292279"/>
                </a:cubicBezTo>
                <a:cubicBezTo>
                  <a:pt x="3419176" y="3292279"/>
                  <a:pt x="3409885" y="3283060"/>
                  <a:pt x="3409885" y="3271688"/>
                </a:cubicBezTo>
                <a:cubicBezTo>
                  <a:pt x="3409885" y="3260317"/>
                  <a:pt x="3419176" y="3251098"/>
                  <a:pt x="3430646" y="3251098"/>
                </a:cubicBezTo>
                <a:close/>
                <a:moveTo>
                  <a:pt x="3367179" y="3251098"/>
                </a:moveTo>
                <a:cubicBezTo>
                  <a:pt x="3378640" y="3251098"/>
                  <a:pt x="3387931" y="3260317"/>
                  <a:pt x="3387931" y="3271688"/>
                </a:cubicBezTo>
                <a:cubicBezTo>
                  <a:pt x="3387931" y="3283060"/>
                  <a:pt x="3378640" y="3292279"/>
                  <a:pt x="3367179" y="3292279"/>
                </a:cubicBezTo>
                <a:cubicBezTo>
                  <a:pt x="3355709" y="3292279"/>
                  <a:pt x="3346418" y="3283060"/>
                  <a:pt x="3346418" y="3271688"/>
                </a:cubicBezTo>
                <a:cubicBezTo>
                  <a:pt x="3346418" y="3260317"/>
                  <a:pt x="3355709" y="3251098"/>
                  <a:pt x="3367179" y="3251098"/>
                </a:cubicBezTo>
                <a:close/>
                <a:moveTo>
                  <a:pt x="3304313" y="3251098"/>
                </a:moveTo>
                <a:cubicBezTo>
                  <a:pt x="3315774" y="3251098"/>
                  <a:pt x="3325065" y="3260317"/>
                  <a:pt x="3325065" y="3271688"/>
                </a:cubicBezTo>
                <a:cubicBezTo>
                  <a:pt x="3325065" y="3283060"/>
                  <a:pt x="3315774" y="3292279"/>
                  <a:pt x="3304313" y="3292279"/>
                </a:cubicBezTo>
                <a:cubicBezTo>
                  <a:pt x="3292843" y="3292279"/>
                  <a:pt x="3283552" y="3283060"/>
                  <a:pt x="3283552" y="3271688"/>
                </a:cubicBezTo>
                <a:cubicBezTo>
                  <a:pt x="3283552" y="3260317"/>
                  <a:pt x="3292843" y="3251098"/>
                  <a:pt x="3304313" y="3251098"/>
                </a:cubicBezTo>
                <a:close/>
                <a:moveTo>
                  <a:pt x="2356575" y="3251098"/>
                </a:moveTo>
                <a:cubicBezTo>
                  <a:pt x="2368036" y="3251098"/>
                  <a:pt x="2377327" y="3260317"/>
                  <a:pt x="2377327" y="3271688"/>
                </a:cubicBezTo>
                <a:cubicBezTo>
                  <a:pt x="2377327" y="3283060"/>
                  <a:pt x="2368036" y="3292279"/>
                  <a:pt x="2356575" y="3292279"/>
                </a:cubicBezTo>
                <a:cubicBezTo>
                  <a:pt x="2345105" y="3292279"/>
                  <a:pt x="2335814" y="3283060"/>
                  <a:pt x="2335814" y="3271688"/>
                </a:cubicBezTo>
                <a:cubicBezTo>
                  <a:pt x="2335814" y="3260317"/>
                  <a:pt x="2345105" y="3251098"/>
                  <a:pt x="2356575" y="3251098"/>
                </a:cubicBezTo>
                <a:close/>
                <a:moveTo>
                  <a:pt x="2103991" y="3251098"/>
                </a:moveTo>
                <a:cubicBezTo>
                  <a:pt x="2115452" y="3251098"/>
                  <a:pt x="2124743" y="3260317"/>
                  <a:pt x="2124743" y="3271688"/>
                </a:cubicBezTo>
                <a:cubicBezTo>
                  <a:pt x="2124743" y="3283060"/>
                  <a:pt x="2115452" y="3292279"/>
                  <a:pt x="2103991" y="3292279"/>
                </a:cubicBezTo>
                <a:cubicBezTo>
                  <a:pt x="2092521" y="3292279"/>
                  <a:pt x="2083230" y="3283060"/>
                  <a:pt x="2083230" y="3271688"/>
                </a:cubicBezTo>
                <a:cubicBezTo>
                  <a:pt x="2083230" y="3260317"/>
                  <a:pt x="2092521" y="3251098"/>
                  <a:pt x="2103991" y="3251098"/>
                </a:cubicBezTo>
                <a:close/>
                <a:moveTo>
                  <a:pt x="1851488" y="3251098"/>
                </a:moveTo>
                <a:cubicBezTo>
                  <a:pt x="1862949" y="3251098"/>
                  <a:pt x="1872240" y="3260317"/>
                  <a:pt x="1872240" y="3271688"/>
                </a:cubicBezTo>
                <a:cubicBezTo>
                  <a:pt x="1872240" y="3283060"/>
                  <a:pt x="1862949" y="3292279"/>
                  <a:pt x="1851488" y="3292279"/>
                </a:cubicBezTo>
                <a:cubicBezTo>
                  <a:pt x="1840018" y="3292279"/>
                  <a:pt x="1830727" y="3283060"/>
                  <a:pt x="1830727" y="3271688"/>
                </a:cubicBezTo>
                <a:cubicBezTo>
                  <a:pt x="1830727" y="3260317"/>
                  <a:pt x="1840018" y="3251098"/>
                  <a:pt x="1851488" y="3251098"/>
                </a:cubicBezTo>
                <a:close/>
                <a:moveTo>
                  <a:pt x="1788613" y="3251098"/>
                </a:moveTo>
                <a:cubicBezTo>
                  <a:pt x="1800074" y="3251098"/>
                  <a:pt x="1809365" y="3260317"/>
                  <a:pt x="1809365" y="3271688"/>
                </a:cubicBezTo>
                <a:cubicBezTo>
                  <a:pt x="1809365" y="3283060"/>
                  <a:pt x="1800074" y="3292279"/>
                  <a:pt x="1788613" y="3292279"/>
                </a:cubicBezTo>
                <a:cubicBezTo>
                  <a:pt x="1777143" y="3292279"/>
                  <a:pt x="1767852" y="3283060"/>
                  <a:pt x="1767852" y="3271688"/>
                </a:cubicBezTo>
                <a:cubicBezTo>
                  <a:pt x="1767852" y="3260317"/>
                  <a:pt x="1777143" y="3251098"/>
                  <a:pt x="1788613" y="3251098"/>
                </a:cubicBezTo>
                <a:close/>
                <a:moveTo>
                  <a:pt x="6329472" y="3189246"/>
                </a:moveTo>
                <a:cubicBezTo>
                  <a:pt x="6340933" y="3189246"/>
                  <a:pt x="6350224" y="3198465"/>
                  <a:pt x="6350224" y="3209836"/>
                </a:cubicBezTo>
                <a:cubicBezTo>
                  <a:pt x="6350224" y="3221208"/>
                  <a:pt x="6340933" y="3230427"/>
                  <a:pt x="6329472" y="3230427"/>
                </a:cubicBezTo>
                <a:cubicBezTo>
                  <a:pt x="6318002" y="3230427"/>
                  <a:pt x="6308711" y="3221208"/>
                  <a:pt x="6308711" y="3209836"/>
                </a:cubicBezTo>
                <a:cubicBezTo>
                  <a:pt x="6308711" y="3198465"/>
                  <a:pt x="6318002" y="3189246"/>
                  <a:pt x="6329472" y="3189246"/>
                </a:cubicBezTo>
                <a:close/>
                <a:moveTo>
                  <a:pt x="6013161" y="3189246"/>
                </a:moveTo>
                <a:cubicBezTo>
                  <a:pt x="6024622" y="3189246"/>
                  <a:pt x="6033913" y="3198465"/>
                  <a:pt x="6033913" y="3209836"/>
                </a:cubicBezTo>
                <a:cubicBezTo>
                  <a:pt x="6033913" y="3221208"/>
                  <a:pt x="6024622" y="3230427"/>
                  <a:pt x="6013161" y="3230427"/>
                </a:cubicBezTo>
                <a:cubicBezTo>
                  <a:pt x="6001691" y="3230427"/>
                  <a:pt x="5992400" y="3221208"/>
                  <a:pt x="5992400" y="3209836"/>
                </a:cubicBezTo>
                <a:cubicBezTo>
                  <a:pt x="5992400" y="3198465"/>
                  <a:pt x="6001691" y="3189246"/>
                  <a:pt x="6013161" y="3189246"/>
                </a:cubicBezTo>
                <a:close/>
                <a:moveTo>
                  <a:pt x="5950287" y="3189246"/>
                </a:moveTo>
                <a:cubicBezTo>
                  <a:pt x="5961748" y="3189246"/>
                  <a:pt x="5971039" y="3198465"/>
                  <a:pt x="5971039" y="3209836"/>
                </a:cubicBezTo>
                <a:cubicBezTo>
                  <a:pt x="5971039" y="3221208"/>
                  <a:pt x="5961748" y="3230427"/>
                  <a:pt x="5950287" y="3230427"/>
                </a:cubicBezTo>
                <a:cubicBezTo>
                  <a:pt x="5938817" y="3230427"/>
                  <a:pt x="5929526" y="3221208"/>
                  <a:pt x="5929526" y="3209836"/>
                </a:cubicBezTo>
                <a:cubicBezTo>
                  <a:pt x="5929526" y="3198465"/>
                  <a:pt x="5938817" y="3189246"/>
                  <a:pt x="5950287" y="3189246"/>
                </a:cubicBezTo>
                <a:close/>
                <a:moveTo>
                  <a:pt x="5887080" y="3189246"/>
                </a:moveTo>
                <a:cubicBezTo>
                  <a:pt x="5898541" y="3189246"/>
                  <a:pt x="5907832" y="3198465"/>
                  <a:pt x="5907832" y="3209836"/>
                </a:cubicBezTo>
                <a:cubicBezTo>
                  <a:pt x="5907832" y="3221208"/>
                  <a:pt x="5898541" y="3230427"/>
                  <a:pt x="5887080" y="3230427"/>
                </a:cubicBezTo>
                <a:cubicBezTo>
                  <a:pt x="5875610" y="3230427"/>
                  <a:pt x="5866319" y="3221208"/>
                  <a:pt x="5866319" y="3209836"/>
                </a:cubicBezTo>
                <a:cubicBezTo>
                  <a:pt x="5866319" y="3198465"/>
                  <a:pt x="5875610" y="3189246"/>
                  <a:pt x="5887080" y="3189246"/>
                </a:cubicBezTo>
                <a:close/>
                <a:moveTo>
                  <a:pt x="5824295" y="3189246"/>
                </a:moveTo>
                <a:cubicBezTo>
                  <a:pt x="5835756" y="3189246"/>
                  <a:pt x="5845047" y="3198465"/>
                  <a:pt x="5845047" y="3209836"/>
                </a:cubicBezTo>
                <a:cubicBezTo>
                  <a:pt x="5845047" y="3221208"/>
                  <a:pt x="5835756" y="3230427"/>
                  <a:pt x="5824295" y="3230427"/>
                </a:cubicBezTo>
                <a:cubicBezTo>
                  <a:pt x="5812825" y="3230427"/>
                  <a:pt x="5803534" y="3221208"/>
                  <a:pt x="5803534" y="3209836"/>
                </a:cubicBezTo>
                <a:cubicBezTo>
                  <a:pt x="5803534" y="3198465"/>
                  <a:pt x="5812825" y="3189246"/>
                  <a:pt x="5824295" y="3189246"/>
                </a:cubicBezTo>
                <a:close/>
                <a:moveTo>
                  <a:pt x="5760568" y="3189246"/>
                </a:moveTo>
                <a:cubicBezTo>
                  <a:pt x="5772029" y="3189246"/>
                  <a:pt x="5781320" y="3198465"/>
                  <a:pt x="5781320" y="3209836"/>
                </a:cubicBezTo>
                <a:cubicBezTo>
                  <a:pt x="5781320" y="3221208"/>
                  <a:pt x="5772029" y="3230427"/>
                  <a:pt x="5760568" y="3230427"/>
                </a:cubicBezTo>
                <a:cubicBezTo>
                  <a:pt x="5749098" y="3230427"/>
                  <a:pt x="5739807" y="3221208"/>
                  <a:pt x="5739807" y="3209836"/>
                </a:cubicBezTo>
                <a:cubicBezTo>
                  <a:pt x="5739807" y="3198465"/>
                  <a:pt x="5749098" y="3189246"/>
                  <a:pt x="5760568" y="3189246"/>
                </a:cubicBezTo>
                <a:close/>
                <a:moveTo>
                  <a:pt x="5381643" y="3189246"/>
                </a:moveTo>
                <a:cubicBezTo>
                  <a:pt x="5393104" y="3189246"/>
                  <a:pt x="5402395" y="3198465"/>
                  <a:pt x="5402395" y="3209836"/>
                </a:cubicBezTo>
                <a:cubicBezTo>
                  <a:pt x="5402395" y="3221208"/>
                  <a:pt x="5393104" y="3230427"/>
                  <a:pt x="5381643" y="3230427"/>
                </a:cubicBezTo>
                <a:cubicBezTo>
                  <a:pt x="5370173" y="3230427"/>
                  <a:pt x="5360882" y="3221208"/>
                  <a:pt x="5360882" y="3209836"/>
                </a:cubicBezTo>
                <a:cubicBezTo>
                  <a:pt x="5360882" y="3198465"/>
                  <a:pt x="5370173" y="3189246"/>
                  <a:pt x="5381643" y="3189246"/>
                </a:cubicBezTo>
                <a:close/>
                <a:moveTo>
                  <a:pt x="5318859" y="3189246"/>
                </a:moveTo>
                <a:cubicBezTo>
                  <a:pt x="5330320" y="3189246"/>
                  <a:pt x="5339611" y="3198465"/>
                  <a:pt x="5339611" y="3209836"/>
                </a:cubicBezTo>
                <a:cubicBezTo>
                  <a:pt x="5339611" y="3221208"/>
                  <a:pt x="5330320" y="3230427"/>
                  <a:pt x="5318859" y="3230427"/>
                </a:cubicBezTo>
                <a:cubicBezTo>
                  <a:pt x="5307389" y="3230427"/>
                  <a:pt x="5298098" y="3221208"/>
                  <a:pt x="5298098" y="3209836"/>
                </a:cubicBezTo>
                <a:cubicBezTo>
                  <a:pt x="5298098" y="3198465"/>
                  <a:pt x="5307389" y="3189246"/>
                  <a:pt x="5318859" y="3189246"/>
                </a:cubicBezTo>
                <a:close/>
                <a:moveTo>
                  <a:pt x="4813691" y="3189246"/>
                </a:moveTo>
                <a:cubicBezTo>
                  <a:pt x="4825152" y="3189246"/>
                  <a:pt x="4834443" y="3198465"/>
                  <a:pt x="4834443" y="3209836"/>
                </a:cubicBezTo>
                <a:cubicBezTo>
                  <a:pt x="4834443" y="3221208"/>
                  <a:pt x="4825152" y="3230427"/>
                  <a:pt x="4813691" y="3230427"/>
                </a:cubicBezTo>
                <a:cubicBezTo>
                  <a:pt x="4802221" y="3230427"/>
                  <a:pt x="4792930" y="3221208"/>
                  <a:pt x="4792930" y="3209836"/>
                </a:cubicBezTo>
                <a:cubicBezTo>
                  <a:pt x="4792930" y="3198465"/>
                  <a:pt x="4802221" y="3189246"/>
                  <a:pt x="4813691" y="3189246"/>
                </a:cubicBezTo>
                <a:close/>
                <a:moveTo>
                  <a:pt x="4749964" y="3189246"/>
                </a:moveTo>
                <a:cubicBezTo>
                  <a:pt x="4761425" y="3189246"/>
                  <a:pt x="4770716" y="3198465"/>
                  <a:pt x="4770716" y="3209836"/>
                </a:cubicBezTo>
                <a:cubicBezTo>
                  <a:pt x="4770716" y="3221208"/>
                  <a:pt x="4761425" y="3230427"/>
                  <a:pt x="4749964" y="3230427"/>
                </a:cubicBezTo>
                <a:cubicBezTo>
                  <a:pt x="4738494" y="3230427"/>
                  <a:pt x="4729203" y="3221208"/>
                  <a:pt x="4729203" y="3209836"/>
                </a:cubicBezTo>
                <a:cubicBezTo>
                  <a:pt x="4729203" y="3198465"/>
                  <a:pt x="4738494" y="3189246"/>
                  <a:pt x="4749964" y="3189246"/>
                </a:cubicBezTo>
                <a:close/>
                <a:moveTo>
                  <a:pt x="4687099" y="3189246"/>
                </a:moveTo>
                <a:cubicBezTo>
                  <a:pt x="4698560" y="3189246"/>
                  <a:pt x="4707851" y="3198465"/>
                  <a:pt x="4707851" y="3209836"/>
                </a:cubicBezTo>
                <a:cubicBezTo>
                  <a:pt x="4707851" y="3221208"/>
                  <a:pt x="4698560" y="3230427"/>
                  <a:pt x="4687099" y="3230427"/>
                </a:cubicBezTo>
                <a:cubicBezTo>
                  <a:pt x="4675629" y="3230427"/>
                  <a:pt x="4666338" y="3221208"/>
                  <a:pt x="4666338" y="3209836"/>
                </a:cubicBezTo>
                <a:cubicBezTo>
                  <a:pt x="4666338" y="3198465"/>
                  <a:pt x="4675629" y="3189246"/>
                  <a:pt x="4687099" y="3189246"/>
                </a:cubicBezTo>
                <a:close/>
                <a:moveTo>
                  <a:pt x="4623973" y="3189246"/>
                </a:moveTo>
                <a:cubicBezTo>
                  <a:pt x="4635434" y="3189246"/>
                  <a:pt x="4644725" y="3198465"/>
                  <a:pt x="4644725" y="3209836"/>
                </a:cubicBezTo>
                <a:cubicBezTo>
                  <a:pt x="4644725" y="3221208"/>
                  <a:pt x="4635434" y="3230427"/>
                  <a:pt x="4623973" y="3230427"/>
                </a:cubicBezTo>
                <a:cubicBezTo>
                  <a:pt x="4612503" y="3230427"/>
                  <a:pt x="4603212" y="3221208"/>
                  <a:pt x="4603212" y="3209836"/>
                </a:cubicBezTo>
                <a:cubicBezTo>
                  <a:pt x="4603212" y="3198465"/>
                  <a:pt x="4612503" y="3189246"/>
                  <a:pt x="4623973" y="3189246"/>
                </a:cubicBezTo>
                <a:close/>
                <a:moveTo>
                  <a:pt x="4497461" y="3189246"/>
                </a:moveTo>
                <a:cubicBezTo>
                  <a:pt x="4508922" y="3189246"/>
                  <a:pt x="4518213" y="3198465"/>
                  <a:pt x="4518213" y="3209836"/>
                </a:cubicBezTo>
                <a:cubicBezTo>
                  <a:pt x="4518213" y="3221208"/>
                  <a:pt x="4508922" y="3230427"/>
                  <a:pt x="4497461" y="3230427"/>
                </a:cubicBezTo>
                <a:cubicBezTo>
                  <a:pt x="4485991" y="3230427"/>
                  <a:pt x="4476700" y="3221208"/>
                  <a:pt x="4476700" y="3209836"/>
                </a:cubicBezTo>
                <a:cubicBezTo>
                  <a:pt x="4476700" y="3198465"/>
                  <a:pt x="4485991" y="3189246"/>
                  <a:pt x="4497461" y="3189246"/>
                </a:cubicBezTo>
                <a:close/>
                <a:moveTo>
                  <a:pt x="4434506" y="3189246"/>
                </a:moveTo>
                <a:cubicBezTo>
                  <a:pt x="4445967" y="3189246"/>
                  <a:pt x="4455258" y="3198465"/>
                  <a:pt x="4455258" y="3209836"/>
                </a:cubicBezTo>
                <a:cubicBezTo>
                  <a:pt x="4455258" y="3221208"/>
                  <a:pt x="4445967" y="3230427"/>
                  <a:pt x="4434506" y="3230427"/>
                </a:cubicBezTo>
                <a:cubicBezTo>
                  <a:pt x="4423036" y="3230427"/>
                  <a:pt x="4413745" y="3221208"/>
                  <a:pt x="4413745" y="3209836"/>
                </a:cubicBezTo>
                <a:cubicBezTo>
                  <a:pt x="4413745" y="3198465"/>
                  <a:pt x="4423036" y="3189246"/>
                  <a:pt x="4434506" y="3189246"/>
                </a:cubicBezTo>
                <a:close/>
                <a:moveTo>
                  <a:pt x="4371129" y="3189246"/>
                </a:moveTo>
                <a:cubicBezTo>
                  <a:pt x="4382590" y="3189246"/>
                  <a:pt x="4391881" y="3198465"/>
                  <a:pt x="4391881" y="3209836"/>
                </a:cubicBezTo>
                <a:cubicBezTo>
                  <a:pt x="4391881" y="3221208"/>
                  <a:pt x="4382590" y="3230427"/>
                  <a:pt x="4371129" y="3230427"/>
                </a:cubicBezTo>
                <a:cubicBezTo>
                  <a:pt x="4359659" y="3230427"/>
                  <a:pt x="4350368" y="3221208"/>
                  <a:pt x="4350368" y="3209836"/>
                </a:cubicBezTo>
                <a:cubicBezTo>
                  <a:pt x="4350368" y="3198465"/>
                  <a:pt x="4359659" y="3189246"/>
                  <a:pt x="4371129" y="3189246"/>
                </a:cubicBezTo>
                <a:close/>
                <a:moveTo>
                  <a:pt x="4308254" y="3189246"/>
                </a:moveTo>
                <a:cubicBezTo>
                  <a:pt x="4319715" y="3189246"/>
                  <a:pt x="4329006" y="3198465"/>
                  <a:pt x="4329006" y="3209836"/>
                </a:cubicBezTo>
                <a:cubicBezTo>
                  <a:pt x="4329006" y="3221208"/>
                  <a:pt x="4319715" y="3230427"/>
                  <a:pt x="4308254" y="3230427"/>
                </a:cubicBezTo>
                <a:cubicBezTo>
                  <a:pt x="4296784" y="3230427"/>
                  <a:pt x="4287493" y="3221208"/>
                  <a:pt x="4287493" y="3209836"/>
                </a:cubicBezTo>
                <a:cubicBezTo>
                  <a:pt x="4287493" y="3198465"/>
                  <a:pt x="4296784" y="3189246"/>
                  <a:pt x="4308254" y="3189246"/>
                </a:cubicBezTo>
                <a:close/>
                <a:moveTo>
                  <a:pt x="4244617" y="3189246"/>
                </a:moveTo>
                <a:cubicBezTo>
                  <a:pt x="4256078" y="3189246"/>
                  <a:pt x="4265369" y="3198465"/>
                  <a:pt x="4265369" y="3209836"/>
                </a:cubicBezTo>
                <a:cubicBezTo>
                  <a:pt x="4265369" y="3221208"/>
                  <a:pt x="4256078" y="3230427"/>
                  <a:pt x="4244617" y="3230427"/>
                </a:cubicBezTo>
                <a:cubicBezTo>
                  <a:pt x="4233147" y="3230427"/>
                  <a:pt x="4223856" y="3221208"/>
                  <a:pt x="4223856" y="3209836"/>
                </a:cubicBezTo>
                <a:cubicBezTo>
                  <a:pt x="4223856" y="3198465"/>
                  <a:pt x="4233147" y="3189246"/>
                  <a:pt x="4244617" y="3189246"/>
                </a:cubicBezTo>
                <a:close/>
                <a:moveTo>
                  <a:pt x="4181662" y="3189246"/>
                </a:moveTo>
                <a:cubicBezTo>
                  <a:pt x="4193123" y="3189246"/>
                  <a:pt x="4202414" y="3198465"/>
                  <a:pt x="4202414" y="3209836"/>
                </a:cubicBezTo>
                <a:cubicBezTo>
                  <a:pt x="4202414" y="3221208"/>
                  <a:pt x="4193123" y="3230427"/>
                  <a:pt x="4181662" y="3230427"/>
                </a:cubicBezTo>
                <a:cubicBezTo>
                  <a:pt x="4170192" y="3230427"/>
                  <a:pt x="4160901" y="3221208"/>
                  <a:pt x="4160901" y="3209836"/>
                </a:cubicBezTo>
                <a:cubicBezTo>
                  <a:pt x="4160901" y="3198465"/>
                  <a:pt x="4170192" y="3189246"/>
                  <a:pt x="4181662" y="3189246"/>
                </a:cubicBezTo>
                <a:close/>
                <a:moveTo>
                  <a:pt x="4118536" y="3189246"/>
                </a:moveTo>
                <a:cubicBezTo>
                  <a:pt x="4129997" y="3189246"/>
                  <a:pt x="4139288" y="3198465"/>
                  <a:pt x="4139288" y="3209836"/>
                </a:cubicBezTo>
                <a:cubicBezTo>
                  <a:pt x="4139288" y="3221208"/>
                  <a:pt x="4129997" y="3230427"/>
                  <a:pt x="4118536" y="3230427"/>
                </a:cubicBezTo>
                <a:cubicBezTo>
                  <a:pt x="4107066" y="3230427"/>
                  <a:pt x="4097775" y="3221208"/>
                  <a:pt x="4097775" y="3209836"/>
                </a:cubicBezTo>
                <a:cubicBezTo>
                  <a:pt x="4097775" y="3198465"/>
                  <a:pt x="4107066" y="3189246"/>
                  <a:pt x="4118536" y="3189246"/>
                </a:cubicBezTo>
                <a:close/>
                <a:moveTo>
                  <a:pt x="4055751" y="3189246"/>
                </a:moveTo>
                <a:cubicBezTo>
                  <a:pt x="4067212" y="3189246"/>
                  <a:pt x="4076503" y="3198465"/>
                  <a:pt x="4076503" y="3209836"/>
                </a:cubicBezTo>
                <a:cubicBezTo>
                  <a:pt x="4076503" y="3221208"/>
                  <a:pt x="4067212" y="3230427"/>
                  <a:pt x="4055751" y="3230427"/>
                </a:cubicBezTo>
                <a:cubicBezTo>
                  <a:pt x="4044281" y="3230427"/>
                  <a:pt x="4034990" y="3221208"/>
                  <a:pt x="4034990" y="3209836"/>
                </a:cubicBezTo>
                <a:cubicBezTo>
                  <a:pt x="4034990" y="3198465"/>
                  <a:pt x="4044281" y="3189246"/>
                  <a:pt x="4055751" y="3189246"/>
                </a:cubicBezTo>
                <a:close/>
                <a:moveTo>
                  <a:pt x="3992034" y="3189246"/>
                </a:moveTo>
                <a:cubicBezTo>
                  <a:pt x="4003495" y="3189246"/>
                  <a:pt x="4012786" y="3198465"/>
                  <a:pt x="4012786" y="3209836"/>
                </a:cubicBezTo>
                <a:cubicBezTo>
                  <a:pt x="4012786" y="3221208"/>
                  <a:pt x="4003495" y="3230427"/>
                  <a:pt x="3992034" y="3230427"/>
                </a:cubicBezTo>
                <a:cubicBezTo>
                  <a:pt x="3980564" y="3230427"/>
                  <a:pt x="3971273" y="3221208"/>
                  <a:pt x="3971273" y="3209836"/>
                </a:cubicBezTo>
                <a:cubicBezTo>
                  <a:pt x="3971273" y="3198465"/>
                  <a:pt x="3980564" y="3189246"/>
                  <a:pt x="3992034" y="3189246"/>
                </a:cubicBezTo>
                <a:close/>
                <a:moveTo>
                  <a:pt x="3929159" y="3189246"/>
                </a:moveTo>
                <a:cubicBezTo>
                  <a:pt x="3940620" y="3189246"/>
                  <a:pt x="3949911" y="3198465"/>
                  <a:pt x="3949911" y="3209836"/>
                </a:cubicBezTo>
                <a:cubicBezTo>
                  <a:pt x="3949911" y="3221208"/>
                  <a:pt x="3940620" y="3230427"/>
                  <a:pt x="3929159" y="3230427"/>
                </a:cubicBezTo>
                <a:cubicBezTo>
                  <a:pt x="3917689" y="3230427"/>
                  <a:pt x="3908398" y="3221208"/>
                  <a:pt x="3908398" y="3209836"/>
                </a:cubicBezTo>
                <a:cubicBezTo>
                  <a:pt x="3908398" y="3198465"/>
                  <a:pt x="3917689" y="3189246"/>
                  <a:pt x="3929159" y="3189246"/>
                </a:cubicBezTo>
                <a:close/>
                <a:moveTo>
                  <a:pt x="3872696" y="3188815"/>
                </a:moveTo>
                <a:cubicBezTo>
                  <a:pt x="3884157" y="3188815"/>
                  <a:pt x="3893448" y="3198034"/>
                  <a:pt x="3893448" y="3209405"/>
                </a:cubicBezTo>
                <a:cubicBezTo>
                  <a:pt x="3893448" y="3220777"/>
                  <a:pt x="3884157" y="3229996"/>
                  <a:pt x="3872696" y="3229996"/>
                </a:cubicBezTo>
                <a:cubicBezTo>
                  <a:pt x="3861226" y="3229996"/>
                  <a:pt x="3851935" y="3220777"/>
                  <a:pt x="3851935" y="3209405"/>
                </a:cubicBezTo>
                <a:cubicBezTo>
                  <a:pt x="3851935" y="3198034"/>
                  <a:pt x="3861226" y="3188815"/>
                  <a:pt x="3872696" y="3188815"/>
                </a:cubicBezTo>
                <a:close/>
                <a:moveTo>
                  <a:pt x="3809831" y="3188815"/>
                </a:moveTo>
                <a:cubicBezTo>
                  <a:pt x="3821292" y="3188815"/>
                  <a:pt x="3830583" y="3198034"/>
                  <a:pt x="3830583" y="3209405"/>
                </a:cubicBezTo>
                <a:cubicBezTo>
                  <a:pt x="3830583" y="3220777"/>
                  <a:pt x="3821292" y="3229996"/>
                  <a:pt x="3809831" y="3229996"/>
                </a:cubicBezTo>
                <a:cubicBezTo>
                  <a:pt x="3798361" y="3229996"/>
                  <a:pt x="3789070" y="3220777"/>
                  <a:pt x="3789070" y="3209405"/>
                </a:cubicBezTo>
                <a:cubicBezTo>
                  <a:pt x="3789070" y="3198034"/>
                  <a:pt x="3798361" y="3188815"/>
                  <a:pt x="3809831" y="3188815"/>
                </a:cubicBezTo>
                <a:close/>
                <a:moveTo>
                  <a:pt x="3746104" y="3188815"/>
                </a:moveTo>
                <a:cubicBezTo>
                  <a:pt x="3757565" y="3188815"/>
                  <a:pt x="3766856" y="3198034"/>
                  <a:pt x="3766856" y="3209405"/>
                </a:cubicBezTo>
                <a:cubicBezTo>
                  <a:pt x="3766856" y="3220777"/>
                  <a:pt x="3757565" y="3229996"/>
                  <a:pt x="3746104" y="3229996"/>
                </a:cubicBezTo>
                <a:cubicBezTo>
                  <a:pt x="3734634" y="3229996"/>
                  <a:pt x="3725343" y="3220777"/>
                  <a:pt x="3725343" y="3209405"/>
                </a:cubicBezTo>
                <a:cubicBezTo>
                  <a:pt x="3725343" y="3198034"/>
                  <a:pt x="3734634" y="3188815"/>
                  <a:pt x="3746104" y="3188815"/>
                </a:cubicBezTo>
                <a:close/>
                <a:moveTo>
                  <a:pt x="3683238" y="3188815"/>
                </a:moveTo>
                <a:cubicBezTo>
                  <a:pt x="3694699" y="3188815"/>
                  <a:pt x="3703990" y="3198034"/>
                  <a:pt x="3703990" y="3209405"/>
                </a:cubicBezTo>
                <a:cubicBezTo>
                  <a:pt x="3703990" y="3220777"/>
                  <a:pt x="3694699" y="3229996"/>
                  <a:pt x="3683238" y="3229996"/>
                </a:cubicBezTo>
                <a:cubicBezTo>
                  <a:pt x="3671768" y="3229996"/>
                  <a:pt x="3662477" y="3220777"/>
                  <a:pt x="3662477" y="3209405"/>
                </a:cubicBezTo>
                <a:cubicBezTo>
                  <a:pt x="3662477" y="3198034"/>
                  <a:pt x="3671768" y="3188815"/>
                  <a:pt x="3683238" y="3188815"/>
                </a:cubicBezTo>
                <a:close/>
                <a:moveTo>
                  <a:pt x="3620113" y="3188815"/>
                </a:moveTo>
                <a:cubicBezTo>
                  <a:pt x="3631574" y="3188815"/>
                  <a:pt x="3640865" y="3198034"/>
                  <a:pt x="3640865" y="3209405"/>
                </a:cubicBezTo>
                <a:cubicBezTo>
                  <a:pt x="3640865" y="3220777"/>
                  <a:pt x="3631574" y="3229996"/>
                  <a:pt x="3620113" y="3229996"/>
                </a:cubicBezTo>
                <a:cubicBezTo>
                  <a:pt x="3608643" y="3229996"/>
                  <a:pt x="3599352" y="3220777"/>
                  <a:pt x="3599352" y="3209405"/>
                </a:cubicBezTo>
                <a:cubicBezTo>
                  <a:pt x="3599352" y="3198034"/>
                  <a:pt x="3608643" y="3188815"/>
                  <a:pt x="3620113" y="3188815"/>
                </a:cubicBezTo>
                <a:close/>
                <a:moveTo>
                  <a:pt x="3557238" y="3188815"/>
                </a:moveTo>
                <a:cubicBezTo>
                  <a:pt x="3568699" y="3188815"/>
                  <a:pt x="3577990" y="3198034"/>
                  <a:pt x="3577990" y="3209405"/>
                </a:cubicBezTo>
                <a:cubicBezTo>
                  <a:pt x="3577990" y="3220777"/>
                  <a:pt x="3568699" y="3229996"/>
                  <a:pt x="3557238" y="3229996"/>
                </a:cubicBezTo>
                <a:cubicBezTo>
                  <a:pt x="3545768" y="3229996"/>
                  <a:pt x="3536477" y="3220777"/>
                  <a:pt x="3536477" y="3209405"/>
                </a:cubicBezTo>
                <a:cubicBezTo>
                  <a:pt x="3536477" y="3198034"/>
                  <a:pt x="3545768" y="3188815"/>
                  <a:pt x="3557238" y="3188815"/>
                </a:cubicBezTo>
                <a:close/>
                <a:moveTo>
                  <a:pt x="3493431" y="3188815"/>
                </a:moveTo>
                <a:cubicBezTo>
                  <a:pt x="3504892" y="3188815"/>
                  <a:pt x="3514183" y="3198034"/>
                  <a:pt x="3514183" y="3209405"/>
                </a:cubicBezTo>
                <a:cubicBezTo>
                  <a:pt x="3514183" y="3220777"/>
                  <a:pt x="3504892" y="3229996"/>
                  <a:pt x="3493431" y="3229996"/>
                </a:cubicBezTo>
                <a:cubicBezTo>
                  <a:pt x="3481961" y="3229996"/>
                  <a:pt x="3472670" y="3220777"/>
                  <a:pt x="3472670" y="3209405"/>
                </a:cubicBezTo>
                <a:cubicBezTo>
                  <a:pt x="3472670" y="3198034"/>
                  <a:pt x="3481961" y="3188815"/>
                  <a:pt x="3493431" y="3188815"/>
                </a:cubicBezTo>
                <a:close/>
                <a:moveTo>
                  <a:pt x="3430646" y="3188815"/>
                </a:moveTo>
                <a:cubicBezTo>
                  <a:pt x="3442107" y="3188815"/>
                  <a:pt x="3451398" y="3198034"/>
                  <a:pt x="3451398" y="3209405"/>
                </a:cubicBezTo>
                <a:cubicBezTo>
                  <a:pt x="3451398" y="3220777"/>
                  <a:pt x="3442107" y="3229996"/>
                  <a:pt x="3430646" y="3229996"/>
                </a:cubicBezTo>
                <a:cubicBezTo>
                  <a:pt x="3419176" y="3229996"/>
                  <a:pt x="3409885" y="3220777"/>
                  <a:pt x="3409885" y="3209405"/>
                </a:cubicBezTo>
                <a:cubicBezTo>
                  <a:pt x="3409885" y="3198034"/>
                  <a:pt x="3419176" y="3188815"/>
                  <a:pt x="3430646" y="3188815"/>
                </a:cubicBezTo>
                <a:close/>
                <a:moveTo>
                  <a:pt x="3367269" y="3188815"/>
                </a:moveTo>
                <a:cubicBezTo>
                  <a:pt x="3378730" y="3188815"/>
                  <a:pt x="3388021" y="3198034"/>
                  <a:pt x="3388021" y="3209405"/>
                </a:cubicBezTo>
                <a:cubicBezTo>
                  <a:pt x="3388021" y="3220777"/>
                  <a:pt x="3378730" y="3229996"/>
                  <a:pt x="3367269" y="3229996"/>
                </a:cubicBezTo>
                <a:cubicBezTo>
                  <a:pt x="3355799" y="3229996"/>
                  <a:pt x="3346508" y="3220777"/>
                  <a:pt x="3346508" y="3209405"/>
                </a:cubicBezTo>
                <a:cubicBezTo>
                  <a:pt x="3346508" y="3198034"/>
                  <a:pt x="3355799" y="3188815"/>
                  <a:pt x="3367269" y="3188815"/>
                </a:cubicBezTo>
                <a:close/>
                <a:moveTo>
                  <a:pt x="3304394" y="3188815"/>
                </a:moveTo>
                <a:cubicBezTo>
                  <a:pt x="3315855" y="3188815"/>
                  <a:pt x="3325146" y="3198034"/>
                  <a:pt x="3325146" y="3209405"/>
                </a:cubicBezTo>
                <a:cubicBezTo>
                  <a:pt x="3325146" y="3220777"/>
                  <a:pt x="3315855" y="3229996"/>
                  <a:pt x="3304394" y="3229996"/>
                </a:cubicBezTo>
                <a:cubicBezTo>
                  <a:pt x="3292924" y="3229996"/>
                  <a:pt x="3283633" y="3220777"/>
                  <a:pt x="3283633" y="3209405"/>
                </a:cubicBezTo>
                <a:cubicBezTo>
                  <a:pt x="3283633" y="3198034"/>
                  <a:pt x="3292924" y="3188815"/>
                  <a:pt x="3304394" y="3188815"/>
                </a:cubicBezTo>
                <a:close/>
                <a:moveTo>
                  <a:pt x="1788613" y="3188815"/>
                </a:moveTo>
                <a:cubicBezTo>
                  <a:pt x="1800074" y="3188815"/>
                  <a:pt x="1809365" y="3198034"/>
                  <a:pt x="1809365" y="3209405"/>
                </a:cubicBezTo>
                <a:cubicBezTo>
                  <a:pt x="1809365" y="3220777"/>
                  <a:pt x="1800074" y="3229996"/>
                  <a:pt x="1788613" y="3229996"/>
                </a:cubicBezTo>
                <a:cubicBezTo>
                  <a:pt x="1777143" y="3229996"/>
                  <a:pt x="1767852" y="3220777"/>
                  <a:pt x="1767852" y="3209405"/>
                </a:cubicBezTo>
                <a:cubicBezTo>
                  <a:pt x="1767852" y="3198034"/>
                  <a:pt x="1777143" y="3188815"/>
                  <a:pt x="1788613" y="3188815"/>
                </a:cubicBezTo>
                <a:close/>
                <a:moveTo>
                  <a:pt x="1724896" y="3188815"/>
                </a:moveTo>
                <a:cubicBezTo>
                  <a:pt x="1736357" y="3188815"/>
                  <a:pt x="1745648" y="3198034"/>
                  <a:pt x="1745648" y="3209405"/>
                </a:cubicBezTo>
                <a:cubicBezTo>
                  <a:pt x="1745648" y="3220777"/>
                  <a:pt x="1736357" y="3229996"/>
                  <a:pt x="1724896" y="3229996"/>
                </a:cubicBezTo>
                <a:cubicBezTo>
                  <a:pt x="1713426" y="3229996"/>
                  <a:pt x="1704135" y="3220777"/>
                  <a:pt x="1704135" y="3209405"/>
                </a:cubicBezTo>
                <a:cubicBezTo>
                  <a:pt x="1704135" y="3198034"/>
                  <a:pt x="1713426" y="3188815"/>
                  <a:pt x="1724896" y="3188815"/>
                </a:cubicBezTo>
                <a:close/>
                <a:moveTo>
                  <a:pt x="1662021" y="3188815"/>
                </a:moveTo>
                <a:cubicBezTo>
                  <a:pt x="1673482" y="3188815"/>
                  <a:pt x="1682773" y="3198034"/>
                  <a:pt x="1682773" y="3209405"/>
                </a:cubicBezTo>
                <a:cubicBezTo>
                  <a:pt x="1682773" y="3220777"/>
                  <a:pt x="1673482" y="3229996"/>
                  <a:pt x="1662021" y="3229996"/>
                </a:cubicBezTo>
                <a:cubicBezTo>
                  <a:pt x="1650551" y="3229996"/>
                  <a:pt x="1641260" y="3220777"/>
                  <a:pt x="1641260" y="3209405"/>
                </a:cubicBezTo>
                <a:cubicBezTo>
                  <a:pt x="1641260" y="3198034"/>
                  <a:pt x="1650551" y="3188815"/>
                  <a:pt x="1662021" y="3188815"/>
                </a:cubicBezTo>
                <a:close/>
                <a:moveTo>
                  <a:pt x="1598895" y="3188815"/>
                </a:moveTo>
                <a:cubicBezTo>
                  <a:pt x="1610356" y="3188815"/>
                  <a:pt x="1619647" y="3198034"/>
                  <a:pt x="1619647" y="3209405"/>
                </a:cubicBezTo>
                <a:cubicBezTo>
                  <a:pt x="1619647" y="3220777"/>
                  <a:pt x="1610356" y="3229996"/>
                  <a:pt x="1598895" y="3229996"/>
                </a:cubicBezTo>
                <a:cubicBezTo>
                  <a:pt x="1587425" y="3229996"/>
                  <a:pt x="1578134" y="3220777"/>
                  <a:pt x="1578134" y="3209405"/>
                </a:cubicBezTo>
                <a:cubicBezTo>
                  <a:pt x="1578134" y="3198034"/>
                  <a:pt x="1587425" y="3188815"/>
                  <a:pt x="1598895" y="3188815"/>
                </a:cubicBezTo>
                <a:close/>
                <a:moveTo>
                  <a:pt x="6329472" y="3126703"/>
                </a:moveTo>
                <a:cubicBezTo>
                  <a:pt x="6340933" y="3126703"/>
                  <a:pt x="6350224" y="3135922"/>
                  <a:pt x="6350224" y="3147293"/>
                </a:cubicBezTo>
                <a:cubicBezTo>
                  <a:pt x="6350224" y="3158665"/>
                  <a:pt x="6340933" y="3167884"/>
                  <a:pt x="6329472" y="3167884"/>
                </a:cubicBezTo>
                <a:cubicBezTo>
                  <a:pt x="6318002" y="3167884"/>
                  <a:pt x="6308711" y="3158665"/>
                  <a:pt x="6308711" y="3147293"/>
                </a:cubicBezTo>
                <a:cubicBezTo>
                  <a:pt x="6308711" y="3135922"/>
                  <a:pt x="6318002" y="3126703"/>
                  <a:pt x="6329472" y="3126703"/>
                </a:cubicBezTo>
                <a:close/>
                <a:moveTo>
                  <a:pt x="6076879" y="3126703"/>
                </a:moveTo>
                <a:cubicBezTo>
                  <a:pt x="6088340" y="3126703"/>
                  <a:pt x="6097631" y="3135922"/>
                  <a:pt x="6097631" y="3147293"/>
                </a:cubicBezTo>
                <a:cubicBezTo>
                  <a:pt x="6097631" y="3158665"/>
                  <a:pt x="6088340" y="3167884"/>
                  <a:pt x="6076879" y="3167884"/>
                </a:cubicBezTo>
                <a:cubicBezTo>
                  <a:pt x="6065409" y="3167884"/>
                  <a:pt x="6056118" y="3158665"/>
                  <a:pt x="6056118" y="3147293"/>
                </a:cubicBezTo>
                <a:cubicBezTo>
                  <a:pt x="6056118" y="3135922"/>
                  <a:pt x="6065409" y="3126703"/>
                  <a:pt x="6076879" y="3126703"/>
                </a:cubicBezTo>
                <a:close/>
                <a:moveTo>
                  <a:pt x="5950287" y="3126703"/>
                </a:moveTo>
                <a:cubicBezTo>
                  <a:pt x="5961748" y="3126703"/>
                  <a:pt x="5971039" y="3135922"/>
                  <a:pt x="5971039" y="3147293"/>
                </a:cubicBezTo>
                <a:cubicBezTo>
                  <a:pt x="5971039" y="3158665"/>
                  <a:pt x="5961748" y="3167884"/>
                  <a:pt x="5950287" y="3167884"/>
                </a:cubicBezTo>
                <a:cubicBezTo>
                  <a:pt x="5938817" y="3167884"/>
                  <a:pt x="5929526" y="3158665"/>
                  <a:pt x="5929526" y="3147293"/>
                </a:cubicBezTo>
                <a:cubicBezTo>
                  <a:pt x="5929526" y="3135922"/>
                  <a:pt x="5938817" y="3126703"/>
                  <a:pt x="5950287" y="3126703"/>
                </a:cubicBezTo>
                <a:close/>
                <a:moveTo>
                  <a:pt x="5887080" y="3126703"/>
                </a:moveTo>
                <a:cubicBezTo>
                  <a:pt x="5898541" y="3126703"/>
                  <a:pt x="5907832" y="3135922"/>
                  <a:pt x="5907832" y="3147293"/>
                </a:cubicBezTo>
                <a:cubicBezTo>
                  <a:pt x="5907832" y="3158665"/>
                  <a:pt x="5898541" y="3167884"/>
                  <a:pt x="5887080" y="3167884"/>
                </a:cubicBezTo>
                <a:cubicBezTo>
                  <a:pt x="5875610" y="3167884"/>
                  <a:pt x="5866319" y="3158665"/>
                  <a:pt x="5866319" y="3147293"/>
                </a:cubicBezTo>
                <a:cubicBezTo>
                  <a:pt x="5866319" y="3135922"/>
                  <a:pt x="5875610" y="3126703"/>
                  <a:pt x="5887080" y="3126703"/>
                </a:cubicBezTo>
                <a:close/>
                <a:moveTo>
                  <a:pt x="5824295" y="3126703"/>
                </a:moveTo>
                <a:cubicBezTo>
                  <a:pt x="5835756" y="3126703"/>
                  <a:pt x="5845047" y="3135922"/>
                  <a:pt x="5845047" y="3147293"/>
                </a:cubicBezTo>
                <a:cubicBezTo>
                  <a:pt x="5845047" y="3158665"/>
                  <a:pt x="5835756" y="3167884"/>
                  <a:pt x="5824295" y="3167884"/>
                </a:cubicBezTo>
                <a:cubicBezTo>
                  <a:pt x="5812825" y="3167884"/>
                  <a:pt x="5803534" y="3158665"/>
                  <a:pt x="5803534" y="3147293"/>
                </a:cubicBezTo>
                <a:cubicBezTo>
                  <a:pt x="5803534" y="3135922"/>
                  <a:pt x="5812825" y="3126703"/>
                  <a:pt x="5824295" y="3126703"/>
                </a:cubicBezTo>
                <a:close/>
                <a:moveTo>
                  <a:pt x="5760568" y="3126703"/>
                </a:moveTo>
                <a:cubicBezTo>
                  <a:pt x="5772029" y="3126703"/>
                  <a:pt x="5781320" y="3135922"/>
                  <a:pt x="5781320" y="3147293"/>
                </a:cubicBezTo>
                <a:cubicBezTo>
                  <a:pt x="5781320" y="3158665"/>
                  <a:pt x="5772029" y="3167884"/>
                  <a:pt x="5760568" y="3167884"/>
                </a:cubicBezTo>
                <a:cubicBezTo>
                  <a:pt x="5749098" y="3167884"/>
                  <a:pt x="5739807" y="3158665"/>
                  <a:pt x="5739807" y="3147293"/>
                </a:cubicBezTo>
                <a:cubicBezTo>
                  <a:pt x="5739807" y="3135922"/>
                  <a:pt x="5749098" y="3126703"/>
                  <a:pt x="5760568" y="3126703"/>
                </a:cubicBezTo>
                <a:close/>
                <a:moveTo>
                  <a:pt x="5508065" y="3126703"/>
                </a:moveTo>
                <a:cubicBezTo>
                  <a:pt x="5519526" y="3126703"/>
                  <a:pt x="5528817" y="3135922"/>
                  <a:pt x="5528817" y="3147293"/>
                </a:cubicBezTo>
                <a:cubicBezTo>
                  <a:pt x="5528817" y="3158665"/>
                  <a:pt x="5519526" y="3167884"/>
                  <a:pt x="5508065" y="3167884"/>
                </a:cubicBezTo>
                <a:cubicBezTo>
                  <a:pt x="5496595" y="3167884"/>
                  <a:pt x="5487304" y="3158665"/>
                  <a:pt x="5487304" y="3147293"/>
                </a:cubicBezTo>
                <a:cubicBezTo>
                  <a:pt x="5487304" y="3135922"/>
                  <a:pt x="5496595" y="3126703"/>
                  <a:pt x="5508065" y="3126703"/>
                </a:cubicBezTo>
                <a:close/>
                <a:moveTo>
                  <a:pt x="5445200" y="3126703"/>
                </a:moveTo>
                <a:cubicBezTo>
                  <a:pt x="5456661" y="3126703"/>
                  <a:pt x="5465952" y="3135922"/>
                  <a:pt x="5465952" y="3147293"/>
                </a:cubicBezTo>
                <a:cubicBezTo>
                  <a:pt x="5465952" y="3158665"/>
                  <a:pt x="5456661" y="3167884"/>
                  <a:pt x="5445200" y="3167884"/>
                </a:cubicBezTo>
                <a:cubicBezTo>
                  <a:pt x="5433730" y="3167884"/>
                  <a:pt x="5424439" y="3158665"/>
                  <a:pt x="5424439" y="3147293"/>
                </a:cubicBezTo>
                <a:cubicBezTo>
                  <a:pt x="5424439" y="3135922"/>
                  <a:pt x="5433730" y="3126703"/>
                  <a:pt x="5445200" y="3126703"/>
                </a:cubicBezTo>
                <a:close/>
                <a:moveTo>
                  <a:pt x="5381643" y="3126703"/>
                </a:moveTo>
                <a:cubicBezTo>
                  <a:pt x="5393104" y="3126703"/>
                  <a:pt x="5402395" y="3135922"/>
                  <a:pt x="5402395" y="3147293"/>
                </a:cubicBezTo>
                <a:cubicBezTo>
                  <a:pt x="5402395" y="3158665"/>
                  <a:pt x="5393104" y="3167884"/>
                  <a:pt x="5381643" y="3167884"/>
                </a:cubicBezTo>
                <a:cubicBezTo>
                  <a:pt x="5370173" y="3167884"/>
                  <a:pt x="5360882" y="3158665"/>
                  <a:pt x="5360882" y="3147293"/>
                </a:cubicBezTo>
                <a:cubicBezTo>
                  <a:pt x="5360882" y="3135922"/>
                  <a:pt x="5370173" y="3126703"/>
                  <a:pt x="5381643" y="3126703"/>
                </a:cubicBezTo>
                <a:close/>
                <a:moveTo>
                  <a:pt x="5318859" y="3126703"/>
                </a:moveTo>
                <a:cubicBezTo>
                  <a:pt x="5330320" y="3126703"/>
                  <a:pt x="5339611" y="3135922"/>
                  <a:pt x="5339611" y="3147293"/>
                </a:cubicBezTo>
                <a:cubicBezTo>
                  <a:pt x="5339611" y="3158665"/>
                  <a:pt x="5330320" y="3167884"/>
                  <a:pt x="5318859" y="3167884"/>
                </a:cubicBezTo>
                <a:cubicBezTo>
                  <a:pt x="5307389" y="3167884"/>
                  <a:pt x="5298098" y="3158665"/>
                  <a:pt x="5298098" y="3147293"/>
                </a:cubicBezTo>
                <a:cubicBezTo>
                  <a:pt x="5298098" y="3135922"/>
                  <a:pt x="5307389" y="3126703"/>
                  <a:pt x="5318859" y="3126703"/>
                </a:cubicBezTo>
                <a:close/>
                <a:moveTo>
                  <a:pt x="4876467" y="3126703"/>
                </a:moveTo>
                <a:cubicBezTo>
                  <a:pt x="4887928" y="3126703"/>
                  <a:pt x="4897219" y="3135922"/>
                  <a:pt x="4897219" y="3147293"/>
                </a:cubicBezTo>
                <a:cubicBezTo>
                  <a:pt x="4897219" y="3158665"/>
                  <a:pt x="4887928" y="3167884"/>
                  <a:pt x="4876467" y="3167884"/>
                </a:cubicBezTo>
                <a:cubicBezTo>
                  <a:pt x="4864997" y="3167884"/>
                  <a:pt x="4855706" y="3158665"/>
                  <a:pt x="4855706" y="3147293"/>
                </a:cubicBezTo>
                <a:cubicBezTo>
                  <a:pt x="4855706" y="3135922"/>
                  <a:pt x="4864997" y="3126703"/>
                  <a:pt x="4876467" y="3126703"/>
                </a:cubicBezTo>
                <a:close/>
                <a:moveTo>
                  <a:pt x="4813691" y="3126703"/>
                </a:moveTo>
                <a:cubicBezTo>
                  <a:pt x="4825152" y="3126703"/>
                  <a:pt x="4834443" y="3135922"/>
                  <a:pt x="4834443" y="3147293"/>
                </a:cubicBezTo>
                <a:cubicBezTo>
                  <a:pt x="4834443" y="3158665"/>
                  <a:pt x="4825152" y="3167884"/>
                  <a:pt x="4813691" y="3167884"/>
                </a:cubicBezTo>
                <a:cubicBezTo>
                  <a:pt x="4802221" y="3167884"/>
                  <a:pt x="4792930" y="3158665"/>
                  <a:pt x="4792930" y="3147293"/>
                </a:cubicBezTo>
                <a:cubicBezTo>
                  <a:pt x="4792930" y="3135922"/>
                  <a:pt x="4802221" y="3126703"/>
                  <a:pt x="4813691" y="3126703"/>
                </a:cubicBezTo>
                <a:close/>
                <a:moveTo>
                  <a:pt x="4749964" y="3126703"/>
                </a:moveTo>
                <a:cubicBezTo>
                  <a:pt x="4761425" y="3126703"/>
                  <a:pt x="4770716" y="3135922"/>
                  <a:pt x="4770716" y="3147293"/>
                </a:cubicBezTo>
                <a:cubicBezTo>
                  <a:pt x="4770716" y="3158665"/>
                  <a:pt x="4761425" y="3167884"/>
                  <a:pt x="4749964" y="3167884"/>
                </a:cubicBezTo>
                <a:cubicBezTo>
                  <a:pt x="4738494" y="3167884"/>
                  <a:pt x="4729203" y="3158665"/>
                  <a:pt x="4729203" y="3147293"/>
                </a:cubicBezTo>
                <a:cubicBezTo>
                  <a:pt x="4729203" y="3135922"/>
                  <a:pt x="4738494" y="3126703"/>
                  <a:pt x="4749964" y="3126703"/>
                </a:cubicBezTo>
                <a:close/>
                <a:moveTo>
                  <a:pt x="4687099" y="3126703"/>
                </a:moveTo>
                <a:cubicBezTo>
                  <a:pt x="4698560" y="3126703"/>
                  <a:pt x="4707851" y="3135922"/>
                  <a:pt x="4707851" y="3147293"/>
                </a:cubicBezTo>
                <a:cubicBezTo>
                  <a:pt x="4707851" y="3158665"/>
                  <a:pt x="4698560" y="3167884"/>
                  <a:pt x="4687099" y="3167884"/>
                </a:cubicBezTo>
                <a:cubicBezTo>
                  <a:pt x="4675629" y="3167884"/>
                  <a:pt x="4666338" y="3158665"/>
                  <a:pt x="4666338" y="3147293"/>
                </a:cubicBezTo>
                <a:cubicBezTo>
                  <a:pt x="4666338" y="3135922"/>
                  <a:pt x="4675629" y="3126703"/>
                  <a:pt x="4687099" y="3126703"/>
                </a:cubicBezTo>
                <a:close/>
                <a:moveTo>
                  <a:pt x="4623973" y="3126703"/>
                </a:moveTo>
                <a:cubicBezTo>
                  <a:pt x="4635434" y="3126703"/>
                  <a:pt x="4644725" y="3135922"/>
                  <a:pt x="4644725" y="3147293"/>
                </a:cubicBezTo>
                <a:cubicBezTo>
                  <a:pt x="4644725" y="3158665"/>
                  <a:pt x="4635434" y="3167884"/>
                  <a:pt x="4623973" y="3167884"/>
                </a:cubicBezTo>
                <a:cubicBezTo>
                  <a:pt x="4612503" y="3167884"/>
                  <a:pt x="4603212" y="3158665"/>
                  <a:pt x="4603212" y="3147293"/>
                </a:cubicBezTo>
                <a:cubicBezTo>
                  <a:pt x="4603212" y="3135922"/>
                  <a:pt x="4612503" y="3126703"/>
                  <a:pt x="4623973" y="3126703"/>
                </a:cubicBezTo>
                <a:close/>
                <a:moveTo>
                  <a:pt x="4497461" y="3126703"/>
                </a:moveTo>
                <a:cubicBezTo>
                  <a:pt x="4508922" y="3126703"/>
                  <a:pt x="4518213" y="3135922"/>
                  <a:pt x="4518213" y="3147293"/>
                </a:cubicBezTo>
                <a:cubicBezTo>
                  <a:pt x="4518213" y="3158665"/>
                  <a:pt x="4508922" y="3167884"/>
                  <a:pt x="4497461" y="3167884"/>
                </a:cubicBezTo>
                <a:cubicBezTo>
                  <a:pt x="4485991" y="3167884"/>
                  <a:pt x="4476700" y="3158665"/>
                  <a:pt x="4476700" y="3147293"/>
                </a:cubicBezTo>
                <a:cubicBezTo>
                  <a:pt x="4476700" y="3135922"/>
                  <a:pt x="4485991" y="3126703"/>
                  <a:pt x="4497461" y="3126703"/>
                </a:cubicBezTo>
                <a:close/>
                <a:moveTo>
                  <a:pt x="4434506" y="3126703"/>
                </a:moveTo>
                <a:cubicBezTo>
                  <a:pt x="4445967" y="3126703"/>
                  <a:pt x="4455258" y="3135922"/>
                  <a:pt x="4455258" y="3147293"/>
                </a:cubicBezTo>
                <a:cubicBezTo>
                  <a:pt x="4455258" y="3158665"/>
                  <a:pt x="4445967" y="3167884"/>
                  <a:pt x="4434506" y="3167884"/>
                </a:cubicBezTo>
                <a:cubicBezTo>
                  <a:pt x="4423036" y="3167884"/>
                  <a:pt x="4413745" y="3158665"/>
                  <a:pt x="4413745" y="3147293"/>
                </a:cubicBezTo>
                <a:cubicBezTo>
                  <a:pt x="4413745" y="3135922"/>
                  <a:pt x="4423036" y="3126703"/>
                  <a:pt x="4434506" y="3126703"/>
                </a:cubicBezTo>
                <a:close/>
                <a:moveTo>
                  <a:pt x="4371129" y="3126703"/>
                </a:moveTo>
                <a:cubicBezTo>
                  <a:pt x="4382590" y="3126703"/>
                  <a:pt x="4391881" y="3135922"/>
                  <a:pt x="4391881" y="3147293"/>
                </a:cubicBezTo>
                <a:cubicBezTo>
                  <a:pt x="4391881" y="3158665"/>
                  <a:pt x="4382590" y="3167884"/>
                  <a:pt x="4371129" y="3167884"/>
                </a:cubicBezTo>
                <a:cubicBezTo>
                  <a:pt x="4359659" y="3167884"/>
                  <a:pt x="4350368" y="3158665"/>
                  <a:pt x="4350368" y="3147293"/>
                </a:cubicBezTo>
                <a:cubicBezTo>
                  <a:pt x="4350368" y="3135922"/>
                  <a:pt x="4359659" y="3126703"/>
                  <a:pt x="4371129" y="3126703"/>
                </a:cubicBezTo>
                <a:close/>
                <a:moveTo>
                  <a:pt x="4308254" y="3126703"/>
                </a:moveTo>
                <a:cubicBezTo>
                  <a:pt x="4319715" y="3126703"/>
                  <a:pt x="4329006" y="3135922"/>
                  <a:pt x="4329006" y="3147293"/>
                </a:cubicBezTo>
                <a:cubicBezTo>
                  <a:pt x="4329006" y="3158665"/>
                  <a:pt x="4319715" y="3167884"/>
                  <a:pt x="4308254" y="3167884"/>
                </a:cubicBezTo>
                <a:cubicBezTo>
                  <a:pt x="4296784" y="3167884"/>
                  <a:pt x="4287493" y="3158665"/>
                  <a:pt x="4287493" y="3147293"/>
                </a:cubicBezTo>
                <a:cubicBezTo>
                  <a:pt x="4287493" y="3135922"/>
                  <a:pt x="4296784" y="3126703"/>
                  <a:pt x="4308254" y="3126703"/>
                </a:cubicBezTo>
                <a:close/>
                <a:moveTo>
                  <a:pt x="4244617" y="3126703"/>
                </a:moveTo>
                <a:cubicBezTo>
                  <a:pt x="4256078" y="3126703"/>
                  <a:pt x="4265369" y="3135922"/>
                  <a:pt x="4265369" y="3147293"/>
                </a:cubicBezTo>
                <a:cubicBezTo>
                  <a:pt x="4265369" y="3158665"/>
                  <a:pt x="4256078" y="3167884"/>
                  <a:pt x="4244617" y="3167884"/>
                </a:cubicBezTo>
                <a:cubicBezTo>
                  <a:pt x="4233147" y="3167884"/>
                  <a:pt x="4223856" y="3158665"/>
                  <a:pt x="4223856" y="3147293"/>
                </a:cubicBezTo>
                <a:cubicBezTo>
                  <a:pt x="4223856" y="3135922"/>
                  <a:pt x="4233147" y="3126703"/>
                  <a:pt x="4244617" y="3126703"/>
                </a:cubicBezTo>
                <a:close/>
                <a:moveTo>
                  <a:pt x="4181662" y="3126703"/>
                </a:moveTo>
                <a:cubicBezTo>
                  <a:pt x="4193123" y="3126703"/>
                  <a:pt x="4202414" y="3135922"/>
                  <a:pt x="4202414" y="3147293"/>
                </a:cubicBezTo>
                <a:cubicBezTo>
                  <a:pt x="4202414" y="3158665"/>
                  <a:pt x="4193123" y="3167884"/>
                  <a:pt x="4181662" y="3167884"/>
                </a:cubicBezTo>
                <a:cubicBezTo>
                  <a:pt x="4170192" y="3167884"/>
                  <a:pt x="4160901" y="3158665"/>
                  <a:pt x="4160901" y="3147293"/>
                </a:cubicBezTo>
                <a:cubicBezTo>
                  <a:pt x="4160901" y="3135922"/>
                  <a:pt x="4170192" y="3126703"/>
                  <a:pt x="4181662" y="3126703"/>
                </a:cubicBezTo>
                <a:close/>
                <a:moveTo>
                  <a:pt x="4118536" y="3126703"/>
                </a:moveTo>
                <a:cubicBezTo>
                  <a:pt x="4129997" y="3126703"/>
                  <a:pt x="4139288" y="3135922"/>
                  <a:pt x="4139288" y="3147293"/>
                </a:cubicBezTo>
                <a:cubicBezTo>
                  <a:pt x="4139288" y="3158665"/>
                  <a:pt x="4129997" y="3167884"/>
                  <a:pt x="4118536" y="3167884"/>
                </a:cubicBezTo>
                <a:cubicBezTo>
                  <a:pt x="4107066" y="3167884"/>
                  <a:pt x="4097775" y="3158665"/>
                  <a:pt x="4097775" y="3147293"/>
                </a:cubicBezTo>
                <a:cubicBezTo>
                  <a:pt x="4097775" y="3135922"/>
                  <a:pt x="4107066" y="3126703"/>
                  <a:pt x="4118536" y="3126703"/>
                </a:cubicBezTo>
                <a:close/>
                <a:moveTo>
                  <a:pt x="4055751" y="3126703"/>
                </a:moveTo>
                <a:cubicBezTo>
                  <a:pt x="4067212" y="3126703"/>
                  <a:pt x="4076503" y="3135922"/>
                  <a:pt x="4076503" y="3147293"/>
                </a:cubicBezTo>
                <a:cubicBezTo>
                  <a:pt x="4076503" y="3158665"/>
                  <a:pt x="4067212" y="3167884"/>
                  <a:pt x="4055751" y="3167884"/>
                </a:cubicBezTo>
                <a:cubicBezTo>
                  <a:pt x="4044281" y="3167884"/>
                  <a:pt x="4034990" y="3158665"/>
                  <a:pt x="4034990" y="3147293"/>
                </a:cubicBezTo>
                <a:cubicBezTo>
                  <a:pt x="4034990" y="3135922"/>
                  <a:pt x="4044281" y="3126703"/>
                  <a:pt x="4055751" y="3126703"/>
                </a:cubicBezTo>
                <a:close/>
                <a:moveTo>
                  <a:pt x="3992034" y="3126703"/>
                </a:moveTo>
                <a:cubicBezTo>
                  <a:pt x="4003495" y="3126703"/>
                  <a:pt x="4012786" y="3135922"/>
                  <a:pt x="4012786" y="3147293"/>
                </a:cubicBezTo>
                <a:cubicBezTo>
                  <a:pt x="4012786" y="3158665"/>
                  <a:pt x="4003495" y="3167884"/>
                  <a:pt x="3992034" y="3167884"/>
                </a:cubicBezTo>
                <a:cubicBezTo>
                  <a:pt x="3980564" y="3167884"/>
                  <a:pt x="3971273" y="3158665"/>
                  <a:pt x="3971273" y="3147293"/>
                </a:cubicBezTo>
                <a:cubicBezTo>
                  <a:pt x="3971273" y="3135922"/>
                  <a:pt x="3980564" y="3126703"/>
                  <a:pt x="3992034" y="3126703"/>
                </a:cubicBezTo>
                <a:close/>
                <a:moveTo>
                  <a:pt x="3929159" y="3126703"/>
                </a:moveTo>
                <a:cubicBezTo>
                  <a:pt x="3940620" y="3126703"/>
                  <a:pt x="3949911" y="3135922"/>
                  <a:pt x="3949911" y="3147293"/>
                </a:cubicBezTo>
                <a:cubicBezTo>
                  <a:pt x="3949911" y="3158665"/>
                  <a:pt x="3940620" y="3167884"/>
                  <a:pt x="3929159" y="3167884"/>
                </a:cubicBezTo>
                <a:cubicBezTo>
                  <a:pt x="3917689" y="3167884"/>
                  <a:pt x="3908398" y="3158665"/>
                  <a:pt x="3908398" y="3147293"/>
                </a:cubicBezTo>
                <a:cubicBezTo>
                  <a:pt x="3908398" y="3135922"/>
                  <a:pt x="3917689" y="3126703"/>
                  <a:pt x="3929159" y="3126703"/>
                </a:cubicBezTo>
                <a:close/>
                <a:moveTo>
                  <a:pt x="3872696" y="3126201"/>
                </a:moveTo>
                <a:cubicBezTo>
                  <a:pt x="3884157" y="3126201"/>
                  <a:pt x="3893448" y="3135420"/>
                  <a:pt x="3893448" y="3146791"/>
                </a:cubicBezTo>
                <a:cubicBezTo>
                  <a:pt x="3893448" y="3158163"/>
                  <a:pt x="3884157" y="3167382"/>
                  <a:pt x="3872696" y="3167382"/>
                </a:cubicBezTo>
                <a:cubicBezTo>
                  <a:pt x="3861226" y="3167382"/>
                  <a:pt x="3851935" y="3158163"/>
                  <a:pt x="3851935" y="3146791"/>
                </a:cubicBezTo>
                <a:cubicBezTo>
                  <a:pt x="3851935" y="3135420"/>
                  <a:pt x="3861226" y="3126201"/>
                  <a:pt x="3872696" y="3126201"/>
                </a:cubicBezTo>
                <a:close/>
                <a:moveTo>
                  <a:pt x="3809831" y="3126201"/>
                </a:moveTo>
                <a:cubicBezTo>
                  <a:pt x="3821292" y="3126201"/>
                  <a:pt x="3830583" y="3135420"/>
                  <a:pt x="3830583" y="3146791"/>
                </a:cubicBezTo>
                <a:cubicBezTo>
                  <a:pt x="3830583" y="3158163"/>
                  <a:pt x="3821292" y="3167382"/>
                  <a:pt x="3809831" y="3167382"/>
                </a:cubicBezTo>
                <a:cubicBezTo>
                  <a:pt x="3798361" y="3167382"/>
                  <a:pt x="3789070" y="3158163"/>
                  <a:pt x="3789070" y="3146791"/>
                </a:cubicBezTo>
                <a:cubicBezTo>
                  <a:pt x="3789070" y="3135420"/>
                  <a:pt x="3798361" y="3126201"/>
                  <a:pt x="3809831" y="3126201"/>
                </a:cubicBezTo>
                <a:close/>
                <a:moveTo>
                  <a:pt x="3746104" y="3126201"/>
                </a:moveTo>
                <a:cubicBezTo>
                  <a:pt x="3757565" y="3126201"/>
                  <a:pt x="3766856" y="3135420"/>
                  <a:pt x="3766856" y="3146791"/>
                </a:cubicBezTo>
                <a:cubicBezTo>
                  <a:pt x="3766856" y="3158163"/>
                  <a:pt x="3757565" y="3167382"/>
                  <a:pt x="3746104" y="3167382"/>
                </a:cubicBezTo>
                <a:cubicBezTo>
                  <a:pt x="3734634" y="3167382"/>
                  <a:pt x="3725343" y="3158163"/>
                  <a:pt x="3725343" y="3146791"/>
                </a:cubicBezTo>
                <a:cubicBezTo>
                  <a:pt x="3725343" y="3135420"/>
                  <a:pt x="3734634" y="3126201"/>
                  <a:pt x="3746104" y="3126201"/>
                </a:cubicBezTo>
                <a:close/>
                <a:moveTo>
                  <a:pt x="3683238" y="3126201"/>
                </a:moveTo>
                <a:cubicBezTo>
                  <a:pt x="3694699" y="3126201"/>
                  <a:pt x="3703990" y="3135420"/>
                  <a:pt x="3703990" y="3146791"/>
                </a:cubicBezTo>
                <a:cubicBezTo>
                  <a:pt x="3703990" y="3158163"/>
                  <a:pt x="3694699" y="3167382"/>
                  <a:pt x="3683238" y="3167382"/>
                </a:cubicBezTo>
                <a:cubicBezTo>
                  <a:pt x="3671768" y="3167382"/>
                  <a:pt x="3662477" y="3158163"/>
                  <a:pt x="3662477" y="3146791"/>
                </a:cubicBezTo>
                <a:cubicBezTo>
                  <a:pt x="3662477" y="3135420"/>
                  <a:pt x="3671768" y="3126201"/>
                  <a:pt x="3683238" y="3126201"/>
                </a:cubicBezTo>
                <a:close/>
                <a:moveTo>
                  <a:pt x="3620113" y="3126201"/>
                </a:moveTo>
                <a:cubicBezTo>
                  <a:pt x="3631574" y="3126201"/>
                  <a:pt x="3640865" y="3135420"/>
                  <a:pt x="3640865" y="3146791"/>
                </a:cubicBezTo>
                <a:cubicBezTo>
                  <a:pt x="3640865" y="3158163"/>
                  <a:pt x="3631574" y="3167382"/>
                  <a:pt x="3620113" y="3167382"/>
                </a:cubicBezTo>
                <a:cubicBezTo>
                  <a:pt x="3608643" y="3167382"/>
                  <a:pt x="3599352" y="3158163"/>
                  <a:pt x="3599352" y="3146791"/>
                </a:cubicBezTo>
                <a:cubicBezTo>
                  <a:pt x="3599352" y="3135420"/>
                  <a:pt x="3608643" y="3126201"/>
                  <a:pt x="3620113" y="3126201"/>
                </a:cubicBezTo>
                <a:close/>
                <a:moveTo>
                  <a:pt x="3557238" y="3126201"/>
                </a:moveTo>
                <a:cubicBezTo>
                  <a:pt x="3568699" y="3126201"/>
                  <a:pt x="3577990" y="3135420"/>
                  <a:pt x="3577990" y="3146791"/>
                </a:cubicBezTo>
                <a:cubicBezTo>
                  <a:pt x="3577990" y="3158163"/>
                  <a:pt x="3568699" y="3167382"/>
                  <a:pt x="3557238" y="3167382"/>
                </a:cubicBezTo>
                <a:cubicBezTo>
                  <a:pt x="3545768" y="3167382"/>
                  <a:pt x="3536477" y="3158163"/>
                  <a:pt x="3536477" y="3146791"/>
                </a:cubicBezTo>
                <a:cubicBezTo>
                  <a:pt x="3536477" y="3135420"/>
                  <a:pt x="3545768" y="3126201"/>
                  <a:pt x="3557238" y="3126201"/>
                </a:cubicBezTo>
                <a:close/>
                <a:moveTo>
                  <a:pt x="3493431" y="3126201"/>
                </a:moveTo>
                <a:cubicBezTo>
                  <a:pt x="3504892" y="3126201"/>
                  <a:pt x="3514183" y="3135420"/>
                  <a:pt x="3514183" y="3146791"/>
                </a:cubicBezTo>
                <a:cubicBezTo>
                  <a:pt x="3514183" y="3158163"/>
                  <a:pt x="3504892" y="3167382"/>
                  <a:pt x="3493431" y="3167382"/>
                </a:cubicBezTo>
                <a:cubicBezTo>
                  <a:pt x="3481961" y="3167382"/>
                  <a:pt x="3472670" y="3158163"/>
                  <a:pt x="3472670" y="3146791"/>
                </a:cubicBezTo>
                <a:cubicBezTo>
                  <a:pt x="3472670" y="3135420"/>
                  <a:pt x="3481961" y="3126201"/>
                  <a:pt x="3493431" y="3126201"/>
                </a:cubicBezTo>
                <a:close/>
                <a:moveTo>
                  <a:pt x="3430646" y="3126201"/>
                </a:moveTo>
                <a:cubicBezTo>
                  <a:pt x="3442107" y="3126201"/>
                  <a:pt x="3451398" y="3135420"/>
                  <a:pt x="3451398" y="3146791"/>
                </a:cubicBezTo>
                <a:cubicBezTo>
                  <a:pt x="3451398" y="3158163"/>
                  <a:pt x="3442107" y="3167382"/>
                  <a:pt x="3430646" y="3167382"/>
                </a:cubicBezTo>
                <a:cubicBezTo>
                  <a:pt x="3419176" y="3167382"/>
                  <a:pt x="3409885" y="3158163"/>
                  <a:pt x="3409885" y="3146791"/>
                </a:cubicBezTo>
                <a:cubicBezTo>
                  <a:pt x="3409885" y="3135420"/>
                  <a:pt x="3419176" y="3126201"/>
                  <a:pt x="3430646" y="3126201"/>
                </a:cubicBezTo>
                <a:close/>
                <a:moveTo>
                  <a:pt x="3367269" y="3126201"/>
                </a:moveTo>
                <a:cubicBezTo>
                  <a:pt x="3378730" y="3126201"/>
                  <a:pt x="3388021" y="3135420"/>
                  <a:pt x="3388021" y="3146791"/>
                </a:cubicBezTo>
                <a:cubicBezTo>
                  <a:pt x="3388021" y="3158163"/>
                  <a:pt x="3378730" y="3167382"/>
                  <a:pt x="3367269" y="3167382"/>
                </a:cubicBezTo>
                <a:cubicBezTo>
                  <a:pt x="3355799" y="3167382"/>
                  <a:pt x="3346508" y="3158163"/>
                  <a:pt x="3346508" y="3146791"/>
                </a:cubicBezTo>
                <a:cubicBezTo>
                  <a:pt x="3346508" y="3135420"/>
                  <a:pt x="3355799" y="3126201"/>
                  <a:pt x="3367269" y="3126201"/>
                </a:cubicBezTo>
                <a:close/>
                <a:moveTo>
                  <a:pt x="2230063" y="3126201"/>
                </a:moveTo>
                <a:cubicBezTo>
                  <a:pt x="2241524" y="3126201"/>
                  <a:pt x="2250815" y="3135420"/>
                  <a:pt x="2250815" y="3146791"/>
                </a:cubicBezTo>
                <a:cubicBezTo>
                  <a:pt x="2250815" y="3158163"/>
                  <a:pt x="2241524" y="3167382"/>
                  <a:pt x="2230063" y="3167382"/>
                </a:cubicBezTo>
                <a:cubicBezTo>
                  <a:pt x="2218593" y="3167382"/>
                  <a:pt x="2209302" y="3158163"/>
                  <a:pt x="2209302" y="3146791"/>
                </a:cubicBezTo>
                <a:cubicBezTo>
                  <a:pt x="2209302" y="3135420"/>
                  <a:pt x="2218593" y="3126201"/>
                  <a:pt x="2230063" y="3126201"/>
                </a:cubicBezTo>
                <a:close/>
                <a:moveTo>
                  <a:pt x="2167198" y="3126201"/>
                </a:moveTo>
                <a:cubicBezTo>
                  <a:pt x="2178659" y="3126201"/>
                  <a:pt x="2187950" y="3135420"/>
                  <a:pt x="2187950" y="3146791"/>
                </a:cubicBezTo>
                <a:cubicBezTo>
                  <a:pt x="2187950" y="3158163"/>
                  <a:pt x="2178659" y="3167382"/>
                  <a:pt x="2167198" y="3167382"/>
                </a:cubicBezTo>
                <a:cubicBezTo>
                  <a:pt x="2155728" y="3167382"/>
                  <a:pt x="2146437" y="3158163"/>
                  <a:pt x="2146437" y="3146791"/>
                </a:cubicBezTo>
                <a:cubicBezTo>
                  <a:pt x="2146437" y="3135420"/>
                  <a:pt x="2155728" y="3126201"/>
                  <a:pt x="2167198" y="3126201"/>
                </a:cubicBezTo>
                <a:close/>
                <a:moveTo>
                  <a:pt x="2104072" y="3126201"/>
                </a:moveTo>
                <a:cubicBezTo>
                  <a:pt x="2115533" y="3126201"/>
                  <a:pt x="2124824" y="3135420"/>
                  <a:pt x="2124824" y="3146791"/>
                </a:cubicBezTo>
                <a:cubicBezTo>
                  <a:pt x="2124824" y="3158163"/>
                  <a:pt x="2115533" y="3167382"/>
                  <a:pt x="2104072" y="3167382"/>
                </a:cubicBezTo>
                <a:cubicBezTo>
                  <a:pt x="2092602" y="3167382"/>
                  <a:pt x="2083311" y="3158163"/>
                  <a:pt x="2083311" y="3146791"/>
                </a:cubicBezTo>
                <a:cubicBezTo>
                  <a:pt x="2083311" y="3135420"/>
                  <a:pt x="2092602" y="3126201"/>
                  <a:pt x="2104072" y="3126201"/>
                </a:cubicBezTo>
                <a:close/>
                <a:moveTo>
                  <a:pt x="1724896" y="3126201"/>
                </a:moveTo>
                <a:cubicBezTo>
                  <a:pt x="1736357" y="3126201"/>
                  <a:pt x="1745648" y="3135420"/>
                  <a:pt x="1745648" y="3146791"/>
                </a:cubicBezTo>
                <a:cubicBezTo>
                  <a:pt x="1745648" y="3158163"/>
                  <a:pt x="1736357" y="3167382"/>
                  <a:pt x="1724896" y="3167382"/>
                </a:cubicBezTo>
                <a:cubicBezTo>
                  <a:pt x="1713426" y="3167382"/>
                  <a:pt x="1704135" y="3158163"/>
                  <a:pt x="1704135" y="3146791"/>
                </a:cubicBezTo>
                <a:cubicBezTo>
                  <a:pt x="1704135" y="3135420"/>
                  <a:pt x="1713426" y="3126201"/>
                  <a:pt x="1724896" y="3126201"/>
                </a:cubicBezTo>
                <a:close/>
                <a:moveTo>
                  <a:pt x="1662021" y="3126201"/>
                </a:moveTo>
                <a:cubicBezTo>
                  <a:pt x="1673482" y="3126201"/>
                  <a:pt x="1682773" y="3135420"/>
                  <a:pt x="1682773" y="3146791"/>
                </a:cubicBezTo>
                <a:cubicBezTo>
                  <a:pt x="1682773" y="3158163"/>
                  <a:pt x="1673482" y="3167382"/>
                  <a:pt x="1662021" y="3167382"/>
                </a:cubicBezTo>
                <a:cubicBezTo>
                  <a:pt x="1650551" y="3167382"/>
                  <a:pt x="1641260" y="3158163"/>
                  <a:pt x="1641260" y="3146791"/>
                </a:cubicBezTo>
                <a:cubicBezTo>
                  <a:pt x="1641260" y="3135420"/>
                  <a:pt x="1650551" y="3126201"/>
                  <a:pt x="1662021" y="3126201"/>
                </a:cubicBezTo>
                <a:close/>
                <a:moveTo>
                  <a:pt x="1598895" y="3126201"/>
                </a:moveTo>
                <a:cubicBezTo>
                  <a:pt x="1610356" y="3126201"/>
                  <a:pt x="1619647" y="3135420"/>
                  <a:pt x="1619647" y="3146791"/>
                </a:cubicBezTo>
                <a:cubicBezTo>
                  <a:pt x="1619647" y="3158163"/>
                  <a:pt x="1610356" y="3167382"/>
                  <a:pt x="1598895" y="3167382"/>
                </a:cubicBezTo>
                <a:cubicBezTo>
                  <a:pt x="1587425" y="3167382"/>
                  <a:pt x="1578134" y="3158163"/>
                  <a:pt x="1578134" y="3146791"/>
                </a:cubicBezTo>
                <a:cubicBezTo>
                  <a:pt x="1578134" y="3135420"/>
                  <a:pt x="1587425" y="3126201"/>
                  <a:pt x="1598895" y="3126201"/>
                </a:cubicBezTo>
                <a:close/>
                <a:moveTo>
                  <a:pt x="1536030" y="3126201"/>
                </a:moveTo>
                <a:cubicBezTo>
                  <a:pt x="1547491" y="3126201"/>
                  <a:pt x="1556782" y="3135420"/>
                  <a:pt x="1556782" y="3146791"/>
                </a:cubicBezTo>
                <a:cubicBezTo>
                  <a:pt x="1556782" y="3158163"/>
                  <a:pt x="1547491" y="3167382"/>
                  <a:pt x="1536030" y="3167382"/>
                </a:cubicBezTo>
                <a:cubicBezTo>
                  <a:pt x="1524560" y="3167382"/>
                  <a:pt x="1515269" y="3158163"/>
                  <a:pt x="1515269" y="3146791"/>
                </a:cubicBezTo>
                <a:cubicBezTo>
                  <a:pt x="1515269" y="3135420"/>
                  <a:pt x="1524560" y="3126201"/>
                  <a:pt x="1536030" y="3126201"/>
                </a:cubicBezTo>
                <a:close/>
                <a:moveTo>
                  <a:pt x="1472303" y="3126201"/>
                </a:moveTo>
                <a:cubicBezTo>
                  <a:pt x="1483764" y="3126201"/>
                  <a:pt x="1493055" y="3135420"/>
                  <a:pt x="1493055" y="3146791"/>
                </a:cubicBezTo>
                <a:cubicBezTo>
                  <a:pt x="1493055" y="3158163"/>
                  <a:pt x="1483764" y="3167382"/>
                  <a:pt x="1472303" y="3167382"/>
                </a:cubicBezTo>
                <a:cubicBezTo>
                  <a:pt x="1460833" y="3167382"/>
                  <a:pt x="1451542" y="3158163"/>
                  <a:pt x="1451542" y="3146791"/>
                </a:cubicBezTo>
                <a:cubicBezTo>
                  <a:pt x="1451542" y="3135420"/>
                  <a:pt x="1460833" y="3126201"/>
                  <a:pt x="1472303" y="3126201"/>
                </a:cubicBezTo>
                <a:close/>
                <a:moveTo>
                  <a:pt x="1409437" y="3126201"/>
                </a:moveTo>
                <a:cubicBezTo>
                  <a:pt x="1420898" y="3126201"/>
                  <a:pt x="1430189" y="3135420"/>
                  <a:pt x="1430189" y="3146791"/>
                </a:cubicBezTo>
                <a:cubicBezTo>
                  <a:pt x="1430189" y="3158163"/>
                  <a:pt x="1420898" y="3167382"/>
                  <a:pt x="1409437" y="3167382"/>
                </a:cubicBezTo>
                <a:cubicBezTo>
                  <a:pt x="1397967" y="3167382"/>
                  <a:pt x="1388676" y="3158163"/>
                  <a:pt x="1388676" y="3146791"/>
                </a:cubicBezTo>
                <a:cubicBezTo>
                  <a:pt x="1388676" y="3135420"/>
                  <a:pt x="1397967" y="3126201"/>
                  <a:pt x="1409437" y="3126201"/>
                </a:cubicBezTo>
                <a:close/>
                <a:moveTo>
                  <a:pt x="6076879" y="3063747"/>
                </a:moveTo>
                <a:cubicBezTo>
                  <a:pt x="6088340" y="3063747"/>
                  <a:pt x="6097631" y="3072966"/>
                  <a:pt x="6097631" y="3084337"/>
                </a:cubicBezTo>
                <a:cubicBezTo>
                  <a:pt x="6097631" y="3095709"/>
                  <a:pt x="6088340" y="3104928"/>
                  <a:pt x="6076879" y="3104928"/>
                </a:cubicBezTo>
                <a:cubicBezTo>
                  <a:pt x="6065409" y="3104928"/>
                  <a:pt x="6056118" y="3095709"/>
                  <a:pt x="6056118" y="3084337"/>
                </a:cubicBezTo>
                <a:cubicBezTo>
                  <a:pt x="6056118" y="3072966"/>
                  <a:pt x="6065409" y="3063747"/>
                  <a:pt x="6076879" y="3063747"/>
                </a:cubicBezTo>
                <a:close/>
                <a:moveTo>
                  <a:pt x="5950287" y="3063747"/>
                </a:moveTo>
                <a:cubicBezTo>
                  <a:pt x="5961748" y="3063747"/>
                  <a:pt x="5971039" y="3072966"/>
                  <a:pt x="5971039" y="3084337"/>
                </a:cubicBezTo>
                <a:cubicBezTo>
                  <a:pt x="5971039" y="3095709"/>
                  <a:pt x="5961748" y="3104928"/>
                  <a:pt x="5950287" y="3104928"/>
                </a:cubicBezTo>
                <a:cubicBezTo>
                  <a:pt x="5938817" y="3104928"/>
                  <a:pt x="5929526" y="3095709"/>
                  <a:pt x="5929526" y="3084337"/>
                </a:cubicBezTo>
                <a:cubicBezTo>
                  <a:pt x="5929526" y="3072966"/>
                  <a:pt x="5938817" y="3063747"/>
                  <a:pt x="5950287" y="3063747"/>
                </a:cubicBezTo>
                <a:close/>
                <a:moveTo>
                  <a:pt x="5887080" y="3063747"/>
                </a:moveTo>
                <a:cubicBezTo>
                  <a:pt x="5898541" y="3063747"/>
                  <a:pt x="5907832" y="3072966"/>
                  <a:pt x="5907832" y="3084337"/>
                </a:cubicBezTo>
                <a:cubicBezTo>
                  <a:pt x="5907832" y="3095709"/>
                  <a:pt x="5898541" y="3104928"/>
                  <a:pt x="5887080" y="3104928"/>
                </a:cubicBezTo>
                <a:cubicBezTo>
                  <a:pt x="5875610" y="3104928"/>
                  <a:pt x="5866319" y="3095709"/>
                  <a:pt x="5866319" y="3084337"/>
                </a:cubicBezTo>
                <a:cubicBezTo>
                  <a:pt x="5866319" y="3072966"/>
                  <a:pt x="5875610" y="3063747"/>
                  <a:pt x="5887080" y="3063747"/>
                </a:cubicBezTo>
                <a:close/>
                <a:moveTo>
                  <a:pt x="5824295" y="3063747"/>
                </a:moveTo>
                <a:cubicBezTo>
                  <a:pt x="5835756" y="3063747"/>
                  <a:pt x="5845047" y="3072966"/>
                  <a:pt x="5845047" y="3084337"/>
                </a:cubicBezTo>
                <a:cubicBezTo>
                  <a:pt x="5845047" y="3095709"/>
                  <a:pt x="5835756" y="3104928"/>
                  <a:pt x="5824295" y="3104928"/>
                </a:cubicBezTo>
                <a:cubicBezTo>
                  <a:pt x="5812825" y="3104928"/>
                  <a:pt x="5803534" y="3095709"/>
                  <a:pt x="5803534" y="3084337"/>
                </a:cubicBezTo>
                <a:cubicBezTo>
                  <a:pt x="5803534" y="3072966"/>
                  <a:pt x="5812825" y="3063747"/>
                  <a:pt x="5824295" y="3063747"/>
                </a:cubicBezTo>
                <a:close/>
                <a:moveTo>
                  <a:pt x="5760568" y="3063747"/>
                </a:moveTo>
                <a:cubicBezTo>
                  <a:pt x="5772029" y="3063747"/>
                  <a:pt x="5781320" y="3072966"/>
                  <a:pt x="5781320" y="3084337"/>
                </a:cubicBezTo>
                <a:cubicBezTo>
                  <a:pt x="5781320" y="3095709"/>
                  <a:pt x="5772029" y="3104928"/>
                  <a:pt x="5760568" y="3104928"/>
                </a:cubicBezTo>
                <a:cubicBezTo>
                  <a:pt x="5749098" y="3104928"/>
                  <a:pt x="5739807" y="3095709"/>
                  <a:pt x="5739807" y="3084337"/>
                </a:cubicBezTo>
                <a:cubicBezTo>
                  <a:pt x="5739807" y="3072966"/>
                  <a:pt x="5749098" y="3063747"/>
                  <a:pt x="5760568" y="3063747"/>
                </a:cubicBezTo>
                <a:close/>
                <a:moveTo>
                  <a:pt x="5697703" y="3063747"/>
                </a:moveTo>
                <a:cubicBezTo>
                  <a:pt x="5709164" y="3063747"/>
                  <a:pt x="5718455" y="3072966"/>
                  <a:pt x="5718455" y="3084337"/>
                </a:cubicBezTo>
                <a:cubicBezTo>
                  <a:pt x="5718455" y="3095709"/>
                  <a:pt x="5709164" y="3104928"/>
                  <a:pt x="5697703" y="3104928"/>
                </a:cubicBezTo>
                <a:cubicBezTo>
                  <a:pt x="5686233" y="3104928"/>
                  <a:pt x="5676942" y="3095709"/>
                  <a:pt x="5676942" y="3084337"/>
                </a:cubicBezTo>
                <a:cubicBezTo>
                  <a:pt x="5676942" y="3072966"/>
                  <a:pt x="5686233" y="3063747"/>
                  <a:pt x="5697703" y="3063747"/>
                </a:cubicBezTo>
                <a:close/>
                <a:moveTo>
                  <a:pt x="5571792" y="3063747"/>
                </a:moveTo>
                <a:cubicBezTo>
                  <a:pt x="5583253" y="3063747"/>
                  <a:pt x="5592544" y="3072966"/>
                  <a:pt x="5592544" y="3084337"/>
                </a:cubicBezTo>
                <a:cubicBezTo>
                  <a:pt x="5592544" y="3095709"/>
                  <a:pt x="5583253" y="3104928"/>
                  <a:pt x="5571792" y="3104928"/>
                </a:cubicBezTo>
                <a:cubicBezTo>
                  <a:pt x="5560322" y="3104928"/>
                  <a:pt x="5551031" y="3095709"/>
                  <a:pt x="5551031" y="3084337"/>
                </a:cubicBezTo>
                <a:cubicBezTo>
                  <a:pt x="5551031" y="3072966"/>
                  <a:pt x="5560322" y="3063747"/>
                  <a:pt x="5571792" y="3063747"/>
                </a:cubicBezTo>
                <a:close/>
                <a:moveTo>
                  <a:pt x="5508065" y="3063747"/>
                </a:moveTo>
                <a:cubicBezTo>
                  <a:pt x="5519526" y="3063747"/>
                  <a:pt x="5528817" y="3072966"/>
                  <a:pt x="5528817" y="3084337"/>
                </a:cubicBezTo>
                <a:cubicBezTo>
                  <a:pt x="5528817" y="3095709"/>
                  <a:pt x="5519526" y="3104928"/>
                  <a:pt x="5508065" y="3104928"/>
                </a:cubicBezTo>
                <a:cubicBezTo>
                  <a:pt x="5496595" y="3104928"/>
                  <a:pt x="5487304" y="3095709"/>
                  <a:pt x="5487304" y="3084337"/>
                </a:cubicBezTo>
                <a:cubicBezTo>
                  <a:pt x="5487304" y="3072966"/>
                  <a:pt x="5496595" y="3063747"/>
                  <a:pt x="5508065" y="3063747"/>
                </a:cubicBezTo>
                <a:close/>
                <a:moveTo>
                  <a:pt x="5445200" y="3063747"/>
                </a:moveTo>
                <a:cubicBezTo>
                  <a:pt x="5456661" y="3063747"/>
                  <a:pt x="5465952" y="3072966"/>
                  <a:pt x="5465952" y="3084337"/>
                </a:cubicBezTo>
                <a:cubicBezTo>
                  <a:pt x="5465952" y="3095709"/>
                  <a:pt x="5456661" y="3104928"/>
                  <a:pt x="5445200" y="3104928"/>
                </a:cubicBezTo>
                <a:cubicBezTo>
                  <a:pt x="5433730" y="3104928"/>
                  <a:pt x="5424439" y="3095709"/>
                  <a:pt x="5424439" y="3084337"/>
                </a:cubicBezTo>
                <a:cubicBezTo>
                  <a:pt x="5424439" y="3072966"/>
                  <a:pt x="5433730" y="3063747"/>
                  <a:pt x="5445200" y="3063747"/>
                </a:cubicBezTo>
                <a:close/>
                <a:moveTo>
                  <a:pt x="5381643" y="3063747"/>
                </a:moveTo>
                <a:cubicBezTo>
                  <a:pt x="5393104" y="3063747"/>
                  <a:pt x="5402395" y="3072966"/>
                  <a:pt x="5402395" y="3084337"/>
                </a:cubicBezTo>
                <a:cubicBezTo>
                  <a:pt x="5402395" y="3095709"/>
                  <a:pt x="5393104" y="3104928"/>
                  <a:pt x="5381643" y="3104928"/>
                </a:cubicBezTo>
                <a:cubicBezTo>
                  <a:pt x="5370173" y="3104928"/>
                  <a:pt x="5360882" y="3095709"/>
                  <a:pt x="5360882" y="3084337"/>
                </a:cubicBezTo>
                <a:cubicBezTo>
                  <a:pt x="5360882" y="3072966"/>
                  <a:pt x="5370173" y="3063747"/>
                  <a:pt x="5381643" y="3063747"/>
                </a:cubicBezTo>
                <a:close/>
                <a:moveTo>
                  <a:pt x="5318859" y="3063747"/>
                </a:moveTo>
                <a:cubicBezTo>
                  <a:pt x="5330320" y="3063747"/>
                  <a:pt x="5339611" y="3072966"/>
                  <a:pt x="5339611" y="3084337"/>
                </a:cubicBezTo>
                <a:cubicBezTo>
                  <a:pt x="5339611" y="3095709"/>
                  <a:pt x="5330320" y="3104928"/>
                  <a:pt x="5318859" y="3104928"/>
                </a:cubicBezTo>
                <a:cubicBezTo>
                  <a:pt x="5307389" y="3104928"/>
                  <a:pt x="5298098" y="3095709"/>
                  <a:pt x="5298098" y="3084337"/>
                </a:cubicBezTo>
                <a:cubicBezTo>
                  <a:pt x="5298098" y="3072966"/>
                  <a:pt x="5307389" y="3063747"/>
                  <a:pt x="5318859" y="3063747"/>
                </a:cubicBezTo>
                <a:close/>
                <a:moveTo>
                  <a:pt x="5192266" y="3063747"/>
                </a:moveTo>
                <a:cubicBezTo>
                  <a:pt x="5203727" y="3063747"/>
                  <a:pt x="5213018" y="3072966"/>
                  <a:pt x="5213018" y="3084337"/>
                </a:cubicBezTo>
                <a:cubicBezTo>
                  <a:pt x="5213018" y="3095709"/>
                  <a:pt x="5203727" y="3104928"/>
                  <a:pt x="5192266" y="3104928"/>
                </a:cubicBezTo>
                <a:cubicBezTo>
                  <a:pt x="5180796" y="3104928"/>
                  <a:pt x="5171505" y="3095709"/>
                  <a:pt x="5171505" y="3084337"/>
                </a:cubicBezTo>
                <a:cubicBezTo>
                  <a:pt x="5171505" y="3072966"/>
                  <a:pt x="5180796" y="3063747"/>
                  <a:pt x="5192266" y="3063747"/>
                </a:cubicBezTo>
                <a:close/>
                <a:moveTo>
                  <a:pt x="4939682" y="3063747"/>
                </a:moveTo>
                <a:cubicBezTo>
                  <a:pt x="4951143" y="3063747"/>
                  <a:pt x="4960434" y="3072966"/>
                  <a:pt x="4960434" y="3084337"/>
                </a:cubicBezTo>
                <a:cubicBezTo>
                  <a:pt x="4960434" y="3095709"/>
                  <a:pt x="4951143" y="3104928"/>
                  <a:pt x="4939682" y="3104928"/>
                </a:cubicBezTo>
                <a:cubicBezTo>
                  <a:pt x="4928212" y="3104928"/>
                  <a:pt x="4918921" y="3095709"/>
                  <a:pt x="4918921" y="3084337"/>
                </a:cubicBezTo>
                <a:cubicBezTo>
                  <a:pt x="4918921" y="3072966"/>
                  <a:pt x="4928212" y="3063747"/>
                  <a:pt x="4939682" y="3063747"/>
                </a:cubicBezTo>
                <a:close/>
                <a:moveTo>
                  <a:pt x="4876467" y="3063747"/>
                </a:moveTo>
                <a:cubicBezTo>
                  <a:pt x="4887928" y="3063747"/>
                  <a:pt x="4897219" y="3072966"/>
                  <a:pt x="4897219" y="3084337"/>
                </a:cubicBezTo>
                <a:cubicBezTo>
                  <a:pt x="4897219" y="3095709"/>
                  <a:pt x="4887928" y="3104928"/>
                  <a:pt x="4876467" y="3104928"/>
                </a:cubicBezTo>
                <a:cubicBezTo>
                  <a:pt x="4864997" y="3104928"/>
                  <a:pt x="4855706" y="3095709"/>
                  <a:pt x="4855706" y="3084337"/>
                </a:cubicBezTo>
                <a:cubicBezTo>
                  <a:pt x="4855706" y="3072966"/>
                  <a:pt x="4864997" y="3063747"/>
                  <a:pt x="4876467" y="3063747"/>
                </a:cubicBezTo>
                <a:close/>
                <a:moveTo>
                  <a:pt x="4813691" y="3063747"/>
                </a:moveTo>
                <a:cubicBezTo>
                  <a:pt x="4825152" y="3063747"/>
                  <a:pt x="4834443" y="3072966"/>
                  <a:pt x="4834443" y="3084337"/>
                </a:cubicBezTo>
                <a:cubicBezTo>
                  <a:pt x="4834443" y="3095709"/>
                  <a:pt x="4825152" y="3104928"/>
                  <a:pt x="4813691" y="3104928"/>
                </a:cubicBezTo>
                <a:cubicBezTo>
                  <a:pt x="4802221" y="3104928"/>
                  <a:pt x="4792930" y="3095709"/>
                  <a:pt x="4792930" y="3084337"/>
                </a:cubicBezTo>
                <a:cubicBezTo>
                  <a:pt x="4792930" y="3072966"/>
                  <a:pt x="4802221" y="3063747"/>
                  <a:pt x="4813691" y="3063747"/>
                </a:cubicBezTo>
                <a:close/>
                <a:moveTo>
                  <a:pt x="4749964" y="3063747"/>
                </a:moveTo>
                <a:cubicBezTo>
                  <a:pt x="4761425" y="3063747"/>
                  <a:pt x="4770716" y="3072966"/>
                  <a:pt x="4770716" y="3084337"/>
                </a:cubicBezTo>
                <a:cubicBezTo>
                  <a:pt x="4770716" y="3095709"/>
                  <a:pt x="4761425" y="3104928"/>
                  <a:pt x="4749964" y="3104928"/>
                </a:cubicBezTo>
                <a:cubicBezTo>
                  <a:pt x="4738494" y="3104928"/>
                  <a:pt x="4729203" y="3095709"/>
                  <a:pt x="4729203" y="3084337"/>
                </a:cubicBezTo>
                <a:cubicBezTo>
                  <a:pt x="4729203" y="3072966"/>
                  <a:pt x="4738494" y="3063747"/>
                  <a:pt x="4749964" y="3063747"/>
                </a:cubicBezTo>
                <a:close/>
                <a:moveTo>
                  <a:pt x="4687099" y="3063747"/>
                </a:moveTo>
                <a:cubicBezTo>
                  <a:pt x="4698560" y="3063747"/>
                  <a:pt x="4707851" y="3072966"/>
                  <a:pt x="4707851" y="3084337"/>
                </a:cubicBezTo>
                <a:cubicBezTo>
                  <a:pt x="4707851" y="3095709"/>
                  <a:pt x="4698560" y="3104928"/>
                  <a:pt x="4687099" y="3104928"/>
                </a:cubicBezTo>
                <a:cubicBezTo>
                  <a:pt x="4675629" y="3104928"/>
                  <a:pt x="4666338" y="3095709"/>
                  <a:pt x="4666338" y="3084337"/>
                </a:cubicBezTo>
                <a:cubicBezTo>
                  <a:pt x="4666338" y="3072966"/>
                  <a:pt x="4675629" y="3063747"/>
                  <a:pt x="4687099" y="3063747"/>
                </a:cubicBezTo>
                <a:close/>
                <a:moveTo>
                  <a:pt x="4623973" y="3063747"/>
                </a:moveTo>
                <a:cubicBezTo>
                  <a:pt x="4635434" y="3063747"/>
                  <a:pt x="4644725" y="3072966"/>
                  <a:pt x="4644725" y="3084337"/>
                </a:cubicBezTo>
                <a:cubicBezTo>
                  <a:pt x="4644725" y="3095709"/>
                  <a:pt x="4635434" y="3104928"/>
                  <a:pt x="4623973" y="3104928"/>
                </a:cubicBezTo>
                <a:cubicBezTo>
                  <a:pt x="4612503" y="3104928"/>
                  <a:pt x="4603212" y="3095709"/>
                  <a:pt x="4603212" y="3084337"/>
                </a:cubicBezTo>
                <a:cubicBezTo>
                  <a:pt x="4603212" y="3072966"/>
                  <a:pt x="4612503" y="3063747"/>
                  <a:pt x="4623973" y="3063747"/>
                </a:cubicBezTo>
                <a:close/>
                <a:moveTo>
                  <a:pt x="4561188" y="3063747"/>
                </a:moveTo>
                <a:cubicBezTo>
                  <a:pt x="4572649" y="3063747"/>
                  <a:pt x="4581940" y="3072966"/>
                  <a:pt x="4581940" y="3084337"/>
                </a:cubicBezTo>
                <a:cubicBezTo>
                  <a:pt x="4581940" y="3095709"/>
                  <a:pt x="4572649" y="3104928"/>
                  <a:pt x="4561188" y="3104928"/>
                </a:cubicBezTo>
                <a:cubicBezTo>
                  <a:pt x="4549718" y="3104928"/>
                  <a:pt x="4540427" y="3095709"/>
                  <a:pt x="4540427" y="3084337"/>
                </a:cubicBezTo>
                <a:cubicBezTo>
                  <a:pt x="4540427" y="3072966"/>
                  <a:pt x="4549718" y="3063747"/>
                  <a:pt x="4561188" y="3063747"/>
                </a:cubicBezTo>
                <a:close/>
                <a:moveTo>
                  <a:pt x="4434506" y="3063747"/>
                </a:moveTo>
                <a:cubicBezTo>
                  <a:pt x="4445967" y="3063747"/>
                  <a:pt x="4455258" y="3072966"/>
                  <a:pt x="4455258" y="3084337"/>
                </a:cubicBezTo>
                <a:cubicBezTo>
                  <a:pt x="4455258" y="3095709"/>
                  <a:pt x="4445967" y="3104928"/>
                  <a:pt x="4434506" y="3104928"/>
                </a:cubicBezTo>
                <a:cubicBezTo>
                  <a:pt x="4423036" y="3104928"/>
                  <a:pt x="4413745" y="3095709"/>
                  <a:pt x="4413745" y="3084337"/>
                </a:cubicBezTo>
                <a:cubicBezTo>
                  <a:pt x="4413745" y="3072966"/>
                  <a:pt x="4423036" y="3063747"/>
                  <a:pt x="4434506" y="3063747"/>
                </a:cubicBezTo>
                <a:close/>
                <a:moveTo>
                  <a:pt x="4371129" y="3063747"/>
                </a:moveTo>
                <a:cubicBezTo>
                  <a:pt x="4382590" y="3063747"/>
                  <a:pt x="4391881" y="3072966"/>
                  <a:pt x="4391881" y="3084337"/>
                </a:cubicBezTo>
                <a:cubicBezTo>
                  <a:pt x="4391881" y="3095709"/>
                  <a:pt x="4382590" y="3104928"/>
                  <a:pt x="4371129" y="3104928"/>
                </a:cubicBezTo>
                <a:cubicBezTo>
                  <a:pt x="4359659" y="3104928"/>
                  <a:pt x="4350368" y="3095709"/>
                  <a:pt x="4350368" y="3084337"/>
                </a:cubicBezTo>
                <a:cubicBezTo>
                  <a:pt x="4350368" y="3072966"/>
                  <a:pt x="4359659" y="3063747"/>
                  <a:pt x="4371129" y="3063747"/>
                </a:cubicBezTo>
                <a:close/>
                <a:moveTo>
                  <a:pt x="4308254" y="3063747"/>
                </a:moveTo>
                <a:cubicBezTo>
                  <a:pt x="4319715" y="3063747"/>
                  <a:pt x="4329006" y="3072966"/>
                  <a:pt x="4329006" y="3084337"/>
                </a:cubicBezTo>
                <a:cubicBezTo>
                  <a:pt x="4329006" y="3095709"/>
                  <a:pt x="4319715" y="3104928"/>
                  <a:pt x="4308254" y="3104928"/>
                </a:cubicBezTo>
                <a:cubicBezTo>
                  <a:pt x="4296784" y="3104928"/>
                  <a:pt x="4287493" y="3095709"/>
                  <a:pt x="4287493" y="3084337"/>
                </a:cubicBezTo>
                <a:cubicBezTo>
                  <a:pt x="4287493" y="3072966"/>
                  <a:pt x="4296784" y="3063747"/>
                  <a:pt x="4308254" y="3063747"/>
                </a:cubicBezTo>
                <a:close/>
                <a:moveTo>
                  <a:pt x="4244617" y="3063747"/>
                </a:moveTo>
                <a:cubicBezTo>
                  <a:pt x="4256078" y="3063747"/>
                  <a:pt x="4265369" y="3072966"/>
                  <a:pt x="4265369" y="3084337"/>
                </a:cubicBezTo>
                <a:cubicBezTo>
                  <a:pt x="4265369" y="3095709"/>
                  <a:pt x="4256078" y="3104928"/>
                  <a:pt x="4244617" y="3104928"/>
                </a:cubicBezTo>
                <a:cubicBezTo>
                  <a:pt x="4233147" y="3104928"/>
                  <a:pt x="4223856" y="3095709"/>
                  <a:pt x="4223856" y="3084337"/>
                </a:cubicBezTo>
                <a:cubicBezTo>
                  <a:pt x="4223856" y="3072966"/>
                  <a:pt x="4233147" y="3063747"/>
                  <a:pt x="4244617" y="3063747"/>
                </a:cubicBezTo>
                <a:close/>
                <a:moveTo>
                  <a:pt x="4181662" y="3063747"/>
                </a:moveTo>
                <a:cubicBezTo>
                  <a:pt x="4193123" y="3063747"/>
                  <a:pt x="4202414" y="3072966"/>
                  <a:pt x="4202414" y="3084337"/>
                </a:cubicBezTo>
                <a:cubicBezTo>
                  <a:pt x="4202414" y="3095709"/>
                  <a:pt x="4193123" y="3104928"/>
                  <a:pt x="4181662" y="3104928"/>
                </a:cubicBezTo>
                <a:cubicBezTo>
                  <a:pt x="4170192" y="3104928"/>
                  <a:pt x="4160901" y="3095709"/>
                  <a:pt x="4160901" y="3084337"/>
                </a:cubicBezTo>
                <a:cubicBezTo>
                  <a:pt x="4160901" y="3072966"/>
                  <a:pt x="4170192" y="3063747"/>
                  <a:pt x="4181662" y="3063747"/>
                </a:cubicBezTo>
                <a:close/>
                <a:moveTo>
                  <a:pt x="4118536" y="3063747"/>
                </a:moveTo>
                <a:cubicBezTo>
                  <a:pt x="4129997" y="3063747"/>
                  <a:pt x="4139288" y="3072966"/>
                  <a:pt x="4139288" y="3084337"/>
                </a:cubicBezTo>
                <a:cubicBezTo>
                  <a:pt x="4139288" y="3095709"/>
                  <a:pt x="4129997" y="3104928"/>
                  <a:pt x="4118536" y="3104928"/>
                </a:cubicBezTo>
                <a:cubicBezTo>
                  <a:pt x="4107066" y="3104928"/>
                  <a:pt x="4097775" y="3095709"/>
                  <a:pt x="4097775" y="3084337"/>
                </a:cubicBezTo>
                <a:cubicBezTo>
                  <a:pt x="4097775" y="3072966"/>
                  <a:pt x="4107066" y="3063747"/>
                  <a:pt x="4118536" y="3063747"/>
                </a:cubicBezTo>
                <a:close/>
                <a:moveTo>
                  <a:pt x="4055751" y="3063747"/>
                </a:moveTo>
                <a:cubicBezTo>
                  <a:pt x="4067212" y="3063747"/>
                  <a:pt x="4076503" y="3072966"/>
                  <a:pt x="4076503" y="3084337"/>
                </a:cubicBezTo>
                <a:cubicBezTo>
                  <a:pt x="4076503" y="3095709"/>
                  <a:pt x="4067212" y="3104928"/>
                  <a:pt x="4055751" y="3104928"/>
                </a:cubicBezTo>
                <a:cubicBezTo>
                  <a:pt x="4044281" y="3104928"/>
                  <a:pt x="4034990" y="3095709"/>
                  <a:pt x="4034990" y="3084337"/>
                </a:cubicBezTo>
                <a:cubicBezTo>
                  <a:pt x="4034990" y="3072966"/>
                  <a:pt x="4044281" y="3063747"/>
                  <a:pt x="4055751" y="3063747"/>
                </a:cubicBezTo>
                <a:close/>
                <a:moveTo>
                  <a:pt x="3992034" y="3063747"/>
                </a:moveTo>
                <a:cubicBezTo>
                  <a:pt x="4003495" y="3063747"/>
                  <a:pt x="4012786" y="3072966"/>
                  <a:pt x="4012786" y="3084337"/>
                </a:cubicBezTo>
                <a:cubicBezTo>
                  <a:pt x="4012786" y="3095709"/>
                  <a:pt x="4003495" y="3104928"/>
                  <a:pt x="3992034" y="3104928"/>
                </a:cubicBezTo>
                <a:cubicBezTo>
                  <a:pt x="3980564" y="3104928"/>
                  <a:pt x="3971273" y="3095709"/>
                  <a:pt x="3971273" y="3084337"/>
                </a:cubicBezTo>
                <a:cubicBezTo>
                  <a:pt x="3971273" y="3072966"/>
                  <a:pt x="3980564" y="3063747"/>
                  <a:pt x="3992034" y="3063747"/>
                </a:cubicBezTo>
                <a:close/>
                <a:moveTo>
                  <a:pt x="3929159" y="3063747"/>
                </a:moveTo>
                <a:cubicBezTo>
                  <a:pt x="3940620" y="3063747"/>
                  <a:pt x="3949911" y="3072966"/>
                  <a:pt x="3949911" y="3084337"/>
                </a:cubicBezTo>
                <a:cubicBezTo>
                  <a:pt x="3949911" y="3095709"/>
                  <a:pt x="3940620" y="3104928"/>
                  <a:pt x="3929159" y="3104928"/>
                </a:cubicBezTo>
                <a:cubicBezTo>
                  <a:pt x="3917689" y="3104928"/>
                  <a:pt x="3908398" y="3095709"/>
                  <a:pt x="3908398" y="3084337"/>
                </a:cubicBezTo>
                <a:cubicBezTo>
                  <a:pt x="3908398" y="3072966"/>
                  <a:pt x="3917689" y="3063747"/>
                  <a:pt x="3929159" y="3063747"/>
                </a:cubicBezTo>
                <a:close/>
                <a:moveTo>
                  <a:pt x="3872696" y="3063326"/>
                </a:moveTo>
                <a:cubicBezTo>
                  <a:pt x="3884157" y="3063326"/>
                  <a:pt x="3893448" y="3072545"/>
                  <a:pt x="3893448" y="3083916"/>
                </a:cubicBezTo>
                <a:cubicBezTo>
                  <a:pt x="3893448" y="3095288"/>
                  <a:pt x="3884157" y="3104507"/>
                  <a:pt x="3872696" y="3104507"/>
                </a:cubicBezTo>
                <a:cubicBezTo>
                  <a:pt x="3861226" y="3104507"/>
                  <a:pt x="3851935" y="3095288"/>
                  <a:pt x="3851935" y="3083916"/>
                </a:cubicBezTo>
                <a:cubicBezTo>
                  <a:pt x="3851935" y="3072545"/>
                  <a:pt x="3861226" y="3063326"/>
                  <a:pt x="3872696" y="3063326"/>
                </a:cubicBezTo>
                <a:close/>
                <a:moveTo>
                  <a:pt x="3809831" y="3063326"/>
                </a:moveTo>
                <a:cubicBezTo>
                  <a:pt x="3821292" y="3063326"/>
                  <a:pt x="3830583" y="3072545"/>
                  <a:pt x="3830583" y="3083916"/>
                </a:cubicBezTo>
                <a:cubicBezTo>
                  <a:pt x="3830583" y="3095288"/>
                  <a:pt x="3821292" y="3104507"/>
                  <a:pt x="3809831" y="3104507"/>
                </a:cubicBezTo>
                <a:cubicBezTo>
                  <a:pt x="3798361" y="3104507"/>
                  <a:pt x="3789070" y="3095288"/>
                  <a:pt x="3789070" y="3083916"/>
                </a:cubicBezTo>
                <a:cubicBezTo>
                  <a:pt x="3789070" y="3072545"/>
                  <a:pt x="3798361" y="3063326"/>
                  <a:pt x="3809831" y="3063326"/>
                </a:cubicBezTo>
                <a:close/>
                <a:moveTo>
                  <a:pt x="3746104" y="3063326"/>
                </a:moveTo>
                <a:cubicBezTo>
                  <a:pt x="3757565" y="3063326"/>
                  <a:pt x="3766856" y="3072545"/>
                  <a:pt x="3766856" y="3083916"/>
                </a:cubicBezTo>
                <a:cubicBezTo>
                  <a:pt x="3766856" y="3095288"/>
                  <a:pt x="3757565" y="3104507"/>
                  <a:pt x="3746104" y="3104507"/>
                </a:cubicBezTo>
                <a:cubicBezTo>
                  <a:pt x="3734634" y="3104507"/>
                  <a:pt x="3725343" y="3095288"/>
                  <a:pt x="3725343" y="3083916"/>
                </a:cubicBezTo>
                <a:cubicBezTo>
                  <a:pt x="3725343" y="3072545"/>
                  <a:pt x="3734634" y="3063326"/>
                  <a:pt x="3746104" y="3063326"/>
                </a:cubicBezTo>
                <a:close/>
                <a:moveTo>
                  <a:pt x="3683238" y="3063326"/>
                </a:moveTo>
                <a:cubicBezTo>
                  <a:pt x="3694699" y="3063326"/>
                  <a:pt x="3703990" y="3072545"/>
                  <a:pt x="3703990" y="3083916"/>
                </a:cubicBezTo>
                <a:cubicBezTo>
                  <a:pt x="3703990" y="3095288"/>
                  <a:pt x="3694699" y="3104507"/>
                  <a:pt x="3683238" y="3104507"/>
                </a:cubicBezTo>
                <a:cubicBezTo>
                  <a:pt x="3671768" y="3104507"/>
                  <a:pt x="3662477" y="3095288"/>
                  <a:pt x="3662477" y="3083916"/>
                </a:cubicBezTo>
                <a:cubicBezTo>
                  <a:pt x="3662477" y="3072545"/>
                  <a:pt x="3671768" y="3063326"/>
                  <a:pt x="3683238" y="3063326"/>
                </a:cubicBezTo>
                <a:close/>
                <a:moveTo>
                  <a:pt x="3620113" y="3063326"/>
                </a:moveTo>
                <a:cubicBezTo>
                  <a:pt x="3631574" y="3063326"/>
                  <a:pt x="3640865" y="3072545"/>
                  <a:pt x="3640865" y="3083916"/>
                </a:cubicBezTo>
                <a:cubicBezTo>
                  <a:pt x="3640865" y="3095288"/>
                  <a:pt x="3631574" y="3104507"/>
                  <a:pt x="3620113" y="3104507"/>
                </a:cubicBezTo>
                <a:cubicBezTo>
                  <a:pt x="3608643" y="3104507"/>
                  <a:pt x="3599352" y="3095288"/>
                  <a:pt x="3599352" y="3083916"/>
                </a:cubicBezTo>
                <a:cubicBezTo>
                  <a:pt x="3599352" y="3072545"/>
                  <a:pt x="3608643" y="3063326"/>
                  <a:pt x="3620113" y="3063326"/>
                </a:cubicBezTo>
                <a:close/>
                <a:moveTo>
                  <a:pt x="3557238" y="3063326"/>
                </a:moveTo>
                <a:cubicBezTo>
                  <a:pt x="3568699" y="3063326"/>
                  <a:pt x="3577990" y="3072545"/>
                  <a:pt x="3577990" y="3083916"/>
                </a:cubicBezTo>
                <a:cubicBezTo>
                  <a:pt x="3577990" y="3095288"/>
                  <a:pt x="3568699" y="3104507"/>
                  <a:pt x="3557238" y="3104507"/>
                </a:cubicBezTo>
                <a:cubicBezTo>
                  <a:pt x="3545768" y="3104507"/>
                  <a:pt x="3536477" y="3095288"/>
                  <a:pt x="3536477" y="3083916"/>
                </a:cubicBezTo>
                <a:cubicBezTo>
                  <a:pt x="3536477" y="3072545"/>
                  <a:pt x="3545768" y="3063326"/>
                  <a:pt x="3557238" y="3063326"/>
                </a:cubicBezTo>
                <a:close/>
                <a:moveTo>
                  <a:pt x="3493431" y="3063326"/>
                </a:moveTo>
                <a:cubicBezTo>
                  <a:pt x="3504892" y="3063326"/>
                  <a:pt x="3514183" y="3072545"/>
                  <a:pt x="3514183" y="3083916"/>
                </a:cubicBezTo>
                <a:cubicBezTo>
                  <a:pt x="3514183" y="3095288"/>
                  <a:pt x="3504892" y="3104507"/>
                  <a:pt x="3493431" y="3104507"/>
                </a:cubicBezTo>
                <a:cubicBezTo>
                  <a:pt x="3481961" y="3104507"/>
                  <a:pt x="3472670" y="3095288"/>
                  <a:pt x="3472670" y="3083916"/>
                </a:cubicBezTo>
                <a:cubicBezTo>
                  <a:pt x="3472670" y="3072545"/>
                  <a:pt x="3481961" y="3063326"/>
                  <a:pt x="3493431" y="3063326"/>
                </a:cubicBezTo>
                <a:close/>
                <a:moveTo>
                  <a:pt x="3430646" y="3063326"/>
                </a:moveTo>
                <a:cubicBezTo>
                  <a:pt x="3442107" y="3063326"/>
                  <a:pt x="3451398" y="3072545"/>
                  <a:pt x="3451398" y="3083916"/>
                </a:cubicBezTo>
                <a:cubicBezTo>
                  <a:pt x="3451398" y="3095288"/>
                  <a:pt x="3442107" y="3104507"/>
                  <a:pt x="3430646" y="3104507"/>
                </a:cubicBezTo>
                <a:cubicBezTo>
                  <a:pt x="3419176" y="3104507"/>
                  <a:pt x="3409885" y="3095288"/>
                  <a:pt x="3409885" y="3083916"/>
                </a:cubicBezTo>
                <a:cubicBezTo>
                  <a:pt x="3409885" y="3072545"/>
                  <a:pt x="3419176" y="3063326"/>
                  <a:pt x="3430646" y="3063326"/>
                </a:cubicBezTo>
                <a:close/>
                <a:moveTo>
                  <a:pt x="3367269" y="3063326"/>
                </a:moveTo>
                <a:cubicBezTo>
                  <a:pt x="3378730" y="3063326"/>
                  <a:pt x="3388021" y="3072545"/>
                  <a:pt x="3388021" y="3083916"/>
                </a:cubicBezTo>
                <a:cubicBezTo>
                  <a:pt x="3388021" y="3095288"/>
                  <a:pt x="3378730" y="3104507"/>
                  <a:pt x="3367269" y="3104507"/>
                </a:cubicBezTo>
                <a:cubicBezTo>
                  <a:pt x="3355799" y="3104507"/>
                  <a:pt x="3346508" y="3095288"/>
                  <a:pt x="3346508" y="3083916"/>
                </a:cubicBezTo>
                <a:cubicBezTo>
                  <a:pt x="3346508" y="3072545"/>
                  <a:pt x="3355799" y="3063326"/>
                  <a:pt x="3367269" y="3063326"/>
                </a:cubicBezTo>
                <a:close/>
                <a:moveTo>
                  <a:pt x="3304394" y="3063326"/>
                </a:moveTo>
                <a:cubicBezTo>
                  <a:pt x="3315855" y="3063326"/>
                  <a:pt x="3325146" y="3072545"/>
                  <a:pt x="3325146" y="3083916"/>
                </a:cubicBezTo>
                <a:cubicBezTo>
                  <a:pt x="3325146" y="3095288"/>
                  <a:pt x="3315855" y="3104507"/>
                  <a:pt x="3304394" y="3104507"/>
                </a:cubicBezTo>
                <a:cubicBezTo>
                  <a:pt x="3292924" y="3104507"/>
                  <a:pt x="3283633" y="3095288"/>
                  <a:pt x="3283633" y="3083916"/>
                </a:cubicBezTo>
                <a:cubicBezTo>
                  <a:pt x="3283633" y="3072545"/>
                  <a:pt x="3292924" y="3063326"/>
                  <a:pt x="3304394" y="3063326"/>
                </a:cubicBezTo>
                <a:close/>
                <a:moveTo>
                  <a:pt x="1977479" y="3063326"/>
                </a:moveTo>
                <a:cubicBezTo>
                  <a:pt x="1988940" y="3063326"/>
                  <a:pt x="1998231" y="3072545"/>
                  <a:pt x="1998231" y="3083916"/>
                </a:cubicBezTo>
                <a:cubicBezTo>
                  <a:pt x="1998231" y="3095288"/>
                  <a:pt x="1988940" y="3104507"/>
                  <a:pt x="1977479" y="3104507"/>
                </a:cubicBezTo>
                <a:cubicBezTo>
                  <a:pt x="1966009" y="3104507"/>
                  <a:pt x="1956718" y="3095288"/>
                  <a:pt x="1956718" y="3083916"/>
                </a:cubicBezTo>
                <a:cubicBezTo>
                  <a:pt x="1956718" y="3072545"/>
                  <a:pt x="1966009" y="3063326"/>
                  <a:pt x="1977479" y="3063326"/>
                </a:cubicBezTo>
                <a:close/>
                <a:moveTo>
                  <a:pt x="1914614" y="3063326"/>
                </a:moveTo>
                <a:cubicBezTo>
                  <a:pt x="1926075" y="3063326"/>
                  <a:pt x="1935366" y="3072545"/>
                  <a:pt x="1935366" y="3083916"/>
                </a:cubicBezTo>
                <a:cubicBezTo>
                  <a:pt x="1935366" y="3095288"/>
                  <a:pt x="1926075" y="3104507"/>
                  <a:pt x="1914614" y="3104507"/>
                </a:cubicBezTo>
                <a:cubicBezTo>
                  <a:pt x="1903144" y="3104507"/>
                  <a:pt x="1893853" y="3095288"/>
                  <a:pt x="1893853" y="3083916"/>
                </a:cubicBezTo>
                <a:cubicBezTo>
                  <a:pt x="1893853" y="3072545"/>
                  <a:pt x="1903144" y="3063326"/>
                  <a:pt x="1914614" y="3063326"/>
                </a:cubicBezTo>
                <a:close/>
                <a:moveTo>
                  <a:pt x="1724896" y="3063326"/>
                </a:moveTo>
                <a:cubicBezTo>
                  <a:pt x="1736357" y="3063326"/>
                  <a:pt x="1745648" y="3072545"/>
                  <a:pt x="1745648" y="3083916"/>
                </a:cubicBezTo>
                <a:cubicBezTo>
                  <a:pt x="1745648" y="3095288"/>
                  <a:pt x="1736357" y="3104507"/>
                  <a:pt x="1724896" y="3104507"/>
                </a:cubicBezTo>
                <a:cubicBezTo>
                  <a:pt x="1713426" y="3104507"/>
                  <a:pt x="1704135" y="3095288"/>
                  <a:pt x="1704135" y="3083916"/>
                </a:cubicBezTo>
                <a:cubicBezTo>
                  <a:pt x="1704135" y="3072545"/>
                  <a:pt x="1713426" y="3063326"/>
                  <a:pt x="1724896" y="3063326"/>
                </a:cubicBezTo>
                <a:close/>
                <a:moveTo>
                  <a:pt x="1536030" y="3063326"/>
                </a:moveTo>
                <a:cubicBezTo>
                  <a:pt x="1547491" y="3063326"/>
                  <a:pt x="1556782" y="3072545"/>
                  <a:pt x="1556782" y="3083916"/>
                </a:cubicBezTo>
                <a:cubicBezTo>
                  <a:pt x="1556782" y="3095288"/>
                  <a:pt x="1547491" y="3104507"/>
                  <a:pt x="1536030" y="3104507"/>
                </a:cubicBezTo>
                <a:cubicBezTo>
                  <a:pt x="1524560" y="3104507"/>
                  <a:pt x="1515269" y="3095288"/>
                  <a:pt x="1515269" y="3083916"/>
                </a:cubicBezTo>
                <a:cubicBezTo>
                  <a:pt x="1515269" y="3072545"/>
                  <a:pt x="1524560" y="3063326"/>
                  <a:pt x="1536030" y="3063326"/>
                </a:cubicBezTo>
                <a:close/>
                <a:moveTo>
                  <a:pt x="1472303" y="3063326"/>
                </a:moveTo>
                <a:cubicBezTo>
                  <a:pt x="1483764" y="3063326"/>
                  <a:pt x="1493055" y="3072545"/>
                  <a:pt x="1493055" y="3083916"/>
                </a:cubicBezTo>
                <a:cubicBezTo>
                  <a:pt x="1493055" y="3095288"/>
                  <a:pt x="1483764" y="3104507"/>
                  <a:pt x="1472303" y="3104507"/>
                </a:cubicBezTo>
                <a:cubicBezTo>
                  <a:pt x="1460833" y="3104507"/>
                  <a:pt x="1451542" y="3095288"/>
                  <a:pt x="1451542" y="3083916"/>
                </a:cubicBezTo>
                <a:cubicBezTo>
                  <a:pt x="1451542" y="3072545"/>
                  <a:pt x="1460833" y="3063326"/>
                  <a:pt x="1472303" y="3063326"/>
                </a:cubicBezTo>
                <a:close/>
                <a:moveTo>
                  <a:pt x="1409437" y="3063326"/>
                </a:moveTo>
                <a:cubicBezTo>
                  <a:pt x="1420898" y="3063326"/>
                  <a:pt x="1430189" y="3072545"/>
                  <a:pt x="1430189" y="3083916"/>
                </a:cubicBezTo>
                <a:cubicBezTo>
                  <a:pt x="1430189" y="3095288"/>
                  <a:pt x="1420898" y="3104507"/>
                  <a:pt x="1409437" y="3104507"/>
                </a:cubicBezTo>
                <a:cubicBezTo>
                  <a:pt x="1397967" y="3104507"/>
                  <a:pt x="1388676" y="3095288"/>
                  <a:pt x="1388676" y="3083916"/>
                </a:cubicBezTo>
                <a:cubicBezTo>
                  <a:pt x="1388676" y="3072545"/>
                  <a:pt x="1397967" y="3063326"/>
                  <a:pt x="1409437" y="3063326"/>
                </a:cubicBezTo>
                <a:close/>
                <a:moveTo>
                  <a:pt x="6329472" y="3001124"/>
                </a:moveTo>
                <a:cubicBezTo>
                  <a:pt x="6340933" y="3001124"/>
                  <a:pt x="6350224" y="3010343"/>
                  <a:pt x="6350224" y="3021714"/>
                </a:cubicBezTo>
                <a:cubicBezTo>
                  <a:pt x="6350224" y="3033086"/>
                  <a:pt x="6340933" y="3042305"/>
                  <a:pt x="6329472" y="3042305"/>
                </a:cubicBezTo>
                <a:cubicBezTo>
                  <a:pt x="6318002" y="3042305"/>
                  <a:pt x="6308711" y="3033086"/>
                  <a:pt x="6308711" y="3021714"/>
                </a:cubicBezTo>
                <a:cubicBezTo>
                  <a:pt x="6308711" y="3010343"/>
                  <a:pt x="6318002" y="3001124"/>
                  <a:pt x="6329472" y="3001124"/>
                </a:cubicBezTo>
                <a:close/>
                <a:moveTo>
                  <a:pt x="6202879" y="3001124"/>
                </a:moveTo>
                <a:cubicBezTo>
                  <a:pt x="6214340" y="3001124"/>
                  <a:pt x="6223631" y="3010343"/>
                  <a:pt x="6223631" y="3021714"/>
                </a:cubicBezTo>
                <a:cubicBezTo>
                  <a:pt x="6223631" y="3033086"/>
                  <a:pt x="6214340" y="3042305"/>
                  <a:pt x="6202879" y="3042305"/>
                </a:cubicBezTo>
                <a:cubicBezTo>
                  <a:pt x="6191409" y="3042305"/>
                  <a:pt x="6182118" y="3033086"/>
                  <a:pt x="6182118" y="3021714"/>
                </a:cubicBezTo>
                <a:cubicBezTo>
                  <a:pt x="6182118" y="3010343"/>
                  <a:pt x="6191409" y="3001124"/>
                  <a:pt x="6202879" y="3001124"/>
                </a:cubicBezTo>
                <a:close/>
                <a:moveTo>
                  <a:pt x="6139754" y="3001124"/>
                </a:moveTo>
                <a:cubicBezTo>
                  <a:pt x="6151215" y="3001124"/>
                  <a:pt x="6160506" y="3010343"/>
                  <a:pt x="6160506" y="3021714"/>
                </a:cubicBezTo>
                <a:cubicBezTo>
                  <a:pt x="6160506" y="3033086"/>
                  <a:pt x="6151215" y="3042305"/>
                  <a:pt x="6139754" y="3042305"/>
                </a:cubicBezTo>
                <a:cubicBezTo>
                  <a:pt x="6128284" y="3042305"/>
                  <a:pt x="6118993" y="3033086"/>
                  <a:pt x="6118993" y="3021714"/>
                </a:cubicBezTo>
                <a:cubicBezTo>
                  <a:pt x="6118993" y="3010343"/>
                  <a:pt x="6128284" y="3001124"/>
                  <a:pt x="6139754" y="3001124"/>
                </a:cubicBezTo>
                <a:close/>
                <a:moveTo>
                  <a:pt x="6076879" y="3001124"/>
                </a:moveTo>
                <a:cubicBezTo>
                  <a:pt x="6088340" y="3001124"/>
                  <a:pt x="6097631" y="3010343"/>
                  <a:pt x="6097631" y="3021714"/>
                </a:cubicBezTo>
                <a:cubicBezTo>
                  <a:pt x="6097631" y="3033086"/>
                  <a:pt x="6088340" y="3042305"/>
                  <a:pt x="6076879" y="3042305"/>
                </a:cubicBezTo>
                <a:cubicBezTo>
                  <a:pt x="6065409" y="3042305"/>
                  <a:pt x="6056118" y="3033086"/>
                  <a:pt x="6056118" y="3021714"/>
                </a:cubicBezTo>
                <a:cubicBezTo>
                  <a:pt x="6056118" y="3010343"/>
                  <a:pt x="6065409" y="3001124"/>
                  <a:pt x="6076879" y="3001124"/>
                </a:cubicBezTo>
                <a:close/>
                <a:moveTo>
                  <a:pt x="6013161" y="3001124"/>
                </a:moveTo>
                <a:cubicBezTo>
                  <a:pt x="6024622" y="3001124"/>
                  <a:pt x="6033913" y="3010343"/>
                  <a:pt x="6033913" y="3021714"/>
                </a:cubicBezTo>
                <a:cubicBezTo>
                  <a:pt x="6033913" y="3033086"/>
                  <a:pt x="6024622" y="3042305"/>
                  <a:pt x="6013161" y="3042305"/>
                </a:cubicBezTo>
                <a:cubicBezTo>
                  <a:pt x="6001691" y="3042305"/>
                  <a:pt x="5992400" y="3033086"/>
                  <a:pt x="5992400" y="3021714"/>
                </a:cubicBezTo>
                <a:cubicBezTo>
                  <a:pt x="5992400" y="3010343"/>
                  <a:pt x="6001691" y="3001124"/>
                  <a:pt x="6013161" y="3001124"/>
                </a:cubicBezTo>
                <a:close/>
                <a:moveTo>
                  <a:pt x="5950287" y="3001124"/>
                </a:moveTo>
                <a:cubicBezTo>
                  <a:pt x="5961748" y="3001124"/>
                  <a:pt x="5971039" y="3010343"/>
                  <a:pt x="5971039" y="3021714"/>
                </a:cubicBezTo>
                <a:cubicBezTo>
                  <a:pt x="5971039" y="3033086"/>
                  <a:pt x="5961748" y="3042305"/>
                  <a:pt x="5950287" y="3042305"/>
                </a:cubicBezTo>
                <a:cubicBezTo>
                  <a:pt x="5938817" y="3042305"/>
                  <a:pt x="5929526" y="3033086"/>
                  <a:pt x="5929526" y="3021714"/>
                </a:cubicBezTo>
                <a:cubicBezTo>
                  <a:pt x="5929526" y="3010343"/>
                  <a:pt x="5938817" y="3001124"/>
                  <a:pt x="5950287" y="3001124"/>
                </a:cubicBezTo>
                <a:close/>
                <a:moveTo>
                  <a:pt x="5887080" y="3001124"/>
                </a:moveTo>
                <a:cubicBezTo>
                  <a:pt x="5898541" y="3001124"/>
                  <a:pt x="5907832" y="3010343"/>
                  <a:pt x="5907832" y="3021714"/>
                </a:cubicBezTo>
                <a:cubicBezTo>
                  <a:pt x="5907832" y="3033086"/>
                  <a:pt x="5898541" y="3042305"/>
                  <a:pt x="5887080" y="3042305"/>
                </a:cubicBezTo>
                <a:cubicBezTo>
                  <a:pt x="5875610" y="3042305"/>
                  <a:pt x="5866319" y="3033086"/>
                  <a:pt x="5866319" y="3021714"/>
                </a:cubicBezTo>
                <a:cubicBezTo>
                  <a:pt x="5866319" y="3010343"/>
                  <a:pt x="5875610" y="3001124"/>
                  <a:pt x="5887080" y="3001124"/>
                </a:cubicBezTo>
                <a:close/>
                <a:moveTo>
                  <a:pt x="5824295" y="3001124"/>
                </a:moveTo>
                <a:cubicBezTo>
                  <a:pt x="5835756" y="3001124"/>
                  <a:pt x="5845047" y="3010343"/>
                  <a:pt x="5845047" y="3021714"/>
                </a:cubicBezTo>
                <a:cubicBezTo>
                  <a:pt x="5845047" y="3033086"/>
                  <a:pt x="5835756" y="3042305"/>
                  <a:pt x="5824295" y="3042305"/>
                </a:cubicBezTo>
                <a:cubicBezTo>
                  <a:pt x="5812825" y="3042305"/>
                  <a:pt x="5803534" y="3033086"/>
                  <a:pt x="5803534" y="3021714"/>
                </a:cubicBezTo>
                <a:cubicBezTo>
                  <a:pt x="5803534" y="3010343"/>
                  <a:pt x="5812825" y="3001124"/>
                  <a:pt x="5824295" y="3001124"/>
                </a:cubicBezTo>
                <a:close/>
                <a:moveTo>
                  <a:pt x="5760568" y="3001124"/>
                </a:moveTo>
                <a:cubicBezTo>
                  <a:pt x="5772029" y="3001124"/>
                  <a:pt x="5781320" y="3010343"/>
                  <a:pt x="5781320" y="3021714"/>
                </a:cubicBezTo>
                <a:cubicBezTo>
                  <a:pt x="5781320" y="3033086"/>
                  <a:pt x="5772029" y="3042305"/>
                  <a:pt x="5760568" y="3042305"/>
                </a:cubicBezTo>
                <a:cubicBezTo>
                  <a:pt x="5749098" y="3042305"/>
                  <a:pt x="5739807" y="3033086"/>
                  <a:pt x="5739807" y="3021714"/>
                </a:cubicBezTo>
                <a:cubicBezTo>
                  <a:pt x="5739807" y="3010343"/>
                  <a:pt x="5749098" y="3001124"/>
                  <a:pt x="5760568" y="3001124"/>
                </a:cubicBezTo>
                <a:close/>
                <a:moveTo>
                  <a:pt x="5697703" y="3001124"/>
                </a:moveTo>
                <a:cubicBezTo>
                  <a:pt x="5709164" y="3001124"/>
                  <a:pt x="5718455" y="3010343"/>
                  <a:pt x="5718455" y="3021714"/>
                </a:cubicBezTo>
                <a:cubicBezTo>
                  <a:pt x="5718455" y="3033086"/>
                  <a:pt x="5709164" y="3042305"/>
                  <a:pt x="5697703" y="3042305"/>
                </a:cubicBezTo>
                <a:cubicBezTo>
                  <a:pt x="5686233" y="3042305"/>
                  <a:pt x="5676942" y="3033086"/>
                  <a:pt x="5676942" y="3021714"/>
                </a:cubicBezTo>
                <a:cubicBezTo>
                  <a:pt x="5676942" y="3010343"/>
                  <a:pt x="5686233" y="3001124"/>
                  <a:pt x="5697703" y="3001124"/>
                </a:cubicBezTo>
                <a:close/>
                <a:moveTo>
                  <a:pt x="5634577" y="3001124"/>
                </a:moveTo>
                <a:cubicBezTo>
                  <a:pt x="5646038" y="3001124"/>
                  <a:pt x="5655329" y="3010343"/>
                  <a:pt x="5655329" y="3021714"/>
                </a:cubicBezTo>
                <a:cubicBezTo>
                  <a:pt x="5655329" y="3033086"/>
                  <a:pt x="5646038" y="3042305"/>
                  <a:pt x="5634577" y="3042305"/>
                </a:cubicBezTo>
                <a:cubicBezTo>
                  <a:pt x="5623107" y="3042305"/>
                  <a:pt x="5613816" y="3033086"/>
                  <a:pt x="5613816" y="3021714"/>
                </a:cubicBezTo>
                <a:cubicBezTo>
                  <a:pt x="5613816" y="3010343"/>
                  <a:pt x="5623107" y="3001124"/>
                  <a:pt x="5634577" y="3001124"/>
                </a:cubicBezTo>
                <a:close/>
                <a:moveTo>
                  <a:pt x="5571792" y="3001124"/>
                </a:moveTo>
                <a:cubicBezTo>
                  <a:pt x="5583253" y="3001124"/>
                  <a:pt x="5592544" y="3010343"/>
                  <a:pt x="5592544" y="3021714"/>
                </a:cubicBezTo>
                <a:cubicBezTo>
                  <a:pt x="5592544" y="3033086"/>
                  <a:pt x="5583253" y="3042305"/>
                  <a:pt x="5571792" y="3042305"/>
                </a:cubicBezTo>
                <a:cubicBezTo>
                  <a:pt x="5560322" y="3042305"/>
                  <a:pt x="5551031" y="3033086"/>
                  <a:pt x="5551031" y="3021714"/>
                </a:cubicBezTo>
                <a:cubicBezTo>
                  <a:pt x="5551031" y="3010343"/>
                  <a:pt x="5560322" y="3001124"/>
                  <a:pt x="5571792" y="3001124"/>
                </a:cubicBezTo>
                <a:close/>
                <a:moveTo>
                  <a:pt x="5508065" y="3001124"/>
                </a:moveTo>
                <a:cubicBezTo>
                  <a:pt x="5519526" y="3001124"/>
                  <a:pt x="5528817" y="3010343"/>
                  <a:pt x="5528817" y="3021714"/>
                </a:cubicBezTo>
                <a:cubicBezTo>
                  <a:pt x="5528817" y="3033086"/>
                  <a:pt x="5519526" y="3042305"/>
                  <a:pt x="5508065" y="3042305"/>
                </a:cubicBezTo>
                <a:cubicBezTo>
                  <a:pt x="5496595" y="3042305"/>
                  <a:pt x="5487304" y="3033086"/>
                  <a:pt x="5487304" y="3021714"/>
                </a:cubicBezTo>
                <a:cubicBezTo>
                  <a:pt x="5487304" y="3010343"/>
                  <a:pt x="5496595" y="3001124"/>
                  <a:pt x="5508065" y="3001124"/>
                </a:cubicBezTo>
                <a:close/>
                <a:moveTo>
                  <a:pt x="5445200" y="3001124"/>
                </a:moveTo>
                <a:cubicBezTo>
                  <a:pt x="5456661" y="3001124"/>
                  <a:pt x="5465952" y="3010343"/>
                  <a:pt x="5465952" y="3021714"/>
                </a:cubicBezTo>
                <a:cubicBezTo>
                  <a:pt x="5465952" y="3033086"/>
                  <a:pt x="5456661" y="3042305"/>
                  <a:pt x="5445200" y="3042305"/>
                </a:cubicBezTo>
                <a:cubicBezTo>
                  <a:pt x="5433730" y="3042305"/>
                  <a:pt x="5424439" y="3033086"/>
                  <a:pt x="5424439" y="3021714"/>
                </a:cubicBezTo>
                <a:cubicBezTo>
                  <a:pt x="5424439" y="3010343"/>
                  <a:pt x="5433730" y="3001124"/>
                  <a:pt x="5445200" y="3001124"/>
                </a:cubicBezTo>
                <a:close/>
                <a:moveTo>
                  <a:pt x="5381643" y="3001124"/>
                </a:moveTo>
                <a:cubicBezTo>
                  <a:pt x="5393104" y="3001124"/>
                  <a:pt x="5402395" y="3010343"/>
                  <a:pt x="5402395" y="3021714"/>
                </a:cubicBezTo>
                <a:cubicBezTo>
                  <a:pt x="5402395" y="3033086"/>
                  <a:pt x="5393104" y="3042305"/>
                  <a:pt x="5381643" y="3042305"/>
                </a:cubicBezTo>
                <a:cubicBezTo>
                  <a:pt x="5370173" y="3042305"/>
                  <a:pt x="5360882" y="3033086"/>
                  <a:pt x="5360882" y="3021714"/>
                </a:cubicBezTo>
                <a:cubicBezTo>
                  <a:pt x="5360882" y="3010343"/>
                  <a:pt x="5370173" y="3001124"/>
                  <a:pt x="5381643" y="3001124"/>
                </a:cubicBezTo>
                <a:close/>
                <a:moveTo>
                  <a:pt x="5318859" y="3001124"/>
                </a:moveTo>
                <a:cubicBezTo>
                  <a:pt x="5330320" y="3001124"/>
                  <a:pt x="5339611" y="3010343"/>
                  <a:pt x="5339611" y="3021714"/>
                </a:cubicBezTo>
                <a:cubicBezTo>
                  <a:pt x="5339611" y="3033086"/>
                  <a:pt x="5330320" y="3042305"/>
                  <a:pt x="5318859" y="3042305"/>
                </a:cubicBezTo>
                <a:cubicBezTo>
                  <a:pt x="5307389" y="3042305"/>
                  <a:pt x="5298098" y="3033086"/>
                  <a:pt x="5298098" y="3021714"/>
                </a:cubicBezTo>
                <a:cubicBezTo>
                  <a:pt x="5298098" y="3010343"/>
                  <a:pt x="5307389" y="3001124"/>
                  <a:pt x="5318859" y="3001124"/>
                </a:cubicBezTo>
                <a:close/>
                <a:moveTo>
                  <a:pt x="5255141" y="3001124"/>
                </a:moveTo>
                <a:cubicBezTo>
                  <a:pt x="5266602" y="3001124"/>
                  <a:pt x="5275893" y="3010343"/>
                  <a:pt x="5275893" y="3021714"/>
                </a:cubicBezTo>
                <a:cubicBezTo>
                  <a:pt x="5275893" y="3033086"/>
                  <a:pt x="5266602" y="3042305"/>
                  <a:pt x="5255141" y="3042305"/>
                </a:cubicBezTo>
                <a:cubicBezTo>
                  <a:pt x="5243671" y="3042305"/>
                  <a:pt x="5234380" y="3033086"/>
                  <a:pt x="5234380" y="3021714"/>
                </a:cubicBezTo>
                <a:cubicBezTo>
                  <a:pt x="5234380" y="3010343"/>
                  <a:pt x="5243671" y="3001124"/>
                  <a:pt x="5255141" y="3001124"/>
                </a:cubicBezTo>
                <a:close/>
                <a:moveTo>
                  <a:pt x="5192266" y="3001124"/>
                </a:moveTo>
                <a:cubicBezTo>
                  <a:pt x="5203727" y="3001124"/>
                  <a:pt x="5213018" y="3010343"/>
                  <a:pt x="5213018" y="3021714"/>
                </a:cubicBezTo>
                <a:cubicBezTo>
                  <a:pt x="5213018" y="3033086"/>
                  <a:pt x="5203727" y="3042305"/>
                  <a:pt x="5192266" y="3042305"/>
                </a:cubicBezTo>
                <a:cubicBezTo>
                  <a:pt x="5180796" y="3042305"/>
                  <a:pt x="5171505" y="3033086"/>
                  <a:pt x="5171505" y="3021714"/>
                </a:cubicBezTo>
                <a:cubicBezTo>
                  <a:pt x="5171505" y="3010343"/>
                  <a:pt x="5180796" y="3001124"/>
                  <a:pt x="5192266" y="3001124"/>
                </a:cubicBezTo>
                <a:close/>
                <a:moveTo>
                  <a:pt x="4876467" y="3001124"/>
                </a:moveTo>
                <a:cubicBezTo>
                  <a:pt x="4887928" y="3001124"/>
                  <a:pt x="4897219" y="3010343"/>
                  <a:pt x="4897219" y="3021714"/>
                </a:cubicBezTo>
                <a:cubicBezTo>
                  <a:pt x="4897219" y="3033086"/>
                  <a:pt x="4887928" y="3042305"/>
                  <a:pt x="4876467" y="3042305"/>
                </a:cubicBezTo>
                <a:cubicBezTo>
                  <a:pt x="4864997" y="3042305"/>
                  <a:pt x="4855706" y="3033086"/>
                  <a:pt x="4855706" y="3021714"/>
                </a:cubicBezTo>
                <a:cubicBezTo>
                  <a:pt x="4855706" y="3010343"/>
                  <a:pt x="4864997" y="3001124"/>
                  <a:pt x="4876467" y="3001124"/>
                </a:cubicBezTo>
                <a:close/>
                <a:moveTo>
                  <a:pt x="4813691" y="3001124"/>
                </a:moveTo>
                <a:cubicBezTo>
                  <a:pt x="4825152" y="3001124"/>
                  <a:pt x="4834443" y="3010343"/>
                  <a:pt x="4834443" y="3021714"/>
                </a:cubicBezTo>
                <a:cubicBezTo>
                  <a:pt x="4834443" y="3033086"/>
                  <a:pt x="4825152" y="3042305"/>
                  <a:pt x="4813691" y="3042305"/>
                </a:cubicBezTo>
                <a:cubicBezTo>
                  <a:pt x="4802221" y="3042305"/>
                  <a:pt x="4792930" y="3033086"/>
                  <a:pt x="4792930" y="3021714"/>
                </a:cubicBezTo>
                <a:cubicBezTo>
                  <a:pt x="4792930" y="3010343"/>
                  <a:pt x="4802221" y="3001124"/>
                  <a:pt x="4813691" y="3001124"/>
                </a:cubicBezTo>
                <a:close/>
                <a:moveTo>
                  <a:pt x="4749964" y="3001124"/>
                </a:moveTo>
                <a:cubicBezTo>
                  <a:pt x="4761425" y="3001124"/>
                  <a:pt x="4770716" y="3010343"/>
                  <a:pt x="4770716" y="3021714"/>
                </a:cubicBezTo>
                <a:cubicBezTo>
                  <a:pt x="4770716" y="3033086"/>
                  <a:pt x="4761425" y="3042305"/>
                  <a:pt x="4749964" y="3042305"/>
                </a:cubicBezTo>
                <a:cubicBezTo>
                  <a:pt x="4738494" y="3042305"/>
                  <a:pt x="4729203" y="3033086"/>
                  <a:pt x="4729203" y="3021714"/>
                </a:cubicBezTo>
                <a:cubicBezTo>
                  <a:pt x="4729203" y="3010343"/>
                  <a:pt x="4738494" y="3001124"/>
                  <a:pt x="4749964" y="3001124"/>
                </a:cubicBezTo>
                <a:close/>
                <a:moveTo>
                  <a:pt x="4687099" y="3001124"/>
                </a:moveTo>
                <a:cubicBezTo>
                  <a:pt x="4698560" y="3001124"/>
                  <a:pt x="4707851" y="3010343"/>
                  <a:pt x="4707851" y="3021714"/>
                </a:cubicBezTo>
                <a:cubicBezTo>
                  <a:pt x="4707851" y="3033086"/>
                  <a:pt x="4698560" y="3042305"/>
                  <a:pt x="4687099" y="3042305"/>
                </a:cubicBezTo>
                <a:cubicBezTo>
                  <a:pt x="4675629" y="3042305"/>
                  <a:pt x="4666338" y="3033086"/>
                  <a:pt x="4666338" y="3021714"/>
                </a:cubicBezTo>
                <a:cubicBezTo>
                  <a:pt x="4666338" y="3010343"/>
                  <a:pt x="4675629" y="3001124"/>
                  <a:pt x="4687099" y="3001124"/>
                </a:cubicBezTo>
                <a:close/>
                <a:moveTo>
                  <a:pt x="4623973" y="3001124"/>
                </a:moveTo>
                <a:cubicBezTo>
                  <a:pt x="4635434" y="3001124"/>
                  <a:pt x="4644725" y="3010343"/>
                  <a:pt x="4644725" y="3021714"/>
                </a:cubicBezTo>
                <a:cubicBezTo>
                  <a:pt x="4644725" y="3033086"/>
                  <a:pt x="4635434" y="3042305"/>
                  <a:pt x="4623973" y="3042305"/>
                </a:cubicBezTo>
                <a:cubicBezTo>
                  <a:pt x="4612503" y="3042305"/>
                  <a:pt x="4603212" y="3033086"/>
                  <a:pt x="4603212" y="3021714"/>
                </a:cubicBezTo>
                <a:cubicBezTo>
                  <a:pt x="4603212" y="3010343"/>
                  <a:pt x="4612503" y="3001124"/>
                  <a:pt x="4623973" y="3001124"/>
                </a:cubicBezTo>
                <a:close/>
                <a:moveTo>
                  <a:pt x="4561188" y="3001124"/>
                </a:moveTo>
                <a:cubicBezTo>
                  <a:pt x="4572649" y="3001124"/>
                  <a:pt x="4581940" y="3010343"/>
                  <a:pt x="4581940" y="3021714"/>
                </a:cubicBezTo>
                <a:cubicBezTo>
                  <a:pt x="4581940" y="3033086"/>
                  <a:pt x="4572649" y="3042305"/>
                  <a:pt x="4561188" y="3042305"/>
                </a:cubicBezTo>
                <a:cubicBezTo>
                  <a:pt x="4549718" y="3042305"/>
                  <a:pt x="4540427" y="3033086"/>
                  <a:pt x="4540427" y="3021714"/>
                </a:cubicBezTo>
                <a:cubicBezTo>
                  <a:pt x="4540427" y="3010343"/>
                  <a:pt x="4549718" y="3001124"/>
                  <a:pt x="4561188" y="3001124"/>
                </a:cubicBezTo>
                <a:close/>
                <a:moveTo>
                  <a:pt x="4434506" y="3001124"/>
                </a:moveTo>
                <a:cubicBezTo>
                  <a:pt x="4445967" y="3001124"/>
                  <a:pt x="4455258" y="3010343"/>
                  <a:pt x="4455258" y="3021714"/>
                </a:cubicBezTo>
                <a:cubicBezTo>
                  <a:pt x="4455258" y="3033086"/>
                  <a:pt x="4445967" y="3042305"/>
                  <a:pt x="4434506" y="3042305"/>
                </a:cubicBezTo>
                <a:cubicBezTo>
                  <a:pt x="4423036" y="3042305"/>
                  <a:pt x="4413745" y="3033086"/>
                  <a:pt x="4413745" y="3021714"/>
                </a:cubicBezTo>
                <a:cubicBezTo>
                  <a:pt x="4413745" y="3010343"/>
                  <a:pt x="4423036" y="3001124"/>
                  <a:pt x="4434506" y="3001124"/>
                </a:cubicBezTo>
                <a:close/>
                <a:moveTo>
                  <a:pt x="4371129" y="3001124"/>
                </a:moveTo>
                <a:cubicBezTo>
                  <a:pt x="4382590" y="3001124"/>
                  <a:pt x="4391881" y="3010343"/>
                  <a:pt x="4391881" y="3021714"/>
                </a:cubicBezTo>
                <a:cubicBezTo>
                  <a:pt x="4391881" y="3033086"/>
                  <a:pt x="4382590" y="3042305"/>
                  <a:pt x="4371129" y="3042305"/>
                </a:cubicBezTo>
                <a:cubicBezTo>
                  <a:pt x="4359659" y="3042305"/>
                  <a:pt x="4350368" y="3033086"/>
                  <a:pt x="4350368" y="3021714"/>
                </a:cubicBezTo>
                <a:cubicBezTo>
                  <a:pt x="4350368" y="3010343"/>
                  <a:pt x="4359659" y="3001124"/>
                  <a:pt x="4371129" y="3001124"/>
                </a:cubicBezTo>
                <a:close/>
                <a:moveTo>
                  <a:pt x="4308254" y="3001124"/>
                </a:moveTo>
                <a:cubicBezTo>
                  <a:pt x="4319715" y="3001124"/>
                  <a:pt x="4329006" y="3010343"/>
                  <a:pt x="4329006" y="3021714"/>
                </a:cubicBezTo>
                <a:cubicBezTo>
                  <a:pt x="4329006" y="3033086"/>
                  <a:pt x="4319715" y="3042305"/>
                  <a:pt x="4308254" y="3042305"/>
                </a:cubicBezTo>
                <a:cubicBezTo>
                  <a:pt x="4296784" y="3042305"/>
                  <a:pt x="4287493" y="3033086"/>
                  <a:pt x="4287493" y="3021714"/>
                </a:cubicBezTo>
                <a:cubicBezTo>
                  <a:pt x="4287493" y="3010343"/>
                  <a:pt x="4296784" y="3001124"/>
                  <a:pt x="4308254" y="3001124"/>
                </a:cubicBezTo>
                <a:close/>
                <a:moveTo>
                  <a:pt x="4244617" y="3001124"/>
                </a:moveTo>
                <a:cubicBezTo>
                  <a:pt x="4256078" y="3001124"/>
                  <a:pt x="4265369" y="3010343"/>
                  <a:pt x="4265369" y="3021714"/>
                </a:cubicBezTo>
                <a:cubicBezTo>
                  <a:pt x="4265369" y="3033086"/>
                  <a:pt x="4256078" y="3042305"/>
                  <a:pt x="4244617" y="3042305"/>
                </a:cubicBezTo>
                <a:cubicBezTo>
                  <a:pt x="4233147" y="3042305"/>
                  <a:pt x="4223856" y="3033086"/>
                  <a:pt x="4223856" y="3021714"/>
                </a:cubicBezTo>
                <a:cubicBezTo>
                  <a:pt x="4223856" y="3010343"/>
                  <a:pt x="4233147" y="3001124"/>
                  <a:pt x="4244617" y="3001124"/>
                </a:cubicBezTo>
                <a:close/>
                <a:moveTo>
                  <a:pt x="4181662" y="3001124"/>
                </a:moveTo>
                <a:cubicBezTo>
                  <a:pt x="4193123" y="3001124"/>
                  <a:pt x="4202414" y="3010343"/>
                  <a:pt x="4202414" y="3021714"/>
                </a:cubicBezTo>
                <a:cubicBezTo>
                  <a:pt x="4202414" y="3033086"/>
                  <a:pt x="4193123" y="3042305"/>
                  <a:pt x="4181662" y="3042305"/>
                </a:cubicBezTo>
                <a:cubicBezTo>
                  <a:pt x="4170192" y="3042305"/>
                  <a:pt x="4160901" y="3033086"/>
                  <a:pt x="4160901" y="3021714"/>
                </a:cubicBezTo>
                <a:cubicBezTo>
                  <a:pt x="4160901" y="3010343"/>
                  <a:pt x="4170192" y="3001124"/>
                  <a:pt x="4181662" y="3001124"/>
                </a:cubicBezTo>
                <a:close/>
                <a:moveTo>
                  <a:pt x="4118536" y="3001124"/>
                </a:moveTo>
                <a:cubicBezTo>
                  <a:pt x="4129997" y="3001124"/>
                  <a:pt x="4139288" y="3010343"/>
                  <a:pt x="4139288" y="3021714"/>
                </a:cubicBezTo>
                <a:cubicBezTo>
                  <a:pt x="4139288" y="3033086"/>
                  <a:pt x="4129997" y="3042305"/>
                  <a:pt x="4118536" y="3042305"/>
                </a:cubicBezTo>
                <a:cubicBezTo>
                  <a:pt x="4107066" y="3042305"/>
                  <a:pt x="4097775" y="3033086"/>
                  <a:pt x="4097775" y="3021714"/>
                </a:cubicBezTo>
                <a:cubicBezTo>
                  <a:pt x="4097775" y="3010343"/>
                  <a:pt x="4107066" y="3001124"/>
                  <a:pt x="4118536" y="3001124"/>
                </a:cubicBezTo>
                <a:close/>
                <a:moveTo>
                  <a:pt x="4055751" y="3001124"/>
                </a:moveTo>
                <a:cubicBezTo>
                  <a:pt x="4067212" y="3001124"/>
                  <a:pt x="4076503" y="3010343"/>
                  <a:pt x="4076503" y="3021714"/>
                </a:cubicBezTo>
                <a:cubicBezTo>
                  <a:pt x="4076503" y="3033086"/>
                  <a:pt x="4067212" y="3042305"/>
                  <a:pt x="4055751" y="3042305"/>
                </a:cubicBezTo>
                <a:cubicBezTo>
                  <a:pt x="4044281" y="3042305"/>
                  <a:pt x="4034990" y="3033086"/>
                  <a:pt x="4034990" y="3021714"/>
                </a:cubicBezTo>
                <a:cubicBezTo>
                  <a:pt x="4034990" y="3010343"/>
                  <a:pt x="4044281" y="3001124"/>
                  <a:pt x="4055751" y="3001124"/>
                </a:cubicBezTo>
                <a:close/>
                <a:moveTo>
                  <a:pt x="3992034" y="3001124"/>
                </a:moveTo>
                <a:cubicBezTo>
                  <a:pt x="4003495" y="3001124"/>
                  <a:pt x="4012786" y="3010343"/>
                  <a:pt x="4012786" y="3021714"/>
                </a:cubicBezTo>
                <a:cubicBezTo>
                  <a:pt x="4012786" y="3033086"/>
                  <a:pt x="4003495" y="3042305"/>
                  <a:pt x="3992034" y="3042305"/>
                </a:cubicBezTo>
                <a:cubicBezTo>
                  <a:pt x="3980564" y="3042305"/>
                  <a:pt x="3971273" y="3033086"/>
                  <a:pt x="3971273" y="3021714"/>
                </a:cubicBezTo>
                <a:cubicBezTo>
                  <a:pt x="3971273" y="3010343"/>
                  <a:pt x="3980564" y="3001124"/>
                  <a:pt x="3992034" y="3001124"/>
                </a:cubicBezTo>
                <a:close/>
                <a:moveTo>
                  <a:pt x="3929159" y="3001124"/>
                </a:moveTo>
                <a:cubicBezTo>
                  <a:pt x="3940620" y="3001124"/>
                  <a:pt x="3949911" y="3010343"/>
                  <a:pt x="3949911" y="3021714"/>
                </a:cubicBezTo>
                <a:cubicBezTo>
                  <a:pt x="3949911" y="3033086"/>
                  <a:pt x="3940620" y="3042305"/>
                  <a:pt x="3929159" y="3042305"/>
                </a:cubicBezTo>
                <a:cubicBezTo>
                  <a:pt x="3917689" y="3042305"/>
                  <a:pt x="3908398" y="3033086"/>
                  <a:pt x="3908398" y="3021714"/>
                </a:cubicBezTo>
                <a:cubicBezTo>
                  <a:pt x="3908398" y="3010343"/>
                  <a:pt x="3917689" y="3001124"/>
                  <a:pt x="3929159" y="3001124"/>
                </a:cubicBezTo>
                <a:close/>
                <a:moveTo>
                  <a:pt x="3872696" y="3000783"/>
                </a:moveTo>
                <a:cubicBezTo>
                  <a:pt x="3884157" y="3000783"/>
                  <a:pt x="3893448" y="3010002"/>
                  <a:pt x="3893448" y="3021373"/>
                </a:cubicBezTo>
                <a:cubicBezTo>
                  <a:pt x="3893448" y="3032745"/>
                  <a:pt x="3884157" y="3041964"/>
                  <a:pt x="3872696" y="3041964"/>
                </a:cubicBezTo>
                <a:cubicBezTo>
                  <a:pt x="3861226" y="3041964"/>
                  <a:pt x="3851935" y="3032745"/>
                  <a:pt x="3851935" y="3021373"/>
                </a:cubicBezTo>
                <a:cubicBezTo>
                  <a:pt x="3851935" y="3010002"/>
                  <a:pt x="3861226" y="3000783"/>
                  <a:pt x="3872696" y="3000783"/>
                </a:cubicBezTo>
                <a:close/>
                <a:moveTo>
                  <a:pt x="3809831" y="3000783"/>
                </a:moveTo>
                <a:cubicBezTo>
                  <a:pt x="3821292" y="3000783"/>
                  <a:pt x="3830583" y="3010002"/>
                  <a:pt x="3830583" y="3021373"/>
                </a:cubicBezTo>
                <a:cubicBezTo>
                  <a:pt x="3830583" y="3032745"/>
                  <a:pt x="3821292" y="3041964"/>
                  <a:pt x="3809831" y="3041964"/>
                </a:cubicBezTo>
                <a:cubicBezTo>
                  <a:pt x="3798361" y="3041964"/>
                  <a:pt x="3789070" y="3032745"/>
                  <a:pt x="3789070" y="3021373"/>
                </a:cubicBezTo>
                <a:cubicBezTo>
                  <a:pt x="3789070" y="3010002"/>
                  <a:pt x="3798361" y="3000783"/>
                  <a:pt x="3809831" y="3000783"/>
                </a:cubicBezTo>
                <a:close/>
                <a:moveTo>
                  <a:pt x="3746104" y="3000783"/>
                </a:moveTo>
                <a:cubicBezTo>
                  <a:pt x="3757565" y="3000783"/>
                  <a:pt x="3766856" y="3010002"/>
                  <a:pt x="3766856" y="3021373"/>
                </a:cubicBezTo>
                <a:cubicBezTo>
                  <a:pt x="3766856" y="3032745"/>
                  <a:pt x="3757565" y="3041964"/>
                  <a:pt x="3746104" y="3041964"/>
                </a:cubicBezTo>
                <a:cubicBezTo>
                  <a:pt x="3734634" y="3041964"/>
                  <a:pt x="3725343" y="3032745"/>
                  <a:pt x="3725343" y="3021373"/>
                </a:cubicBezTo>
                <a:cubicBezTo>
                  <a:pt x="3725343" y="3010002"/>
                  <a:pt x="3734634" y="3000783"/>
                  <a:pt x="3746104" y="3000783"/>
                </a:cubicBezTo>
                <a:close/>
                <a:moveTo>
                  <a:pt x="3683238" y="3000783"/>
                </a:moveTo>
                <a:cubicBezTo>
                  <a:pt x="3694699" y="3000783"/>
                  <a:pt x="3703990" y="3010002"/>
                  <a:pt x="3703990" y="3021373"/>
                </a:cubicBezTo>
                <a:cubicBezTo>
                  <a:pt x="3703990" y="3032745"/>
                  <a:pt x="3694699" y="3041964"/>
                  <a:pt x="3683238" y="3041964"/>
                </a:cubicBezTo>
                <a:cubicBezTo>
                  <a:pt x="3671768" y="3041964"/>
                  <a:pt x="3662477" y="3032745"/>
                  <a:pt x="3662477" y="3021373"/>
                </a:cubicBezTo>
                <a:cubicBezTo>
                  <a:pt x="3662477" y="3010002"/>
                  <a:pt x="3671768" y="3000783"/>
                  <a:pt x="3683238" y="3000783"/>
                </a:cubicBezTo>
                <a:close/>
                <a:moveTo>
                  <a:pt x="3620113" y="3000783"/>
                </a:moveTo>
                <a:cubicBezTo>
                  <a:pt x="3631574" y="3000783"/>
                  <a:pt x="3640865" y="3010002"/>
                  <a:pt x="3640865" y="3021373"/>
                </a:cubicBezTo>
                <a:cubicBezTo>
                  <a:pt x="3640865" y="3032745"/>
                  <a:pt x="3631574" y="3041964"/>
                  <a:pt x="3620113" y="3041964"/>
                </a:cubicBezTo>
                <a:cubicBezTo>
                  <a:pt x="3608643" y="3041964"/>
                  <a:pt x="3599352" y="3032745"/>
                  <a:pt x="3599352" y="3021373"/>
                </a:cubicBezTo>
                <a:cubicBezTo>
                  <a:pt x="3599352" y="3010002"/>
                  <a:pt x="3608643" y="3000783"/>
                  <a:pt x="3620113" y="3000783"/>
                </a:cubicBezTo>
                <a:close/>
                <a:moveTo>
                  <a:pt x="3557238" y="3000783"/>
                </a:moveTo>
                <a:cubicBezTo>
                  <a:pt x="3568699" y="3000783"/>
                  <a:pt x="3577990" y="3010002"/>
                  <a:pt x="3577990" y="3021373"/>
                </a:cubicBezTo>
                <a:cubicBezTo>
                  <a:pt x="3577990" y="3032745"/>
                  <a:pt x="3568699" y="3041964"/>
                  <a:pt x="3557238" y="3041964"/>
                </a:cubicBezTo>
                <a:cubicBezTo>
                  <a:pt x="3545768" y="3041964"/>
                  <a:pt x="3536477" y="3032745"/>
                  <a:pt x="3536477" y="3021373"/>
                </a:cubicBezTo>
                <a:cubicBezTo>
                  <a:pt x="3536477" y="3010002"/>
                  <a:pt x="3545768" y="3000783"/>
                  <a:pt x="3557238" y="3000783"/>
                </a:cubicBezTo>
                <a:close/>
                <a:moveTo>
                  <a:pt x="3493431" y="3000783"/>
                </a:moveTo>
                <a:cubicBezTo>
                  <a:pt x="3504892" y="3000783"/>
                  <a:pt x="3514183" y="3010002"/>
                  <a:pt x="3514183" y="3021373"/>
                </a:cubicBezTo>
                <a:cubicBezTo>
                  <a:pt x="3514183" y="3032745"/>
                  <a:pt x="3504892" y="3041964"/>
                  <a:pt x="3493431" y="3041964"/>
                </a:cubicBezTo>
                <a:cubicBezTo>
                  <a:pt x="3481961" y="3041964"/>
                  <a:pt x="3472670" y="3032745"/>
                  <a:pt x="3472670" y="3021373"/>
                </a:cubicBezTo>
                <a:cubicBezTo>
                  <a:pt x="3472670" y="3010002"/>
                  <a:pt x="3481961" y="3000783"/>
                  <a:pt x="3493431" y="3000783"/>
                </a:cubicBezTo>
                <a:close/>
                <a:moveTo>
                  <a:pt x="3430646" y="3000783"/>
                </a:moveTo>
                <a:cubicBezTo>
                  <a:pt x="3442107" y="3000783"/>
                  <a:pt x="3451398" y="3010002"/>
                  <a:pt x="3451398" y="3021373"/>
                </a:cubicBezTo>
                <a:cubicBezTo>
                  <a:pt x="3451398" y="3032745"/>
                  <a:pt x="3442107" y="3041964"/>
                  <a:pt x="3430646" y="3041964"/>
                </a:cubicBezTo>
                <a:cubicBezTo>
                  <a:pt x="3419176" y="3041964"/>
                  <a:pt x="3409885" y="3032745"/>
                  <a:pt x="3409885" y="3021373"/>
                </a:cubicBezTo>
                <a:cubicBezTo>
                  <a:pt x="3409885" y="3010002"/>
                  <a:pt x="3419176" y="3000783"/>
                  <a:pt x="3430646" y="3000783"/>
                </a:cubicBezTo>
                <a:close/>
                <a:moveTo>
                  <a:pt x="3367269" y="3000783"/>
                </a:moveTo>
                <a:cubicBezTo>
                  <a:pt x="3378730" y="3000783"/>
                  <a:pt x="3388021" y="3010002"/>
                  <a:pt x="3388021" y="3021373"/>
                </a:cubicBezTo>
                <a:cubicBezTo>
                  <a:pt x="3388021" y="3032745"/>
                  <a:pt x="3378730" y="3041964"/>
                  <a:pt x="3367269" y="3041964"/>
                </a:cubicBezTo>
                <a:cubicBezTo>
                  <a:pt x="3355799" y="3041964"/>
                  <a:pt x="3346508" y="3032745"/>
                  <a:pt x="3346508" y="3021373"/>
                </a:cubicBezTo>
                <a:cubicBezTo>
                  <a:pt x="3346508" y="3010002"/>
                  <a:pt x="3355799" y="3000783"/>
                  <a:pt x="3367269" y="3000783"/>
                </a:cubicBezTo>
                <a:close/>
                <a:moveTo>
                  <a:pt x="1472303" y="3000783"/>
                </a:moveTo>
                <a:cubicBezTo>
                  <a:pt x="1483764" y="3000783"/>
                  <a:pt x="1493055" y="3010002"/>
                  <a:pt x="1493055" y="3021373"/>
                </a:cubicBezTo>
                <a:cubicBezTo>
                  <a:pt x="1493055" y="3032745"/>
                  <a:pt x="1483764" y="3041964"/>
                  <a:pt x="1472303" y="3041964"/>
                </a:cubicBezTo>
                <a:cubicBezTo>
                  <a:pt x="1460833" y="3041964"/>
                  <a:pt x="1451542" y="3032745"/>
                  <a:pt x="1451542" y="3021373"/>
                </a:cubicBezTo>
                <a:cubicBezTo>
                  <a:pt x="1451542" y="3010002"/>
                  <a:pt x="1460833" y="3000783"/>
                  <a:pt x="1472303" y="3000783"/>
                </a:cubicBezTo>
                <a:close/>
                <a:moveTo>
                  <a:pt x="1409437" y="3000783"/>
                </a:moveTo>
                <a:cubicBezTo>
                  <a:pt x="1420898" y="3000783"/>
                  <a:pt x="1430189" y="3010002"/>
                  <a:pt x="1430189" y="3021373"/>
                </a:cubicBezTo>
                <a:cubicBezTo>
                  <a:pt x="1430189" y="3032745"/>
                  <a:pt x="1420898" y="3041964"/>
                  <a:pt x="1409437" y="3041964"/>
                </a:cubicBezTo>
                <a:cubicBezTo>
                  <a:pt x="1397967" y="3041964"/>
                  <a:pt x="1388676" y="3032745"/>
                  <a:pt x="1388676" y="3021373"/>
                </a:cubicBezTo>
                <a:cubicBezTo>
                  <a:pt x="1388676" y="3010002"/>
                  <a:pt x="1397967" y="3000783"/>
                  <a:pt x="1409437" y="3000783"/>
                </a:cubicBezTo>
                <a:close/>
                <a:moveTo>
                  <a:pt x="1346051" y="3000783"/>
                </a:moveTo>
                <a:cubicBezTo>
                  <a:pt x="1357512" y="3000783"/>
                  <a:pt x="1366803" y="3010002"/>
                  <a:pt x="1366803" y="3021373"/>
                </a:cubicBezTo>
                <a:cubicBezTo>
                  <a:pt x="1366803" y="3032745"/>
                  <a:pt x="1357512" y="3041964"/>
                  <a:pt x="1346051" y="3041964"/>
                </a:cubicBezTo>
                <a:cubicBezTo>
                  <a:pt x="1334581" y="3041964"/>
                  <a:pt x="1325290" y="3032745"/>
                  <a:pt x="1325290" y="3021373"/>
                </a:cubicBezTo>
                <a:cubicBezTo>
                  <a:pt x="1325290" y="3010002"/>
                  <a:pt x="1334581" y="3000783"/>
                  <a:pt x="1346051" y="3000783"/>
                </a:cubicBezTo>
                <a:close/>
                <a:moveTo>
                  <a:pt x="1283186" y="3000783"/>
                </a:moveTo>
                <a:cubicBezTo>
                  <a:pt x="1294647" y="3000783"/>
                  <a:pt x="1303938" y="3010002"/>
                  <a:pt x="1303938" y="3021373"/>
                </a:cubicBezTo>
                <a:cubicBezTo>
                  <a:pt x="1303938" y="3032745"/>
                  <a:pt x="1294647" y="3041964"/>
                  <a:pt x="1283186" y="3041964"/>
                </a:cubicBezTo>
                <a:cubicBezTo>
                  <a:pt x="1271716" y="3041964"/>
                  <a:pt x="1262425" y="3032745"/>
                  <a:pt x="1262425" y="3021373"/>
                </a:cubicBezTo>
                <a:cubicBezTo>
                  <a:pt x="1262425" y="3010002"/>
                  <a:pt x="1271716" y="3000783"/>
                  <a:pt x="1283186" y="3000783"/>
                </a:cubicBezTo>
                <a:close/>
                <a:moveTo>
                  <a:pt x="6265745" y="2938420"/>
                </a:moveTo>
                <a:cubicBezTo>
                  <a:pt x="6277206" y="2938420"/>
                  <a:pt x="6286497" y="2947639"/>
                  <a:pt x="6286497" y="2959010"/>
                </a:cubicBezTo>
                <a:cubicBezTo>
                  <a:pt x="6286497" y="2970382"/>
                  <a:pt x="6277206" y="2979601"/>
                  <a:pt x="6265745" y="2979601"/>
                </a:cubicBezTo>
                <a:cubicBezTo>
                  <a:pt x="6254275" y="2979601"/>
                  <a:pt x="6244984" y="2970382"/>
                  <a:pt x="6244984" y="2959010"/>
                </a:cubicBezTo>
                <a:cubicBezTo>
                  <a:pt x="6244984" y="2947639"/>
                  <a:pt x="6254275" y="2938420"/>
                  <a:pt x="6265745" y="2938420"/>
                </a:cubicBezTo>
                <a:close/>
                <a:moveTo>
                  <a:pt x="6202960" y="2938420"/>
                </a:moveTo>
                <a:cubicBezTo>
                  <a:pt x="6214421" y="2938420"/>
                  <a:pt x="6223712" y="2947639"/>
                  <a:pt x="6223712" y="2959010"/>
                </a:cubicBezTo>
                <a:cubicBezTo>
                  <a:pt x="6223712" y="2970382"/>
                  <a:pt x="6214421" y="2979601"/>
                  <a:pt x="6202960" y="2979601"/>
                </a:cubicBezTo>
                <a:cubicBezTo>
                  <a:pt x="6191490" y="2979601"/>
                  <a:pt x="6182199" y="2970382"/>
                  <a:pt x="6182199" y="2959010"/>
                </a:cubicBezTo>
                <a:cubicBezTo>
                  <a:pt x="6182199" y="2947639"/>
                  <a:pt x="6191490" y="2938420"/>
                  <a:pt x="6202960" y="2938420"/>
                </a:cubicBezTo>
                <a:close/>
                <a:moveTo>
                  <a:pt x="6139754" y="2938420"/>
                </a:moveTo>
                <a:cubicBezTo>
                  <a:pt x="6151215" y="2938420"/>
                  <a:pt x="6160506" y="2947639"/>
                  <a:pt x="6160506" y="2959010"/>
                </a:cubicBezTo>
                <a:cubicBezTo>
                  <a:pt x="6160506" y="2970382"/>
                  <a:pt x="6151215" y="2979601"/>
                  <a:pt x="6139754" y="2979601"/>
                </a:cubicBezTo>
                <a:cubicBezTo>
                  <a:pt x="6128284" y="2979601"/>
                  <a:pt x="6118993" y="2970382"/>
                  <a:pt x="6118993" y="2959010"/>
                </a:cubicBezTo>
                <a:cubicBezTo>
                  <a:pt x="6118993" y="2947639"/>
                  <a:pt x="6128284" y="2938420"/>
                  <a:pt x="6139754" y="2938420"/>
                </a:cubicBezTo>
                <a:close/>
                <a:moveTo>
                  <a:pt x="6076969" y="2938420"/>
                </a:moveTo>
                <a:cubicBezTo>
                  <a:pt x="6088430" y="2938420"/>
                  <a:pt x="6097721" y="2947639"/>
                  <a:pt x="6097721" y="2959010"/>
                </a:cubicBezTo>
                <a:cubicBezTo>
                  <a:pt x="6097721" y="2970382"/>
                  <a:pt x="6088430" y="2979601"/>
                  <a:pt x="6076969" y="2979601"/>
                </a:cubicBezTo>
                <a:cubicBezTo>
                  <a:pt x="6065499" y="2979601"/>
                  <a:pt x="6056208" y="2970382"/>
                  <a:pt x="6056208" y="2959010"/>
                </a:cubicBezTo>
                <a:cubicBezTo>
                  <a:pt x="6056208" y="2947639"/>
                  <a:pt x="6065499" y="2938420"/>
                  <a:pt x="6076969" y="2938420"/>
                </a:cubicBezTo>
                <a:close/>
                <a:moveTo>
                  <a:pt x="6013242" y="2938420"/>
                </a:moveTo>
                <a:cubicBezTo>
                  <a:pt x="6024703" y="2938420"/>
                  <a:pt x="6033994" y="2947639"/>
                  <a:pt x="6033994" y="2959010"/>
                </a:cubicBezTo>
                <a:cubicBezTo>
                  <a:pt x="6033994" y="2970382"/>
                  <a:pt x="6024703" y="2979601"/>
                  <a:pt x="6013242" y="2979601"/>
                </a:cubicBezTo>
                <a:cubicBezTo>
                  <a:pt x="6001772" y="2979601"/>
                  <a:pt x="5992481" y="2970382"/>
                  <a:pt x="5992481" y="2959010"/>
                </a:cubicBezTo>
                <a:cubicBezTo>
                  <a:pt x="5992481" y="2947639"/>
                  <a:pt x="6001772" y="2938420"/>
                  <a:pt x="6013242" y="2938420"/>
                </a:cubicBezTo>
                <a:close/>
                <a:moveTo>
                  <a:pt x="5950376" y="2938420"/>
                </a:moveTo>
                <a:cubicBezTo>
                  <a:pt x="5961837" y="2938420"/>
                  <a:pt x="5971128" y="2947639"/>
                  <a:pt x="5971128" y="2959010"/>
                </a:cubicBezTo>
                <a:cubicBezTo>
                  <a:pt x="5971128" y="2970382"/>
                  <a:pt x="5961837" y="2979601"/>
                  <a:pt x="5950376" y="2979601"/>
                </a:cubicBezTo>
                <a:cubicBezTo>
                  <a:pt x="5938906" y="2979601"/>
                  <a:pt x="5929615" y="2970382"/>
                  <a:pt x="5929615" y="2959010"/>
                </a:cubicBezTo>
                <a:cubicBezTo>
                  <a:pt x="5929615" y="2947639"/>
                  <a:pt x="5938906" y="2938420"/>
                  <a:pt x="5950376" y="2938420"/>
                </a:cubicBezTo>
                <a:close/>
                <a:moveTo>
                  <a:pt x="5887250" y="2938420"/>
                </a:moveTo>
                <a:cubicBezTo>
                  <a:pt x="5898711" y="2938420"/>
                  <a:pt x="5908002" y="2947639"/>
                  <a:pt x="5908002" y="2959010"/>
                </a:cubicBezTo>
                <a:cubicBezTo>
                  <a:pt x="5908002" y="2970382"/>
                  <a:pt x="5898711" y="2979601"/>
                  <a:pt x="5887250" y="2979601"/>
                </a:cubicBezTo>
                <a:cubicBezTo>
                  <a:pt x="5875780" y="2979601"/>
                  <a:pt x="5866489" y="2970382"/>
                  <a:pt x="5866489" y="2959010"/>
                </a:cubicBezTo>
                <a:cubicBezTo>
                  <a:pt x="5866489" y="2947639"/>
                  <a:pt x="5875780" y="2938420"/>
                  <a:pt x="5887250" y="2938420"/>
                </a:cubicBezTo>
                <a:close/>
                <a:moveTo>
                  <a:pt x="5824376" y="2938420"/>
                </a:moveTo>
                <a:cubicBezTo>
                  <a:pt x="5835837" y="2938420"/>
                  <a:pt x="5845128" y="2947639"/>
                  <a:pt x="5845128" y="2959010"/>
                </a:cubicBezTo>
                <a:cubicBezTo>
                  <a:pt x="5845128" y="2970382"/>
                  <a:pt x="5835837" y="2979601"/>
                  <a:pt x="5824376" y="2979601"/>
                </a:cubicBezTo>
                <a:cubicBezTo>
                  <a:pt x="5812906" y="2979601"/>
                  <a:pt x="5803615" y="2970382"/>
                  <a:pt x="5803615" y="2959010"/>
                </a:cubicBezTo>
                <a:cubicBezTo>
                  <a:pt x="5803615" y="2947639"/>
                  <a:pt x="5812906" y="2938420"/>
                  <a:pt x="5824376" y="2938420"/>
                </a:cubicBezTo>
                <a:close/>
                <a:moveTo>
                  <a:pt x="5760658" y="2938420"/>
                </a:moveTo>
                <a:cubicBezTo>
                  <a:pt x="5772119" y="2938420"/>
                  <a:pt x="5781410" y="2947639"/>
                  <a:pt x="5781410" y="2959010"/>
                </a:cubicBezTo>
                <a:cubicBezTo>
                  <a:pt x="5781410" y="2970382"/>
                  <a:pt x="5772119" y="2979601"/>
                  <a:pt x="5760658" y="2979601"/>
                </a:cubicBezTo>
                <a:cubicBezTo>
                  <a:pt x="5749188" y="2979601"/>
                  <a:pt x="5739897" y="2970382"/>
                  <a:pt x="5739897" y="2959010"/>
                </a:cubicBezTo>
                <a:cubicBezTo>
                  <a:pt x="5739897" y="2947639"/>
                  <a:pt x="5749188" y="2938420"/>
                  <a:pt x="5760658" y="2938420"/>
                </a:cubicBezTo>
                <a:close/>
                <a:moveTo>
                  <a:pt x="5697703" y="2938420"/>
                </a:moveTo>
                <a:cubicBezTo>
                  <a:pt x="5709164" y="2938420"/>
                  <a:pt x="5718455" y="2947639"/>
                  <a:pt x="5718455" y="2959010"/>
                </a:cubicBezTo>
                <a:cubicBezTo>
                  <a:pt x="5718455" y="2970382"/>
                  <a:pt x="5709164" y="2979601"/>
                  <a:pt x="5697703" y="2979601"/>
                </a:cubicBezTo>
                <a:cubicBezTo>
                  <a:pt x="5686233" y="2979601"/>
                  <a:pt x="5676942" y="2970382"/>
                  <a:pt x="5676942" y="2959010"/>
                </a:cubicBezTo>
                <a:cubicBezTo>
                  <a:pt x="5676942" y="2947639"/>
                  <a:pt x="5686233" y="2938420"/>
                  <a:pt x="5697703" y="2938420"/>
                </a:cubicBezTo>
                <a:close/>
                <a:moveTo>
                  <a:pt x="5634658" y="2938420"/>
                </a:moveTo>
                <a:cubicBezTo>
                  <a:pt x="5646119" y="2938420"/>
                  <a:pt x="5655410" y="2947639"/>
                  <a:pt x="5655410" y="2959010"/>
                </a:cubicBezTo>
                <a:cubicBezTo>
                  <a:pt x="5655410" y="2970382"/>
                  <a:pt x="5646119" y="2979601"/>
                  <a:pt x="5634658" y="2979601"/>
                </a:cubicBezTo>
                <a:cubicBezTo>
                  <a:pt x="5623188" y="2979601"/>
                  <a:pt x="5613897" y="2970382"/>
                  <a:pt x="5613897" y="2959010"/>
                </a:cubicBezTo>
                <a:cubicBezTo>
                  <a:pt x="5613897" y="2947639"/>
                  <a:pt x="5623188" y="2938420"/>
                  <a:pt x="5634658" y="2938420"/>
                </a:cubicBezTo>
                <a:close/>
                <a:moveTo>
                  <a:pt x="5571792" y="2938420"/>
                </a:moveTo>
                <a:cubicBezTo>
                  <a:pt x="5583253" y="2938420"/>
                  <a:pt x="5592544" y="2947639"/>
                  <a:pt x="5592544" y="2959010"/>
                </a:cubicBezTo>
                <a:cubicBezTo>
                  <a:pt x="5592544" y="2970382"/>
                  <a:pt x="5583253" y="2979601"/>
                  <a:pt x="5571792" y="2979601"/>
                </a:cubicBezTo>
                <a:cubicBezTo>
                  <a:pt x="5560322" y="2979601"/>
                  <a:pt x="5551031" y="2970382"/>
                  <a:pt x="5551031" y="2959010"/>
                </a:cubicBezTo>
                <a:cubicBezTo>
                  <a:pt x="5551031" y="2947639"/>
                  <a:pt x="5560322" y="2938420"/>
                  <a:pt x="5571792" y="2938420"/>
                </a:cubicBezTo>
                <a:close/>
                <a:moveTo>
                  <a:pt x="5508065" y="2938420"/>
                </a:moveTo>
                <a:cubicBezTo>
                  <a:pt x="5519526" y="2938420"/>
                  <a:pt x="5528817" y="2947639"/>
                  <a:pt x="5528817" y="2959010"/>
                </a:cubicBezTo>
                <a:cubicBezTo>
                  <a:pt x="5528817" y="2970382"/>
                  <a:pt x="5519526" y="2979601"/>
                  <a:pt x="5508065" y="2979601"/>
                </a:cubicBezTo>
                <a:cubicBezTo>
                  <a:pt x="5496595" y="2979601"/>
                  <a:pt x="5487304" y="2970382"/>
                  <a:pt x="5487304" y="2959010"/>
                </a:cubicBezTo>
                <a:cubicBezTo>
                  <a:pt x="5487304" y="2947639"/>
                  <a:pt x="5496595" y="2938420"/>
                  <a:pt x="5508065" y="2938420"/>
                </a:cubicBezTo>
                <a:close/>
                <a:moveTo>
                  <a:pt x="5445200" y="2938420"/>
                </a:moveTo>
                <a:cubicBezTo>
                  <a:pt x="5456661" y="2938420"/>
                  <a:pt x="5465952" y="2947639"/>
                  <a:pt x="5465952" y="2959010"/>
                </a:cubicBezTo>
                <a:cubicBezTo>
                  <a:pt x="5465952" y="2970382"/>
                  <a:pt x="5456661" y="2979601"/>
                  <a:pt x="5445200" y="2979601"/>
                </a:cubicBezTo>
                <a:cubicBezTo>
                  <a:pt x="5433730" y="2979601"/>
                  <a:pt x="5424439" y="2970382"/>
                  <a:pt x="5424439" y="2959010"/>
                </a:cubicBezTo>
                <a:cubicBezTo>
                  <a:pt x="5424439" y="2947639"/>
                  <a:pt x="5433730" y="2938420"/>
                  <a:pt x="5445200" y="2938420"/>
                </a:cubicBezTo>
                <a:close/>
                <a:moveTo>
                  <a:pt x="5381814" y="2938420"/>
                </a:moveTo>
                <a:cubicBezTo>
                  <a:pt x="5393275" y="2938420"/>
                  <a:pt x="5402566" y="2947639"/>
                  <a:pt x="5402566" y="2959010"/>
                </a:cubicBezTo>
                <a:cubicBezTo>
                  <a:pt x="5402566" y="2970382"/>
                  <a:pt x="5393275" y="2979601"/>
                  <a:pt x="5381814" y="2979601"/>
                </a:cubicBezTo>
                <a:cubicBezTo>
                  <a:pt x="5370344" y="2979601"/>
                  <a:pt x="5361053" y="2970382"/>
                  <a:pt x="5361053" y="2959010"/>
                </a:cubicBezTo>
                <a:cubicBezTo>
                  <a:pt x="5361053" y="2947639"/>
                  <a:pt x="5370344" y="2938420"/>
                  <a:pt x="5381814" y="2938420"/>
                </a:cubicBezTo>
                <a:close/>
                <a:moveTo>
                  <a:pt x="5318859" y="2938420"/>
                </a:moveTo>
                <a:cubicBezTo>
                  <a:pt x="5330320" y="2938420"/>
                  <a:pt x="5339611" y="2947639"/>
                  <a:pt x="5339611" y="2959010"/>
                </a:cubicBezTo>
                <a:cubicBezTo>
                  <a:pt x="5339611" y="2970382"/>
                  <a:pt x="5330320" y="2979601"/>
                  <a:pt x="5318859" y="2979601"/>
                </a:cubicBezTo>
                <a:cubicBezTo>
                  <a:pt x="5307389" y="2979601"/>
                  <a:pt x="5298098" y="2970382"/>
                  <a:pt x="5298098" y="2959010"/>
                </a:cubicBezTo>
                <a:cubicBezTo>
                  <a:pt x="5298098" y="2947639"/>
                  <a:pt x="5307389" y="2938420"/>
                  <a:pt x="5318859" y="2938420"/>
                </a:cubicBezTo>
                <a:close/>
                <a:moveTo>
                  <a:pt x="5255141" y="2938420"/>
                </a:moveTo>
                <a:cubicBezTo>
                  <a:pt x="5266602" y="2938420"/>
                  <a:pt x="5275893" y="2947639"/>
                  <a:pt x="5275893" y="2959010"/>
                </a:cubicBezTo>
                <a:cubicBezTo>
                  <a:pt x="5275893" y="2970382"/>
                  <a:pt x="5266602" y="2979601"/>
                  <a:pt x="5255141" y="2979601"/>
                </a:cubicBezTo>
                <a:cubicBezTo>
                  <a:pt x="5243671" y="2979601"/>
                  <a:pt x="5234380" y="2970382"/>
                  <a:pt x="5234380" y="2959010"/>
                </a:cubicBezTo>
                <a:cubicBezTo>
                  <a:pt x="5234380" y="2947639"/>
                  <a:pt x="5243671" y="2938420"/>
                  <a:pt x="5255141" y="2938420"/>
                </a:cubicBezTo>
                <a:close/>
                <a:moveTo>
                  <a:pt x="5192266" y="2938420"/>
                </a:moveTo>
                <a:cubicBezTo>
                  <a:pt x="5203727" y="2938420"/>
                  <a:pt x="5213018" y="2947639"/>
                  <a:pt x="5213018" y="2959010"/>
                </a:cubicBezTo>
                <a:cubicBezTo>
                  <a:pt x="5213018" y="2970382"/>
                  <a:pt x="5203727" y="2979601"/>
                  <a:pt x="5192266" y="2979601"/>
                </a:cubicBezTo>
                <a:cubicBezTo>
                  <a:pt x="5180796" y="2979601"/>
                  <a:pt x="5171505" y="2970382"/>
                  <a:pt x="5171505" y="2959010"/>
                </a:cubicBezTo>
                <a:cubicBezTo>
                  <a:pt x="5171505" y="2947639"/>
                  <a:pt x="5180796" y="2938420"/>
                  <a:pt x="5192266" y="2938420"/>
                </a:cubicBezTo>
                <a:close/>
                <a:moveTo>
                  <a:pt x="5129140" y="2938420"/>
                </a:moveTo>
                <a:cubicBezTo>
                  <a:pt x="5140601" y="2938420"/>
                  <a:pt x="5149892" y="2947639"/>
                  <a:pt x="5149892" y="2959010"/>
                </a:cubicBezTo>
                <a:cubicBezTo>
                  <a:pt x="5149892" y="2970382"/>
                  <a:pt x="5140601" y="2979601"/>
                  <a:pt x="5129140" y="2979601"/>
                </a:cubicBezTo>
                <a:cubicBezTo>
                  <a:pt x="5117670" y="2979601"/>
                  <a:pt x="5108379" y="2970382"/>
                  <a:pt x="5108379" y="2959010"/>
                </a:cubicBezTo>
                <a:cubicBezTo>
                  <a:pt x="5108379" y="2947639"/>
                  <a:pt x="5117670" y="2938420"/>
                  <a:pt x="5129140" y="2938420"/>
                </a:cubicBezTo>
                <a:close/>
                <a:moveTo>
                  <a:pt x="5066364" y="2938420"/>
                </a:moveTo>
                <a:cubicBezTo>
                  <a:pt x="5077825" y="2938420"/>
                  <a:pt x="5087116" y="2947639"/>
                  <a:pt x="5087116" y="2959010"/>
                </a:cubicBezTo>
                <a:cubicBezTo>
                  <a:pt x="5087116" y="2970382"/>
                  <a:pt x="5077825" y="2979601"/>
                  <a:pt x="5066364" y="2979601"/>
                </a:cubicBezTo>
                <a:cubicBezTo>
                  <a:pt x="5054894" y="2979601"/>
                  <a:pt x="5045603" y="2970382"/>
                  <a:pt x="5045603" y="2959010"/>
                </a:cubicBezTo>
                <a:cubicBezTo>
                  <a:pt x="5045603" y="2947639"/>
                  <a:pt x="5054894" y="2938420"/>
                  <a:pt x="5066364" y="2938420"/>
                </a:cubicBezTo>
                <a:close/>
                <a:moveTo>
                  <a:pt x="5002638" y="2938420"/>
                </a:moveTo>
                <a:cubicBezTo>
                  <a:pt x="5014099" y="2938420"/>
                  <a:pt x="5023390" y="2947639"/>
                  <a:pt x="5023390" y="2959010"/>
                </a:cubicBezTo>
                <a:cubicBezTo>
                  <a:pt x="5023390" y="2970382"/>
                  <a:pt x="5014099" y="2979601"/>
                  <a:pt x="5002638" y="2979601"/>
                </a:cubicBezTo>
                <a:cubicBezTo>
                  <a:pt x="4991168" y="2979601"/>
                  <a:pt x="4981877" y="2970382"/>
                  <a:pt x="4981877" y="2959010"/>
                </a:cubicBezTo>
                <a:cubicBezTo>
                  <a:pt x="4981877" y="2947639"/>
                  <a:pt x="4991168" y="2938420"/>
                  <a:pt x="5002638" y="2938420"/>
                </a:cubicBezTo>
                <a:close/>
                <a:moveTo>
                  <a:pt x="4939763" y="2938420"/>
                </a:moveTo>
                <a:cubicBezTo>
                  <a:pt x="4951224" y="2938420"/>
                  <a:pt x="4960515" y="2947639"/>
                  <a:pt x="4960515" y="2959010"/>
                </a:cubicBezTo>
                <a:cubicBezTo>
                  <a:pt x="4960515" y="2970382"/>
                  <a:pt x="4951224" y="2979601"/>
                  <a:pt x="4939763" y="2979601"/>
                </a:cubicBezTo>
                <a:cubicBezTo>
                  <a:pt x="4928293" y="2979601"/>
                  <a:pt x="4919002" y="2970382"/>
                  <a:pt x="4919002" y="2959010"/>
                </a:cubicBezTo>
                <a:cubicBezTo>
                  <a:pt x="4919002" y="2947639"/>
                  <a:pt x="4928293" y="2938420"/>
                  <a:pt x="4939763" y="2938420"/>
                </a:cubicBezTo>
                <a:close/>
                <a:moveTo>
                  <a:pt x="4750045" y="2938420"/>
                </a:moveTo>
                <a:cubicBezTo>
                  <a:pt x="4761506" y="2938420"/>
                  <a:pt x="4770797" y="2947639"/>
                  <a:pt x="4770797" y="2959010"/>
                </a:cubicBezTo>
                <a:cubicBezTo>
                  <a:pt x="4770797" y="2970382"/>
                  <a:pt x="4761506" y="2979601"/>
                  <a:pt x="4750045" y="2979601"/>
                </a:cubicBezTo>
                <a:cubicBezTo>
                  <a:pt x="4738575" y="2979601"/>
                  <a:pt x="4729284" y="2970382"/>
                  <a:pt x="4729284" y="2959010"/>
                </a:cubicBezTo>
                <a:cubicBezTo>
                  <a:pt x="4729284" y="2947639"/>
                  <a:pt x="4738575" y="2938420"/>
                  <a:pt x="4750045" y="2938420"/>
                </a:cubicBezTo>
                <a:close/>
                <a:moveTo>
                  <a:pt x="4687179" y="2938420"/>
                </a:moveTo>
                <a:cubicBezTo>
                  <a:pt x="4698640" y="2938420"/>
                  <a:pt x="4707931" y="2947639"/>
                  <a:pt x="4707931" y="2959010"/>
                </a:cubicBezTo>
                <a:cubicBezTo>
                  <a:pt x="4707931" y="2970382"/>
                  <a:pt x="4698640" y="2979601"/>
                  <a:pt x="4687179" y="2979601"/>
                </a:cubicBezTo>
                <a:cubicBezTo>
                  <a:pt x="4675709" y="2979601"/>
                  <a:pt x="4666418" y="2970382"/>
                  <a:pt x="4666418" y="2959010"/>
                </a:cubicBezTo>
                <a:cubicBezTo>
                  <a:pt x="4666418" y="2947639"/>
                  <a:pt x="4675709" y="2938420"/>
                  <a:pt x="4687179" y="2938420"/>
                </a:cubicBezTo>
                <a:close/>
                <a:moveTo>
                  <a:pt x="4624054" y="2938420"/>
                </a:moveTo>
                <a:cubicBezTo>
                  <a:pt x="4635515" y="2938420"/>
                  <a:pt x="4644806" y="2947639"/>
                  <a:pt x="4644806" y="2959010"/>
                </a:cubicBezTo>
                <a:cubicBezTo>
                  <a:pt x="4644806" y="2970382"/>
                  <a:pt x="4635515" y="2979601"/>
                  <a:pt x="4624054" y="2979601"/>
                </a:cubicBezTo>
                <a:cubicBezTo>
                  <a:pt x="4612584" y="2979601"/>
                  <a:pt x="4603293" y="2970382"/>
                  <a:pt x="4603293" y="2959010"/>
                </a:cubicBezTo>
                <a:cubicBezTo>
                  <a:pt x="4603293" y="2947639"/>
                  <a:pt x="4612584" y="2938420"/>
                  <a:pt x="4624054" y="2938420"/>
                </a:cubicBezTo>
                <a:close/>
                <a:moveTo>
                  <a:pt x="4561188" y="2938420"/>
                </a:moveTo>
                <a:cubicBezTo>
                  <a:pt x="4572649" y="2938420"/>
                  <a:pt x="4581940" y="2947639"/>
                  <a:pt x="4581940" y="2959010"/>
                </a:cubicBezTo>
                <a:cubicBezTo>
                  <a:pt x="4581940" y="2970382"/>
                  <a:pt x="4572649" y="2979601"/>
                  <a:pt x="4561188" y="2979601"/>
                </a:cubicBezTo>
                <a:cubicBezTo>
                  <a:pt x="4549718" y="2979601"/>
                  <a:pt x="4540427" y="2970382"/>
                  <a:pt x="4540427" y="2959010"/>
                </a:cubicBezTo>
                <a:cubicBezTo>
                  <a:pt x="4540427" y="2947639"/>
                  <a:pt x="4549718" y="2938420"/>
                  <a:pt x="4561188" y="2938420"/>
                </a:cubicBezTo>
                <a:close/>
                <a:moveTo>
                  <a:pt x="4497461" y="2938420"/>
                </a:moveTo>
                <a:cubicBezTo>
                  <a:pt x="4508922" y="2938420"/>
                  <a:pt x="4518213" y="2947639"/>
                  <a:pt x="4518213" y="2959010"/>
                </a:cubicBezTo>
                <a:cubicBezTo>
                  <a:pt x="4518213" y="2970382"/>
                  <a:pt x="4508922" y="2979601"/>
                  <a:pt x="4497461" y="2979601"/>
                </a:cubicBezTo>
                <a:cubicBezTo>
                  <a:pt x="4485991" y="2979601"/>
                  <a:pt x="4476700" y="2970382"/>
                  <a:pt x="4476700" y="2959010"/>
                </a:cubicBezTo>
                <a:cubicBezTo>
                  <a:pt x="4476700" y="2947639"/>
                  <a:pt x="4485991" y="2938420"/>
                  <a:pt x="4497461" y="2938420"/>
                </a:cubicBezTo>
                <a:close/>
                <a:moveTo>
                  <a:pt x="4371210" y="2938420"/>
                </a:moveTo>
                <a:cubicBezTo>
                  <a:pt x="4382671" y="2938420"/>
                  <a:pt x="4391962" y="2947639"/>
                  <a:pt x="4391962" y="2959010"/>
                </a:cubicBezTo>
                <a:cubicBezTo>
                  <a:pt x="4391962" y="2970382"/>
                  <a:pt x="4382671" y="2979601"/>
                  <a:pt x="4371210" y="2979601"/>
                </a:cubicBezTo>
                <a:cubicBezTo>
                  <a:pt x="4359740" y="2979601"/>
                  <a:pt x="4350449" y="2970382"/>
                  <a:pt x="4350449" y="2959010"/>
                </a:cubicBezTo>
                <a:cubicBezTo>
                  <a:pt x="4350449" y="2947639"/>
                  <a:pt x="4359740" y="2938420"/>
                  <a:pt x="4371210" y="2938420"/>
                </a:cubicBezTo>
                <a:close/>
                <a:moveTo>
                  <a:pt x="4308344" y="2938420"/>
                </a:moveTo>
                <a:cubicBezTo>
                  <a:pt x="4319805" y="2938420"/>
                  <a:pt x="4329096" y="2947639"/>
                  <a:pt x="4329096" y="2959010"/>
                </a:cubicBezTo>
                <a:cubicBezTo>
                  <a:pt x="4329096" y="2970382"/>
                  <a:pt x="4319805" y="2979601"/>
                  <a:pt x="4308344" y="2979601"/>
                </a:cubicBezTo>
                <a:cubicBezTo>
                  <a:pt x="4296874" y="2979601"/>
                  <a:pt x="4287583" y="2970382"/>
                  <a:pt x="4287583" y="2959010"/>
                </a:cubicBezTo>
                <a:cubicBezTo>
                  <a:pt x="4287583" y="2947639"/>
                  <a:pt x="4296874" y="2938420"/>
                  <a:pt x="4308344" y="2938420"/>
                </a:cubicBezTo>
                <a:close/>
                <a:moveTo>
                  <a:pt x="4244617" y="2938420"/>
                </a:moveTo>
                <a:cubicBezTo>
                  <a:pt x="4256078" y="2938420"/>
                  <a:pt x="4265369" y="2947639"/>
                  <a:pt x="4265369" y="2959010"/>
                </a:cubicBezTo>
                <a:cubicBezTo>
                  <a:pt x="4265369" y="2970382"/>
                  <a:pt x="4256078" y="2979601"/>
                  <a:pt x="4244617" y="2979601"/>
                </a:cubicBezTo>
                <a:cubicBezTo>
                  <a:pt x="4233147" y="2979601"/>
                  <a:pt x="4223856" y="2970382"/>
                  <a:pt x="4223856" y="2959010"/>
                </a:cubicBezTo>
                <a:cubicBezTo>
                  <a:pt x="4223856" y="2947639"/>
                  <a:pt x="4233147" y="2938420"/>
                  <a:pt x="4244617" y="2938420"/>
                </a:cubicBezTo>
                <a:close/>
                <a:moveTo>
                  <a:pt x="4181662" y="2938420"/>
                </a:moveTo>
                <a:cubicBezTo>
                  <a:pt x="4193123" y="2938420"/>
                  <a:pt x="4202414" y="2947639"/>
                  <a:pt x="4202414" y="2959010"/>
                </a:cubicBezTo>
                <a:cubicBezTo>
                  <a:pt x="4202414" y="2970382"/>
                  <a:pt x="4193123" y="2979601"/>
                  <a:pt x="4181662" y="2979601"/>
                </a:cubicBezTo>
                <a:cubicBezTo>
                  <a:pt x="4170192" y="2979601"/>
                  <a:pt x="4160901" y="2970382"/>
                  <a:pt x="4160901" y="2959010"/>
                </a:cubicBezTo>
                <a:cubicBezTo>
                  <a:pt x="4160901" y="2947639"/>
                  <a:pt x="4170192" y="2938420"/>
                  <a:pt x="4181662" y="2938420"/>
                </a:cubicBezTo>
                <a:close/>
                <a:moveTo>
                  <a:pt x="4118626" y="2938420"/>
                </a:moveTo>
                <a:cubicBezTo>
                  <a:pt x="4130087" y="2938420"/>
                  <a:pt x="4139378" y="2947639"/>
                  <a:pt x="4139378" y="2959010"/>
                </a:cubicBezTo>
                <a:cubicBezTo>
                  <a:pt x="4139378" y="2970382"/>
                  <a:pt x="4130087" y="2979601"/>
                  <a:pt x="4118626" y="2979601"/>
                </a:cubicBezTo>
                <a:cubicBezTo>
                  <a:pt x="4107156" y="2979601"/>
                  <a:pt x="4097865" y="2970382"/>
                  <a:pt x="4097865" y="2959010"/>
                </a:cubicBezTo>
                <a:cubicBezTo>
                  <a:pt x="4097865" y="2947639"/>
                  <a:pt x="4107156" y="2938420"/>
                  <a:pt x="4118626" y="2938420"/>
                </a:cubicBezTo>
                <a:close/>
                <a:moveTo>
                  <a:pt x="4055751" y="2938420"/>
                </a:moveTo>
                <a:cubicBezTo>
                  <a:pt x="4067212" y="2938420"/>
                  <a:pt x="4076503" y="2947639"/>
                  <a:pt x="4076503" y="2959010"/>
                </a:cubicBezTo>
                <a:cubicBezTo>
                  <a:pt x="4076503" y="2970382"/>
                  <a:pt x="4067212" y="2979601"/>
                  <a:pt x="4055751" y="2979601"/>
                </a:cubicBezTo>
                <a:cubicBezTo>
                  <a:pt x="4044281" y="2979601"/>
                  <a:pt x="4034990" y="2970382"/>
                  <a:pt x="4034990" y="2959010"/>
                </a:cubicBezTo>
                <a:cubicBezTo>
                  <a:pt x="4034990" y="2947639"/>
                  <a:pt x="4044281" y="2938420"/>
                  <a:pt x="4055751" y="2938420"/>
                </a:cubicBezTo>
                <a:close/>
                <a:moveTo>
                  <a:pt x="3992034" y="2938420"/>
                </a:moveTo>
                <a:cubicBezTo>
                  <a:pt x="4003495" y="2938420"/>
                  <a:pt x="4012786" y="2947639"/>
                  <a:pt x="4012786" y="2959010"/>
                </a:cubicBezTo>
                <a:cubicBezTo>
                  <a:pt x="4012786" y="2970382"/>
                  <a:pt x="4003495" y="2979601"/>
                  <a:pt x="3992034" y="2979601"/>
                </a:cubicBezTo>
                <a:cubicBezTo>
                  <a:pt x="3980564" y="2979601"/>
                  <a:pt x="3971273" y="2970382"/>
                  <a:pt x="3971273" y="2959010"/>
                </a:cubicBezTo>
                <a:cubicBezTo>
                  <a:pt x="3971273" y="2947639"/>
                  <a:pt x="3980564" y="2938420"/>
                  <a:pt x="3992034" y="2938420"/>
                </a:cubicBezTo>
                <a:close/>
                <a:moveTo>
                  <a:pt x="3929159" y="2938420"/>
                </a:moveTo>
                <a:cubicBezTo>
                  <a:pt x="3940620" y="2938420"/>
                  <a:pt x="3949911" y="2947639"/>
                  <a:pt x="3949911" y="2959010"/>
                </a:cubicBezTo>
                <a:cubicBezTo>
                  <a:pt x="3949911" y="2970382"/>
                  <a:pt x="3940620" y="2979601"/>
                  <a:pt x="3929159" y="2979601"/>
                </a:cubicBezTo>
                <a:cubicBezTo>
                  <a:pt x="3917689" y="2979601"/>
                  <a:pt x="3908398" y="2970382"/>
                  <a:pt x="3908398" y="2959010"/>
                </a:cubicBezTo>
                <a:cubicBezTo>
                  <a:pt x="3908398" y="2947639"/>
                  <a:pt x="3917689" y="2938420"/>
                  <a:pt x="3929159" y="2938420"/>
                </a:cubicBezTo>
                <a:close/>
                <a:moveTo>
                  <a:pt x="3872696" y="2937998"/>
                </a:moveTo>
                <a:cubicBezTo>
                  <a:pt x="3884157" y="2937998"/>
                  <a:pt x="3893448" y="2947217"/>
                  <a:pt x="3893448" y="2958588"/>
                </a:cubicBezTo>
                <a:cubicBezTo>
                  <a:pt x="3893448" y="2969960"/>
                  <a:pt x="3884157" y="2979179"/>
                  <a:pt x="3872696" y="2979179"/>
                </a:cubicBezTo>
                <a:cubicBezTo>
                  <a:pt x="3861226" y="2979179"/>
                  <a:pt x="3851935" y="2969960"/>
                  <a:pt x="3851935" y="2958588"/>
                </a:cubicBezTo>
                <a:cubicBezTo>
                  <a:pt x="3851935" y="2947217"/>
                  <a:pt x="3861226" y="2937998"/>
                  <a:pt x="3872696" y="2937998"/>
                </a:cubicBezTo>
                <a:close/>
                <a:moveTo>
                  <a:pt x="3809911" y="2937998"/>
                </a:moveTo>
                <a:cubicBezTo>
                  <a:pt x="3821372" y="2937998"/>
                  <a:pt x="3830663" y="2947217"/>
                  <a:pt x="3830663" y="2958588"/>
                </a:cubicBezTo>
                <a:cubicBezTo>
                  <a:pt x="3830663" y="2969960"/>
                  <a:pt x="3821372" y="2979179"/>
                  <a:pt x="3809911" y="2979179"/>
                </a:cubicBezTo>
                <a:cubicBezTo>
                  <a:pt x="3798441" y="2979179"/>
                  <a:pt x="3789150" y="2969960"/>
                  <a:pt x="3789150" y="2958588"/>
                </a:cubicBezTo>
                <a:cubicBezTo>
                  <a:pt x="3789150" y="2947217"/>
                  <a:pt x="3798441" y="2937998"/>
                  <a:pt x="3809911" y="2937998"/>
                </a:cubicBezTo>
                <a:close/>
                <a:moveTo>
                  <a:pt x="3746104" y="2937998"/>
                </a:moveTo>
                <a:cubicBezTo>
                  <a:pt x="3757565" y="2937998"/>
                  <a:pt x="3766856" y="2947217"/>
                  <a:pt x="3766856" y="2958588"/>
                </a:cubicBezTo>
                <a:cubicBezTo>
                  <a:pt x="3766856" y="2969960"/>
                  <a:pt x="3757565" y="2979179"/>
                  <a:pt x="3746104" y="2979179"/>
                </a:cubicBezTo>
                <a:cubicBezTo>
                  <a:pt x="3734634" y="2979179"/>
                  <a:pt x="3725343" y="2969960"/>
                  <a:pt x="3725343" y="2958588"/>
                </a:cubicBezTo>
                <a:cubicBezTo>
                  <a:pt x="3725343" y="2947217"/>
                  <a:pt x="3734634" y="2937998"/>
                  <a:pt x="3746104" y="2937998"/>
                </a:cubicBezTo>
                <a:close/>
                <a:moveTo>
                  <a:pt x="3683238" y="2937998"/>
                </a:moveTo>
                <a:cubicBezTo>
                  <a:pt x="3694699" y="2937998"/>
                  <a:pt x="3703990" y="2947217"/>
                  <a:pt x="3703990" y="2958588"/>
                </a:cubicBezTo>
                <a:cubicBezTo>
                  <a:pt x="3703990" y="2969960"/>
                  <a:pt x="3694699" y="2979179"/>
                  <a:pt x="3683238" y="2979179"/>
                </a:cubicBezTo>
                <a:cubicBezTo>
                  <a:pt x="3671768" y="2979179"/>
                  <a:pt x="3662477" y="2969960"/>
                  <a:pt x="3662477" y="2958588"/>
                </a:cubicBezTo>
                <a:cubicBezTo>
                  <a:pt x="3662477" y="2947217"/>
                  <a:pt x="3671768" y="2937998"/>
                  <a:pt x="3683238" y="2937998"/>
                </a:cubicBezTo>
                <a:close/>
                <a:moveTo>
                  <a:pt x="3620113" y="2937998"/>
                </a:moveTo>
                <a:cubicBezTo>
                  <a:pt x="3631574" y="2937998"/>
                  <a:pt x="3640865" y="2947217"/>
                  <a:pt x="3640865" y="2958588"/>
                </a:cubicBezTo>
                <a:cubicBezTo>
                  <a:pt x="3640865" y="2969960"/>
                  <a:pt x="3631574" y="2979179"/>
                  <a:pt x="3620113" y="2979179"/>
                </a:cubicBezTo>
                <a:cubicBezTo>
                  <a:pt x="3608643" y="2979179"/>
                  <a:pt x="3599352" y="2969960"/>
                  <a:pt x="3599352" y="2958588"/>
                </a:cubicBezTo>
                <a:cubicBezTo>
                  <a:pt x="3599352" y="2947217"/>
                  <a:pt x="3608643" y="2937998"/>
                  <a:pt x="3620113" y="2937998"/>
                </a:cubicBezTo>
                <a:close/>
                <a:moveTo>
                  <a:pt x="3557328" y="2937998"/>
                </a:moveTo>
                <a:cubicBezTo>
                  <a:pt x="3568789" y="2937998"/>
                  <a:pt x="3578080" y="2947217"/>
                  <a:pt x="3578080" y="2958588"/>
                </a:cubicBezTo>
                <a:cubicBezTo>
                  <a:pt x="3578080" y="2969960"/>
                  <a:pt x="3568789" y="2979179"/>
                  <a:pt x="3557328" y="2979179"/>
                </a:cubicBezTo>
                <a:cubicBezTo>
                  <a:pt x="3545858" y="2979179"/>
                  <a:pt x="3536567" y="2969960"/>
                  <a:pt x="3536567" y="2958588"/>
                </a:cubicBezTo>
                <a:cubicBezTo>
                  <a:pt x="3536567" y="2947217"/>
                  <a:pt x="3545858" y="2937998"/>
                  <a:pt x="3557328" y="2937998"/>
                </a:cubicBezTo>
                <a:close/>
                <a:moveTo>
                  <a:pt x="3493601" y="2937998"/>
                </a:moveTo>
                <a:cubicBezTo>
                  <a:pt x="3505062" y="2937998"/>
                  <a:pt x="3514353" y="2947217"/>
                  <a:pt x="3514353" y="2958588"/>
                </a:cubicBezTo>
                <a:cubicBezTo>
                  <a:pt x="3514353" y="2969960"/>
                  <a:pt x="3505062" y="2979179"/>
                  <a:pt x="3493601" y="2979179"/>
                </a:cubicBezTo>
                <a:cubicBezTo>
                  <a:pt x="3482131" y="2979179"/>
                  <a:pt x="3472840" y="2969960"/>
                  <a:pt x="3472840" y="2958588"/>
                </a:cubicBezTo>
                <a:cubicBezTo>
                  <a:pt x="3472840" y="2947217"/>
                  <a:pt x="3482131" y="2937998"/>
                  <a:pt x="3493601" y="2937998"/>
                </a:cubicBezTo>
                <a:close/>
                <a:moveTo>
                  <a:pt x="3430735" y="2937998"/>
                </a:moveTo>
                <a:cubicBezTo>
                  <a:pt x="3442196" y="2937998"/>
                  <a:pt x="3451487" y="2947217"/>
                  <a:pt x="3451487" y="2958588"/>
                </a:cubicBezTo>
                <a:cubicBezTo>
                  <a:pt x="3451487" y="2969960"/>
                  <a:pt x="3442196" y="2979179"/>
                  <a:pt x="3430735" y="2979179"/>
                </a:cubicBezTo>
                <a:cubicBezTo>
                  <a:pt x="3419265" y="2979179"/>
                  <a:pt x="3409974" y="2969960"/>
                  <a:pt x="3409974" y="2958588"/>
                </a:cubicBezTo>
                <a:cubicBezTo>
                  <a:pt x="3409974" y="2947217"/>
                  <a:pt x="3419265" y="2937998"/>
                  <a:pt x="3430735" y="2937998"/>
                </a:cubicBezTo>
                <a:close/>
                <a:moveTo>
                  <a:pt x="1914614" y="2937998"/>
                </a:moveTo>
                <a:cubicBezTo>
                  <a:pt x="1926075" y="2937998"/>
                  <a:pt x="1935366" y="2947217"/>
                  <a:pt x="1935366" y="2958588"/>
                </a:cubicBezTo>
                <a:cubicBezTo>
                  <a:pt x="1935366" y="2969960"/>
                  <a:pt x="1926075" y="2979179"/>
                  <a:pt x="1914614" y="2979179"/>
                </a:cubicBezTo>
                <a:cubicBezTo>
                  <a:pt x="1903144" y="2979179"/>
                  <a:pt x="1893853" y="2969960"/>
                  <a:pt x="1893853" y="2958588"/>
                </a:cubicBezTo>
                <a:cubicBezTo>
                  <a:pt x="1893853" y="2947217"/>
                  <a:pt x="1903144" y="2937998"/>
                  <a:pt x="1914614" y="2937998"/>
                </a:cubicBezTo>
                <a:close/>
                <a:moveTo>
                  <a:pt x="1536110" y="2937998"/>
                </a:moveTo>
                <a:cubicBezTo>
                  <a:pt x="1547571" y="2937998"/>
                  <a:pt x="1556862" y="2947217"/>
                  <a:pt x="1556862" y="2958588"/>
                </a:cubicBezTo>
                <a:cubicBezTo>
                  <a:pt x="1556862" y="2969960"/>
                  <a:pt x="1547571" y="2979179"/>
                  <a:pt x="1536110" y="2979179"/>
                </a:cubicBezTo>
                <a:cubicBezTo>
                  <a:pt x="1524640" y="2979179"/>
                  <a:pt x="1515349" y="2969960"/>
                  <a:pt x="1515349" y="2958588"/>
                </a:cubicBezTo>
                <a:cubicBezTo>
                  <a:pt x="1515349" y="2947217"/>
                  <a:pt x="1524640" y="2937998"/>
                  <a:pt x="1536110" y="2937998"/>
                </a:cubicBezTo>
                <a:close/>
                <a:moveTo>
                  <a:pt x="1472393" y="2937998"/>
                </a:moveTo>
                <a:cubicBezTo>
                  <a:pt x="1483854" y="2937998"/>
                  <a:pt x="1493145" y="2947217"/>
                  <a:pt x="1493145" y="2958588"/>
                </a:cubicBezTo>
                <a:cubicBezTo>
                  <a:pt x="1493145" y="2969960"/>
                  <a:pt x="1483854" y="2979179"/>
                  <a:pt x="1472393" y="2979179"/>
                </a:cubicBezTo>
                <a:cubicBezTo>
                  <a:pt x="1460923" y="2979179"/>
                  <a:pt x="1451632" y="2969960"/>
                  <a:pt x="1451632" y="2958588"/>
                </a:cubicBezTo>
                <a:cubicBezTo>
                  <a:pt x="1451632" y="2947217"/>
                  <a:pt x="1460923" y="2937998"/>
                  <a:pt x="1472393" y="2937998"/>
                </a:cubicBezTo>
                <a:close/>
                <a:moveTo>
                  <a:pt x="1409518" y="2937998"/>
                </a:moveTo>
                <a:cubicBezTo>
                  <a:pt x="1420979" y="2937998"/>
                  <a:pt x="1430270" y="2947217"/>
                  <a:pt x="1430270" y="2958588"/>
                </a:cubicBezTo>
                <a:cubicBezTo>
                  <a:pt x="1430270" y="2969960"/>
                  <a:pt x="1420979" y="2979179"/>
                  <a:pt x="1409518" y="2979179"/>
                </a:cubicBezTo>
                <a:cubicBezTo>
                  <a:pt x="1398048" y="2979179"/>
                  <a:pt x="1388757" y="2969960"/>
                  <a:pt x="1388757" y="2958588"/>
                </a:cubicBezTo>
                <a:cubicBezTo>
                  <a:pt x="1388757" y="2947217"/>
                  <a:pt x="1398048" y="2937998"/>
                  <a:pt x="1409518" y="2937998"/>
                </a:cubicBezTo>
                <a:close/>
                <a:moveTo>
                  <a:pt x="1346141" y="2937998"/>
                </a:moveTo>
                <a:cubicBezTo>
                  <a:pt x="1357602" y="2937998"/>
                  <a:pt x="1366893" y="2947217"/>
                  <a:pt x="1366893" y="2958588"/>
                </a:cubicBezTo>
                <a:cubicBezTo>
                  <a:pt x="1366893" y="2969960"/>
                  <a:pt x="1357602" y="2979179"/>
                  <a:pt x="1346141" y="2979179"/>
                </a:cubicBezTo>
                <a:cubicBezTo>
                  <a:pt x="1334671" y="2979179"/>
                  <a:pt x="1325380" y="2969960"/>
                  <a:pt x="1325380" y="2958588"/>
                </a:cubicBezTo>
                <a:cubicBezTo>
                  <a:pt x="1325380" y="2947217"/>
                  <a:pt x="1334671" y="2937998"/>
                  <a:pt x="1346141" y="2937998"/>
                </a:cubicBezTo>
                <a:close/>
                <a:moveTo>
                  <a:pt x="1283266" y="2937998"/>
                </a:moveTo>
                <a:cubicBezTo>
                  <a:pt x="1294727" y="2937998"/>
                  <a:pt x="1304018" y="2947217"/>
                  <a:pt x="1304018" y="2958588"/>
                </a:cubicBezTo>
                <a:cubicBezTo>
                  <a:pt x="1304018" y="2969960"/>
                  <a:pt x="1294727" y="2979179"/>
                  <a:pt x="1283266" y="2979179"/>
                </a:cubicBezTo>
                <a:cubicBezTo>
                  <a:pt x="1271796" y="2979179"/>
                  <a:pt x="1262505" y="2969960"/>
                  <a:pt x="1262505" y="2958588"/>
                </a:cubicBezTo>
                <a:cubicBezTo>
                  <a:pt x="1262505" y="2947217"/>
                  <a:pt x="1271796" y="2937998"/>
                  <a:pt x="1283266" y="2937998"/>
                </a:cubicBezTo>
                <a:close/>
                <a:moveTo>
                  <a:pt x="1219549" y="2937998"/>
                </a:moveTo>
                <a:cubicBezTo>
                  <a:pt x="1231010" y="2937998"/>
                  <a:pt x="1240301" y="2947217"/>
                  <a:pt x="1240301" y="2958588"/>
                </a:cubicBezTo>
                <a:cubicBezTo>
                  <a:pt x="1240301" y="2969960"/>
                  <a:pt x="1231010" y="2979179"/>
                  <a:pt x="1219549" y="2979179"/>
                </a:cubicBezTo>
                <a:cubicBezTo>
                  <a:pt x="1208079" y="2979179"/>
                  <a:pt x="1198788" y="2969960"/>
                  <a:pt x="1198788" y="2958588"/>
                </a:cubicBezTo>
                <a:cubicBezTo>
                  <a:pt x="1198788" y="2947217"/>
                  <a:pt x="1208079" y="2937998"/>
                  <a:pt x="1219549" y="2937998"/>
                </a:cubicBezTo>
                <a:close/>
                <a:moveTo>
                  <a:pt x="6329552" y="2875796"/>
                </a:moveTo>
                <a:cubicBezTo>
                  <a:pt x="6341013" y="2875796"/>
                  <a:pt x="6350304" y="2885015"/>
                  <a:pt x="6350304" y="2896386"/>
                </a:cubicBezTo>
                <a:cubicBezTo>
                  <a:pt x="6350304" y="2907758"/>
                  <a:pt x="6341013" y="2916977"/>
                  <a:pt x="6329552" y="2916977"/>
                </a:cubicBezTo>
                <a:cubicBezTo>
                  <a:pt x="6318082" y="2916977"/>
                  <a:pt x="6308791" y="2907758"/>
                  <a:pt x="6308791" y="2896386"/>
                </a:cubicBezTo>
                <a:cubicBezTo>
                  <a:pt x="6308791" y="2885015"/>
                  <a:pt x="6318082" y="2875796"/>
                  <a:pt x="6329552" y="2875796"/>
                </a:cubicBezTo>
                <a:close/>
                <a:moveTo>
                  <a:pt x="6265745" y="2875796"/>
                </a:moveTo>
                <a:cubicBezTo>
                  <a:pt x="6277206" y="2875796"/>
                  <a:pt x="6286497" y="2885015"/>
                  <a:pt x="6286497" y="2896386"/>
                </a:cubicBezTo>
                <a:cubicBezTo>
                  <a:pt x="6286497" y="2907758"/>
                  <a:pt x="6277206" y="2916977"/>
                  <a:pt x="6265745" y="2916977"/>
                </a:cubicBezTo>
                <a:cubicBezTo>
                  <a:pt x="6254275" y="2916977"/>
                  <a:pt x="6244984" y="2907758"/>
                  <a:pt x="6244984" y="2896386"/>
                </a:cubicBezTo>
                <a:cubicBezTo>
                  <a:pt x="6244984" y="2885015"/>
                  <a:pt x="6254275" y="2875796"/>
                  <a:pt x="6265745" y="2875796"/>
                </a:cubicBezTo>
                <a:close/>
                <a:moveTo>
                  <a:pt x="6202960" y="2875796"/>
                </a:moveTo>
                <a:cubicBezTo>
                  <a:pt x="6214421" y="2875796"/>
                  <a:pt x="6223712" y="2885015"/>
                  <a:pt x="6223712" y="2896386"/>
                </a:cubicBezTo>
                <a:cubicBezTo>
                  <a:pt x="6223712" y="2907758"/>
                  <a:pt x="6214421" y="2916977"/>
                  <a:pt x="6202960" y="2916977"/>
                </a:cubicBezTo>
                <a:cubicBezTo>
                  <a:pt x="6191490" y="2916977"/>
                  <a:pt x="6182199" y="2907758"/>
                  <a:pt x="6182199" y="2896386"/>
                </a:cubicBezTo>
                <a:cubicBezTo>
                  <a:pt x="6182199" y="2885015"/>
                  <a:pt x="6191490" y="2875796"/>
                  <a:pt x="6202960" y="2875796"/>
                </a:cubicBezTo>
                <a:close/>
                <a:moveTo>
                  <a:pt x="6139754" y="2875796"/>
                </a:moveTo>
                <a:cubicBezTo>
                  <a:pt x="6151215" y="2875796"/>
                  <a:pt x="6160506" y="2885015"/>
                  <a:pt x="6160506" y="2896386"/>
                </a:cubicBezTo>
                <a:cubicBezTo>
                  <a:pt x="6160506" y="2907758"/>
                  <a:pt x="6151215" y="2916977"/>
                  <a:pt x="6139754" y="2916977"/>
                </a:cubicBezTo>
                <a:cubicBezTo>
                  <a:pt x="6128284" y="2916977"/>
                  <a:pt x="6118993" y="2907758"/>
                  <a:pt x="6118993" y="2896386"/>
                </a:cubicBezTo>
                <a:cubicBezTo>
                  <a:pt x="6118993" y="2885015"/>
                  <a:pt x="6128284" y="2875796"/>
                  <a:pt x="6139754" y="2875796"/>
                </a:cubicBezTo>
                <a:close/>
                <a:moveTo>
                  <a:pt x="6076969" y="2875796"/>
                </a:moveTo>
                <a:cubicBezTo>
                  <a:pt x="6088430" y="2875796"/>
                  <a:pt x="6097721" y="2885015"/>
                  <a:pt x="6097721" y="2896386"/>
                </a:cubicBezTo>
                <a:cubicBezTo>
                  <a:pt x="6097721" y="2907758"/>
                  <a:pt x="6088430" y="2916977"/>
                  <a:pt x="6076969" y="2916977"/>
                </a:cubicBezTo>
                <a:cubicBezTo>
                  <a:pt x="6065499" y="2916977"/>
                  <a:pt x="6056208" y="2907758"/>
                  <a:pt x="6056208" y="2896386"/>
                </a:cubicBezTo>
                <a:cubicBezTo>
                  <a:pt x="6056208" y="2885015"/>
                  <a:pt x="6065499" y="2875796"/>
                  <a:pt x="6076969" y="2875796"/>
                </a:cubicBezTo>
                <a:close/>
                <a:moveTo>
                  <a:pt x="6013242" y="2875796"/>
                </a:moveTo>
                <a:cubicBezTo>
                  <a:pt x="6024703" y="2875796"/>
                  <a:pt x="6033994" y="2885015"/>
                  <a:pt x="6033994" y="2896386"/>
                </a:cubicBezTo>
                <a:cubicBezTo>
                  <a:pt x="6033994" y="2907758"/>
                  <a:pt x="6024703" y="2916977"/>
                  <a:pt x="6013242" y="2916977"/>
                </a:cubicBezTo>
                <a:cubicBezTo>
                  <a:pt x="6001772" y="2916977"/>
                  <a:pt x="5992481" y="2907758"/>
                  <a:pt x="5992481" y="2896386"/>
                </a:cubicBezTo>
                <a:cubicBezTo>
                  <a:pt x="5992481" y="2885015"/>
                  <a:pt x="6001772" y="2875796"/>
                  <a:pt x="6013242" y="2875796"/>
                </a:cubicBezTo>
                <a:close/>
                <a:moveTo>
                  <a:pt x="5950376" y="2875796"/>
                </a:moveTo>
                <a:cubicBezTo>
                  <a:pt x="5961837" y="2875796"/>
                  <a:pt x="5971128" y="2885015"/>
                  <a:pt x="5971128" y="2896386"/>
                </a:cubicBezTo>
                <a:cubicBezTo>
                  <a:pt x="5971128" y="2907758"/>
                  <a:pt x="5961837" y="2916977"/>
                  <a:pt x="5950376" y="2916977"/>
                </a:cubicBezTo>
                <a:cubicBezTo>
                  <a:pt x="5938906" y="2916977"/>
                  <a:pt x="5929615" y="2907758"/>
                  <a:pt x="5929615" y="2896386"/>
                </a:cubicBezTo>
                <a:cubicBezTo>
                  <a:pt x="5929615" y="2885015"/>
                  <a:pt x="5938906" y="2875796"/>
                  <a:pt x="5950376" y="2875796"/>
                </a:cubicBezTo>
                <a:close/>
                <a:moveTo>
                  <a:pt x="5887250" y="2875796"/>
                </a:moveTo>
                <a:cubicBezTo>
                  <a:pt x="5898711" y="2875796"/>
                  <a:pt x="5908002" y="2885015"/>
                  <a:pt x="5908002" y="2896386"/>
                </a:cubicBezTo>
                <a:cubicBezTo>
                  <a:pt x="5908002" y="2907758"/>
                  <a:pt x="5898711" y="2916977"/>
                  <a:pt x="5887250" y="2916977"/>
                </a:cubicBezTo>
                <a:cubicBezTo>
                  <a:pt x="5875780" y="2916977"/>
                  <a:pt x="5866489" y="2907758"/>
                  <a:pt x="5866489" y="2896386"/>
                </a:cubicBezTo>
                <a:cubicBezTo>
                  <a:pt x="5866489" y="2885015"/>
                  <a:pt x="5875780" y="2875796"/>
                  <a:pt x="5887250" y="2875796"/>
                </a:cubicBezTo>
                <a:close/>
                <a:moveTo>
                  <a:pt x="5824376" y="2875796"/>
                </a:moveTo>
                <a:cubicBezTo>
                  <a:pt x="5835837" y="2875796"/>
                  <a:pt x="5845128" y="2885015"/>
                  <a:pt x="5845128" y="2896386"/>
                </a:cubicBezTo>
                <a:cubicBezTo>
                  <a:pt x="5845128" y="2907758"/>
                  <a:pt x="5835837" y="2916977"/>
                  <a:pt x="5824376" y="2916977"/>
                </a:cubicBezTo>
                <a:cubicBezTo>
                  <a:pt x="5812906" y="2916977"/>
                  <a:pt x="5803615" y="2907758"/>
                  <a:pt x="5803615" y="2896386"/>
                </a:cubicBezTo>
                <a:cubicBezTo>
                  <a:pt x="5803615" y="2885015"/>
                  <a:pt x="5812906" y="2875796"/>
                  <a:pt x="5824376" y="2875796"/>
                </a:cubicBezTo>
                <a:close/>
                <a:moveTo>
                  <a:pt x="5760658" y="2875796"/>
                </a:moveTo>
                <a:cubicBezTo>
                  <a:pt x="5772119" y="2875796"/>
                  <a:pt x="5781410" y="2885015"/>
                  <a:pt x="5781410" y="2896386"/>
                </a:cubicBezTo>
                <a:cubicBezTo>
                  <a:pt x="5781410" y="2907758"/>
                  <a:pt x="5772119" y="2916977"/>
                  <a:pt x="5760658" y="2916977"/>
                </a:cubicBezTo>
                <a:cubicBezTo>
                  <a:pt x="5749188" y="2916977"/>
                  <a:pt x="5739897" y="2907758"/>
                  <a:pt x="5739897" y="2896386"/>
                </a:cubicBezTo>
                <a:cubicBezTo>
                  <a:pt x="5739897" y="2885015"/>
                  <a:pt x="5749188" y="2875796"/>
                  <a:pt x="5760658" y="2875796"/>
                </a:cubicBezTo>
                <a:close/>
                <a:moveTo>
                  <a:pt x="5697703" y="2875796"/>
                </a:moveTo>
                <a:cubicBezTo>
                  <a:pt x="5709164" y="2875796"/>
                  <a:pt x="5718455" y="2885015"/>
                  <a:pt x="5718455" y="2896386"/>
                </a:cubicBezTo>
                <a:cubicBezTo>
                  <a:pt x="5718455" y="2907758"/>
                  <a:pt x="5709164" y="2916977"/>
                  <a:pt x="5697703" y="2916977"/>
                </a:cubicBezTo>
                <a:cubicBezTo>
                  <a:pt x="5686233" y="2916977"/>
                  <a:pt x="5676942" y="2907758"/>
                  <a:pt x="5676942" y="2896386"/>
                </a:cubicBezTo>
                <a:cubicBezTo>
                  <a:pt x="5676942" y="2885015"/>
                  <a:pt x="5686233" y="2875796"/>
                  <a:pt x="5697703" y="2875796"/>
                </a:cubicBezTo>
                <a:close/>
                <a:moveTo>
                  <a:pt x="5634658" y="2875796"/>
                </a:moveTo>
                <a:cubicBezTo>
                  <a:pt x="5646119" y="2875796"/>
                  <a:pt x="5655410" y="2885015"/>
                  <a:pt x="5655410" y="2896386"/>
                </a:cubicBezTo>
                <a:cubicBezTo>
                  <a:pt x="5655410" y="2907758"/>
                  <a:pt x="5646119" y="2916977"/>
                  <a:pt x="5634658" y="2916977"/>
                </a:cubicBezTo>
                <a:cubicBezTo>
                  <a:pt x="5623188" y="2916977"/>
                  <a:pt x="5613897" y="2907758"/>
                  <a:pt x="5613897" y="2896386"/>
                </a:cubicBezTo>
                <a:cubicBezTo>
                  <a:pt x="5613897" y="2885015"/>
                  <a:pt x="5623188" y="2875796"/>
                  <a:pt x="5634658" y="2875796"/>
                </a:cubicBezTo>
                <a:close/>
                <a:moveTo>
                  <a:pt x="5571792" y="2875796"/>
                </a:moveTo>
                <a:cubicBezTo>
                  <a:pt x="5583253" y="2875796"/>
                  <a:pt x="5592544" y="2885015"/>
                  <a:pt x="5592544" y="2896386"/>
                </a:cubicBezTo>
                <a:cubicBezTo>
                  <a:pt x="5592544" y="2907758"/>
                  <a:pt x="5583253" y="2916977"/>
                  <a:pt x="5571792" y="2916977"/>
                </a:cubicBezTo>
                <a:cubicBezTo>
                  <a:pt x="5560322" y="2916977"/>
                  <a:pt x="5551031" y="2907758"/>
                  <a:pt x="5551031" y="2896386"/>
                </a:cubicBezTo>
                <a:cubicBezTo>
                  <a:pt x="5551031" y="2885015"/>
                  <a:pt x="5560322" y="2875796"/>
                  <a:pt x="5571792" y="2875796"/>
                </a:cubicBezTo>
                <a:close/>
                <a:moveTo>
                  <a:pt x="5508065" y="2875796"/>
                </a:moveTo>
                <a:cubicBezTo>
                  <a:pt x="5519526" y="2875796"/>
                  <a:pt x="5528817" y="2885015"/>
                  <a:pt x="5528817" y="2896386"/>
                </a:cubicBezTo>
                <a:cubicBezTo>
                  <a:pt x="5528817" y="2907758"/>
                  <a:pt x="5519526" y="2916977"/>
                  <a:pt x="5508065" y="2916977"/>
                </a:cubicBezTo>
                <a:cubicBezTo>
                  <a:pt x="5496595" y="2916977"/>
                  <a:pt x="5487304" y="2907758"/>
                  <a:pt x="5487304" y="2896386"/>
                </a:cubicBezTo>
                <a:cubicBezTo>
                  <a:pt x="5487304" y="2885015"/>
                  <a:pt x="5496595" y="2875796"/>
                  <a:pt x="5508065" y="2875796"/>
                </a:cubicBezTo>
                <a:close/>
                <a:moveTo>
                  <a:pt x="5445200" y="2875796"/>
                </a:moveTo>
                <a:cubicBezTo>
                  <a:pt x="5456661" y="2875796"/>
                  <a:pt x="5465952" y="2885015"/>
                  <a:pt x="5465952" y="2896386"/>
                </a:cubicBezTo>
                <a:cubicBezTo>
                  <a:pt x="5465952" y="2907758"/>
                  <a:pt x="5456661" y="2916977"/>
                  <a:pt x="5445200" y="2916977"/>
                </a:cubicBezTo>
                <a:cubicBezTo>
                  <a:pt x="5433730" y="2916977"/>
                  <a:pt x="5424439" y="2907758"/>
                  <a:pt x="5424439" y="2896386"/>
                </a:cubicBezTo>
                <a:cubicBezTo>
                  <a:pt x="5424439" y="2885015"/>
                  <a:pt x="5433730" y="2875796"/>
                  <a:pt x="5445200" y="2875796"/>
                </a:cubicBezTo>
                <a:close/>
                <a:moveTo>
                  <a:pt x="5381814" y="2875796"/>
                </a:moveTo>
                <a:cubicBezTo>
                  <a:pt x="5393275" y="2875796"/>
                  <a:pt x="5402566" y="2885015"/>
                  <a:pt x="5402566" y="2896386"/>
                </a:cubicBezTo>
                <a:cubicBezTo>
                  <a:pt x="5402566" y="2907758"/>
                  <a:pt x="5393275" y="2916977"/>
                  <a:pt x="5381814" y="2916977"/>
                </a:cubicBezTo>
                <a:cubicBezTo>
                  <a:pt x="5370344" y="2916977"/>
                  <a:pt x="5361053" y="2907758"/>
                  <a:pt x="5361053" y="2896386"/>
                </a:cubicBezTo>
                <a:cubicBezTo>
                  <a:pt x="5361053" y="2885015"/>
                  <a:pt x="5370344" y="2875796"/>
                  <a:pt x="5381814" y="2875796"/>
                </a:cubicBezTo>
                <a:close/>
                <a:moveTo>
                  <a:pt x="5318859" y="2875796"/>
                </a:moveTo>
                <a:cubicBezTo>
                  <a:pt x="5330320" y="2875796"/>
                  <a:pt x="5339611" y="2885015"/>
                  <a:pt x="5339611" y="2896386"/>
                </a:cubicBezTo>
                <a:cubicBezTo>
                  <a:pt x="5339611" y="2907758"/>
                  <a:pt x="5330320" y="2916977"/>
                  <a:pt x="5318859" y="2916977"/>
                </a:cubicBezTo>
                <a:cubicBezTo>
                  <a:pt x="5307389" y="2916977"/>
                  <a:pt x="5298098" y="2907758"/>
                  <a:pt x="5298098" y="2896386"/>
                </a:cubicBezTo>
                <a:cubicBezTo>
                  <a:pt x="5298098" y="2885015"/>
                  <a:pt x="5307389" y="2875796"/>
                  <a:pt x="5318859" y="2875796"/>
                </a:cubicBezTo>
                <a:close/>
                <a:moveTo>
                  <a:pt x="5255141" y="2875796"/>
                </a:moveTo>
                <a:cubicBezTo>
                  <a:pt x="5266602" y="2875796"/>
                  <a:pt x="5275893" y="2885015"/>
                  <a:pt x="5275893" y="2896386"/>
                </a:cubicBezTo>
                <a:cubicBezTo>
                  <a:pt x="5275893" y="2907758"/>
                  <a:pt x="5266602" y="2916977"/>
                  <a:pt x="5255141" y="2916977"/>
                </a:cubicBezTo>
                <a:cubicBezTo>
                  <a:pt x="5243671" y="2916977"/>
                  <a:pt x="5234380" y="2907758"/>
                  <a:pt x="5234380" y="2896386"/>
                </a:cubicBezTo>
                <a:cubicBezTo>
                  <a:pt x="5234380" y="2885015"/>
                  <a:pt x="5243671" y="2875796"/>
                  <a:pt x="5255141" y="2875796"/>
                </a:cubicBezTo>
                <a:close/>
                <a:moveTo>
                  <a:pt x="5192266" y="2875796"/>
                </a:moveTo>
                <a:cubicBezTo>
                  <a:pt x="5203727" y="2875796"/>
                  <a:pt x="5213018" y="2885015"/>
                  <a:pt x="5213018" y="2896386"/>
                </a:cubicBezTo>
                <a:cubicBezTo>
                  <a:pt x="5213018" y="2907758"/>
                  <a:pt x="5203727" y="2916977"/>
                  <a:pt x="5192266" y="2916977"/>
                </a:cubicBezTo>
                <a:cubicBezTo>
                  <a:pt x="5180796" y="2916977"/>
                  <a:pt x="5171505" y="2907758"/>
                  <a:pt x="5171505" y="2896386"/>
                </a:cubicBezTo>
                <a:cubicBezTo>
                  <a:pt x="5171505" y="2885015"/>
                  <a:pt x="5180796" y="2875796"/>
                  <a:pt x="5192266" y="2875796"/>
                </a:cubicBezTo>
                <a:close/>
                <a:moveTo>
                  <a:pt x="5129140" y="2875796"/>
                </a:moveTo>
                <a:cubicBezTo>
                  <a:pt x="5140601" y="2875796"/>
                  <a:pt x="5149892" y="2885015"/>
                  <a:pt x="5149892" y="2896386"/>
                </a:cubicBezTo>
                <a:cubicBezTo>
                  <a:pt x="5149892" y="2907758"/>
                  <a:pt x="5140601" y="2916977"/>
                  <a:pt x="5129140" y="2916977"/>
                </a:cubicBezTo>
                <a:cubicBezTo>
                  <a:pt x="5117670" y="2916977"/>
                  <a:pt x="5108379" y="2907758"/>
                  <a:pt x="5108379" y="2896386"/>
                </a:cubicBezTo>
                <a:cubicBezTo>
                  <a:pt x="5108379" y="2885015"/>
                  <a:pt x="5117670" y="2875796"/>
                  <a:pt x="5129140" y="2875796"/>
                </a:cubicBezTo>
                <a:close/>
                <a:moveTo>
                  <a:pt x="5066364" y="2875796"/>
                </a:moveTo>
                <a:cubicBezTo>
                  <a:pt x="5077825" y="2875796"/>
                  <a:pt x="5087116" y="2885015"/>
                  <a:pt x="5087116" y="2896386"/>
                </a:cubicBezTo>
                <a:cubicBezTo>
                  <a:pt x="5087116" y="2907758"/>
                  <a:pt x="5077825" y="2916977"/>
                  <a:pt x="5066364" y="2916977"/>
                </a:cubicBezTo>
                <a:cubicBezTo>
                  <a:pt x="5054894" y="2916977"/>
                  <a:pt x="5045603" y="2907758"/>
                  <a:pt x="5045603" y="2896386"/>
                </a:cubicBezTo>
                <a:cubicBezTo>
                  <a:pt x="5045603" y="2885015"/>
                  <a:pt x="5054894" y="2875796"/>
                  <a:pt x="5066364" y="2875796"/>
                </a:cubicBezTo>
                <a:close/>
                <a:moveTo>
                  <a:pt x="5002638" y="2875796"/>
                </a:moveTo>
                <a:cubicBezTo>
                  <a:pt x="5014099" y="2875796"/>
                  <a:pt x="5023390" y="2885015"/>
                  <a:pt x="5023390" y="2896386"/>
                </a:cubicBezTo>
                <a:cubicBezTo>
                  <a:pt x="5023390" y="2907758"/>
                  <a:pt x="5014099" y="2916977"/>
                  <a:pt x="5002638" y="2916977"/>
                </a:cubicBezTo>
                <a:cubicBezTo>
                  <a:pt x="4991168" y="2916977"/>
                  <a:pt x="4981877" y="2907758"/>
                  <a:pt x="4981877" y="2896386"/>
                </a:cubicBezTo>
                <a:cubicBezTo>
                  <a:pt x="4981877" y="2885015"/>
                  <a:pt x="4991168" y="2875796"/>
                  <a:pt x="5002638" y="2875796"/>
                </a:cubicBezTo>
                <a:close/>
                <a:moveTo>
                  <a:pt x="4939763" y="2875796"/>
                </a:moveTo>
                <a:cubicBezTo>
                  <a:pt x="4951224" y="2875796"/>
                  <a:pt x="4960515" y="2885015"/>
                  <a:pt x="4960515" y="2896386"/>
                </a:cubicBezTo>
                <a:cubicBezTo>
                  <a:pt x="4960515" y="2907758"/>
                  <a:pt x="4951224" y="2916977"/>
                  <a:pt x="4939763" y="2916977"/>
                </a:cubicBezTo>
                <a:cubicBezTo>
                  <a:pt x="4928293" y="2916977"/>
                  <a:pt x="4919002" y="2907758"/>
                  <a:pt x="4919002" y="2896386"/>
                </a:cubicBezTo>
                <a:cubicBezTo>
                  <a:pt x="4919002" y="2885015"/>
                  <a:pt x="4928293" y="2875796"/>
                  <a:pt x="4939763" y="2875796"/>
                </a:cubicBezTo>
                <a:close/>
                <a:moveTo>
                  <a:pt x="4876646" y="2875796"/>
                </a:moveTo>
                <a:cubicBezTo>
                  <a:pt x="4888107" y="2875796"/>
                  <a:pt x="4897398" y="2885015"/>
                  <a:pt x="4897398" y="2896386"/>
                </a:cubicBezTo>
                <a:cubicBezTo>
                  <a:pt x="4897398" y="2907758"/>
                  <a:pt x="4888107" y="2916977"/>
                  <a:pt x="4876646" y="2916977"/>
                </a:cubicBezTo>
                <a:cubicBezTo>
                  <a:pt x="4865176" y="2916977"/>
                  <a:pt x="4855885" y="2907758"/>
                  <a:pt x="4855885" y="2896386"/>
                </a:cubicBezTo>
                <a:cubicBezTo>
                  <a:pt x="4855885" y="2885015"/>
                  <a:pt x="4865176" y="2875796"/>
                  <a:pt x="4876646" y="2875796"/>
                </a:cubicBezTo>
                <a:close/>
                <a:moveTo>
                  <a:pt x="4813861" y="2875796"/>
                </a:moveTo>
                <a:cubicBezTo>
                  <a:pt x="4825322" y="2875796"/>
                  <a:pt x="4834613" y="2885015"/>
                  <a:pt x="4834613" y="2896386"/>
                </a:cubicBezTo>
                <a:cubicBezTo>
                  <a:pt x="4834613" y="2907758"/>
                  <a:pt x="4825322" y="2916977"/>
                  <a:pt x="4813861" y="2916977"/>
                </a:cubicBezTo>
                <a:cubicBezTo>
                  <a:pt x="4802391" y="2916977"/>
                  <a:pt x="4793100" y="2907758"/>
                  <a:pt x="4793100" y="2896386"/>
                </a:cubicBezTo>
                <a:cubicBezTo>
                  <a:pt x="4793100" y="2885015"/>
                  <a:pt x="4802391" y="2875796"/>
                  <a:pt x="4813861" y="2875796"/>
                </a:cubicBezTo>
                <a:close/>
                <a:moveTo>
                  <a:pt x="4687179" y="2875796"/>
                </a:moveTo>
                <a:cubicBezTo>
                  <a:pt x="4698640" y="2875796"/>
                  <a:pt x="4707931" y="2885015"/>
                  <a:pt x="4707931" y="2896386"/>
                </a:cubicBezTo>
                <a:cubicBezTo>
                  <a:pt x="4707931" y="2907758"/>
                  <a:pt x="4698640" y="2916977"/>
                  <a:pt x="4687179" y="2916977"/>
                </a:cubicBezTo>
                <a:cubicBezTo>
                  <a:pt x="4675709" y="2916977"/>
                  <a:pt x="4666418" y="2907758"/>
                  <a:pt x="4666418" y="2896386"/>
                </a:cubicBezTo>
                <a:cubicBezTo>
                  <a:pt x="4666418" y="2885015"/>
                  <a:pt x="4675709" y="2875796"/>
                  <a:pt x="4687179" y="2875796"/>
                </a:cubicBezTo>
                <a:close/>
                <a:moveTo>
                  <a:pt x="4624054" y="2875796"/>
                </a:moveTo>
                <a:cubicBezTo>
                  <a:pt x="4635515" y="2875796"/>
                  <a:pt x="4644806" y="2885015"/>
                  <a:pt x="4644806" y="2896386"/>
                </a:cubicBezTo>
                <a:cubicBezTo>
                  <a:pt x="4644806" y="2907758"/>
                  <a:pt x="4635515" y="2916977"/>
                  <a:pt x="4624054" y="2916977"/>
                </a:cubicBezTo>
                <a:cubicBezTo>
                  <a:pt x="4612584" y="2916977"/>
                  <a:pt x="4603293" y="2907758"/>
                  <a:pt x="4603293" y="2896386"/>
                </a:cubicBezTo>
                <a:cubicBezTo>
                  <a:pt x="4603293" y="2885015"/>
                  <a:pt x="4612584" y="2875796"/>
                  <a:pt x="4624054" y="2875796"/>
                </a:cubicBezTo>
                <a:close/>
                <a:moveTo>
                  <a:pt x="4561188" y="2875796"/>
                </a:moveTo>
                <a:cubicBezTo>
                  <a:pt x="4572649" y="2875796"/>
                  <a:pt x="4581940" y="2885015"/>
                  <a:pt x="4581940" y="2896386"/>
                </a:cubicBezTo>
                <a:cubicBezTo>
                  <a:pt x="4581940" y="2907758"/>
                  <a:pt x="4572649" y="2916977"/>
                  <a:pt x="4561188" y="2916977"/>
                </a:cubicBezTo>
                <a:cubicBezTo>
                  <a:pt x="4549718" y="2916977"/>
                  <a:pt x="4540427" y="2907758"/>
                  <a:pt x="4540427" y="2896386"/>
                </a:cubicBezTo>
                <a:cubicBezTo>
                  <a:pt x="4540427" y="2885015"/>
                  <a:pt x="4549718" y="2875796"/>
                  <a:pt x="4561188" y="2875796"/>
                </a:cubicBezTo>
                <a:close/>
                <a:moveTo>
                  <a:pt x="4497461" y="2875796"/>
                </a:moveTo>
                <a:cubicBezTo>
                  <a:pt x="4508922" y="2875796"/>
                  <a:pt x="4518213" y="2885015"/>
                  <a:pt x="4518213" y="2896386"/>
                </a:cubicBezTo>
                <a:cubicBezTo>
                  <a:pt x="4518213" y="2907758"/>
                  <a:pt x="4508922" y="2916977"/>
                  <a:pt x="4497461" y="2916977"/>
                </a:cubicBezTo>
                <a:cubicBezTo>
                  <a:pt x="4485991" y="2916977"/>
                  <a:pt x="4476700" y="2907758"/>
                  <a:pt x="4476700" y="2896386"/>
                </a:cubicBezTo>
                <a:cubicBezTo>
                  <a:pt x="4476700" y="2885015"/>
                  <a:pt x="4485991" y="2875796"/>
                  <a:pt x="4497461" y="2875796"/>
                </a:cubicBezTo>
                <a:close/>
                <a:moveTo>
                  <a:pt x="4434596" y="2875796"/>
                </a:moveTo>
                <a:cubicBezTo>
                  <a:pt x="4446057" y="2875796"/>
                  <a:pt x="4455348" y="2885015"/>
                  <a:pt x="4455348" y="2896386"/>
                </a:cubicBezTo>
                <a:cubicBezTo>
                  <a:pt x="4455348" y="2907758"/>
                  <a:pt x="4446057" y="2916977"/>
                  <a:pt x="4434596" y="2916977"/>
                </a:cubicBezTo>
                <a:cubicBezTo>
                  <a:pt x="4423126" y="2916977"/>
                  <a:pt x="4413835" y="2907758"/>
                  <a:pt x="4413835" y="2896386"/>
                </a:cubicBezTo>
                <a:cubicBezTo>
                  <a:pt x="4413835" y="2885015"/>
                  <a:pt x="4423126" y="2875796"/>
                  <a:pt x="4434596" y="2875796"/>
                </a:cubicBezTo>
                <a:close/>
                <a:moveTo>
                  <a:pt x="4371210" y="2875796"/>
                </a:moveTo>
                <a:cubicBezTo>
                  <a:pt x="4382671" y="2875796"/>
                  <a:pt x="4391962" y="2885015"/>
                  <a:pt x="4391962" y="2896386"/>
                </a:cubicBezTo>
                <a:cubicBezTo>
                  <a:pt x="4391962" y="2907758"/>
                  <a:pt x="4382671" y="2916977"/>
                  <a:pt x="4371210" y="2916977"/>
                </a:cubicBezTo>
                <a:cubicBezTo>
                  <a:pt x="4359740" y="2916977"/>
                  <a:pt x="4350449" y="2907758"/>
                  <a:pt x="4350449" y="2896386"/>
                </a:cubicBezTo>
                <a:cubicBezTo>
                  <a:pt x="4350449" y="2885015"/>
                  <a:pt x="4359740" y="2875796"/>
                  <a:pt x="4371210" y="2875796"/>
                </a:cubicBezTo>
                <a:close/>
                <a:moveTo>
                  <a:pt x="4308344" y="2875796"/>
                </a:moveTo>
                <a:cubicBezTo>
                  <a:pt x="4319805" y="2875796"/>
                  <a:pt x="4329096" y="2885015"/>
                  <a:pt x="4329096" y="2896386"/>
                </a:cubicBezTo>
                <a:cubicBezTo>
                  <a:pt x="4329096" y="2907758"/>
                  <a:pt x="4319805" y="2916977"/>
                  <a:pt x="4308344" y="2916977"/>
                </a:cubicBezTo>
                <a:cubicBezTo>
                  <a:pt x="4296874" y="2916977"/>
                  <a:pt x="4287583" y="2907758"/>
                  <a:pt x="4287583" y="2896386"/>
                </a:cubicBezTo>
                <a:cubicBezTo>
                  <a:pt x="4287583" y="2885015"/>
                  <a:pt x="4296874" y="2875796"/>
                  <a:pt x="4308344" y="2875796"/>
                </a:cubicBezTo>
                <a:close/>
                <a:moveTo>
                  <a:pt x="4244617" y="2875796"/>
                </a:moveTo>
                <a:cubicBezTo>
                  <a:pt x="4256078" y="2875796"/>
                  <a:pt x="4265369" y="2885015"/>
                  <a:pt x="4265369" y="2896386"/>
                </a:cubicBezTo>
                <a:cubicBezTo>
                  <a:pt x="4265369" y="2907758"/>
                  <a:pt x="4256078" y="2916977"/>
                  <a:pt x="4244617" y="2916977"/>
                </a:cubicBezTo>
                <a:cubicBezTo>
                  <a:pt x="4233147" y="2916977"/>
                  <a:pt x="4223856" y="2907758"/>
                  <a:pt x="4223856" y="2896386"/>
                </a:cubicBezTo>
                <a:cubicBezTo>
                  <a:pt x="4223856" y="2885015"/>
                  <a:pt x="4233147" y="2875796"/>
                  <a:pt x="4244617" y="2875796"/>
                </a:cubicBezTo>
                <a:close/>
                <a:moveTo>
                  <a:pt x="4181662" y="2875796"/>
                </a:moveTo>
                <a:cubicBezTo>
                  <a:pt x="4193123" y="2875796"/>
                  <a:pt x="4202414" y="2885015"/>
                  <a:pt x="4202414" y="2896386"/>
                </a:cubicBezTo>
                <a:cubicBezTo>
                  <a:pt x="4202414" y="2907758"/>
                  <a:pt x="4193123" y="2916977"/>
                  <a:pt x="4181662" y="2916977"/>
                </a:cubicBezTo>
                <a:cubicBezTo>
                  <a:pt x="4170192" y="2916977"/>
                  <a:pt x="4160901" y="2907758"/>
                  <a:pt x="4160901" y="2896386"/>
                </a:cubicBezTo>
                <a:cubicBezTo>
                  <a:pt x="4160901" y="2885015"/>
                  <a:pt x="4170192" y="2875796"/>
                  <a:pt x="4181662" y="2875796"/>
                </a:cubicBezTo>
                <a:close/>
                <a:moveTo>
                  <a:pt x="4118626" y="2875796"/>
                </a:moveTo>
                <a:cubicBezTo>
                  <a:pt x="4130087" y="2875796"/>
                  <a:pt x="4139378" y="2885015"/>
                  <a:pt x="4139378" y="2896386"/>
                </a:cubicBezTo>
                <a:cubicBezTo>
                  <a:pt x="4139378" y="2907758"/>
                  <a:pt x="4130087" y="2916977"/>
                  <a:pt x="4118626" y="2916977"/>
                </a:cubicBezTo>
                <a:cubicBezTo>
                  <a:pt x="4107156" y="2916977"/>
                  <a:pt x="4097865" y="2907758"/>
                  <a:pt x="4097865" y="2896386"/>
                </a:cubicBezTo>
                <a:cubicBezTo>
                  <a:pt x="4097865" y="2885015"/>
                  <a:pt x="4107156" y="2875796"/>
                  <a:pt x="4118626" y="2875796"/>
                </a:cubicBezTo>
                <a:close/>
                <a:moveTo>
                  <a:pt x="4055751" y="2875796"/>
                </a:moveTo>
                <a:cubicBezTo>
                  <a:pt x="4067212" y="2875796"/>
                  <a:pt x="4076503" y="2885015"/>
                  <a:pt x="4076503" y="2896386"/>
                </a:cubicBezTo>
                <a:cubicBezTo>
                  <a:pt x="4076503" y="2907758"/>
                  <a:pt x="4067212" y="2916977"/>
                  <a:pt x="4055751" y="2916977"/>
                </a:cubicBezTo>
                <a:cubicBezTo>
                  <a:pt x="4044281" y="2916977"/>
                  <a:pt x="4034990" y="2907758"/>
                  <a:pt x="4034990" y="2896386"/>
                </a:cubicBezTo>
                <a:cubicBezTo>
                  <a:pt x="4034990" y="2885015"/>
                  <a:pt x="4044281" y="2875796"/>
                  <a:pt x="4055751" y="2875796"/>
                </a:cubicBezTo>
                <a:close/>
                <a:moveTo>
                  <a:pt x="3992034" y="2875796"/>
                </a:moveTo>
                <a:cubicBezTo>
                  <a:pt x="4003495" y="2875796"/>
                  <a:pt x="4012786" y="2885015"/>
                  <a:pt x="4012786" y="2896386"/>
                </a:cubicBezTo>
                <a:cubicBezTo>
                  <a:pt x="4012786" y="2907758"/>
                  <a:pt x="4003495" y="2916977"/>
                  <a:pt x="3992034" y="2916977"/>
                </a:cubicBezTo>
                <a:cubicBezTo>
                  <a:pt x="3980564" y="2916977"/>
                  <a:pt x="3971273" y="2907758"/>
                  <a:pt x="3971273" y="2896386"/>
                </a:cubicBezTo>
                <a:cubicBezTo>
                  <a:pt x="3971273" y="2885015"/>
                  <a:pt x="3980564" y="2875796"/>
                  <a:pt x="3992034" y="2875796"/>
                </a:cubicBezTo>
                <a:close/>
                <a:moveTo>
                  <a:pt x="3929159" y="2875796"/>
                </a:moveTo>
                <a:cubicBezTo>
                  <a:pt x="3940620" y="2875796"/>
                  <a:pt x="3949911" y="2885015"/>
                  <a:pt x="3949911" y="2896386"/>
                </a:cubicBezTo>
                <a:cubicBezTo>
                  <a:pt x="3949911" y="2907758"/>
                  <a:pt x="3940620" y="2916977"/>
                  <a:pt x="3929159" y="2916977"/>
                </a:cubicBezTo>
                <a:cubicBezTo>
                  <a:pt x="3917689" y="2916977"/>
                  <a:pt x="3908398" y="2907758"/>
                  <a:pt x="3908398" y="2896386"/>
                </a:cubicBezTo>
                <a:cubicBezTo>
                  <a:pt x="3908398" y="2885015"/>
                  <a:pt x="3917689" y="2875796"/>
                  <a:pt x="3929159" y="2875796"/>
                </a:cubicBezTo>
                <a:close/>
                <a:moveTo>
                  <a:pt x="3872696" y="2875464"/>
                </a:moveTo>
                <a:cubicBezTo>
                  <a:pt x="3884157" y="2875464"/>
                  <a:pt x="3893448" y="2884683"/>
                  <a:pt x="3893448" y="2896054"/>
                </a:cubicBezTo>
                <a:cubicBezTo>
                  <a:pt x="3893448" y="2907426"/>
                  <a:pt x="3884157" y="2916645"/>
                  <a:pt x="3872696" y="2916645"/>
                </a:cubicBezTo>
                <a:cubicBezTo>
                  <a:pt x="3861226" y="2916645"/>
                  <a:pt x="3851935" y="2907426"/>
                  <a:pt x="3851935" y="2896054"/>
                </a:cubicBezTo>
                <a:cubicBezTo>
                  <a:pt x="3851935" y="2884683"/>
                  <a:pt x="3861226" y="2875464"/>
                  <a:pt x="3872696" y="2875464"/>
                </a:cubicBezTo>
                <a:close/>
                <a:moveTo>
                  <a:pt x="3809911" y="2875464"/>
                </a:moveTo>
                <a:cubicBezTo>
                  <a:pt x="3821372" y="2875464"/>
                  <a:pt x="3830663" y="2884683"/>
                  <a:pt x="3830663" y="2896054"/>
                </a:cubicBezTo>
                <a:cubicBezTo>
                  <a:pt x="3830663" y="2907426"/>
                  <a:pt x="3821372" y="2916645"/>
                  <a:pt x="3809911" y="2916645"/>
                </a:cubicBezTo>
                <a:cubicBezTo>
                  <a:pt x="3798441" y="2916645"/>
                  <a:pt x="3789150" y="2907426"/>
                  <a:pt x="3789150" y="2896054"/>
                </a:cubicBezTo>
                <a:cubicBezTo>
                  <a:pt x="3789150" y="2884683"/>
                  <a:pt x="3798441" y="2875464"/>
                  <a:pt x="3809911" y="2875464"/>
                </a:cubicBezTo>
                <a:close/>
                <a:moveTo>
                  <a:pt x="3746104" y="2875464"/>
                </a:moveTo>
                <a:cubicBezTo>
                  <a:pt x="3757565" y="2875464"/>
                  <a:pt x="3766856" y="2884683"/>
                  <a:pt x="3766856" y="2896054"/>
                </a:cubicBezTo>
                <a:cubicBezTo>
                  <a:pt x="3766856" y="2907426"/>
                  <a:pt x="3757565" y="2916645"/>
                  <a:pt x="3746104" y="2916645"/>
                </a:cubicBezTo>
                <a:cubicBezTo>
                  <a:pt x="3734634" y="2916645"/>
                  <a:pt x="3725343" y="2907426"/>
                  <a:pt x="3725343" y="2896054"/>
                </a:cubicBezTo>
                <a:cubicBezTo>
                  <a:pt x="3725343" y="2884683"/>
                  <a:pt x="3734634" y="2875464"/>
                  <a:pt x="3746104" y="2875464"/>
                </a:cubicBezTo>
                <a:close/>
                <a:moveTo>
                  <a:pt x="3683238" y="2875464"/>
                </a:moveTo>
                <a:cubicBezTo>
                  <a:pt x="3694699" y="2875464"/>
                  <a:pt x="3703990" y="2884683"/>
                  <a:pt x="3703990" y="2896054"/>
                </a:cubicBezTo>
                <a:cubicBezTo>
                  <a:pt x="3703990" y="2907426"/>
                  <a:pt x="3694699" y="2916645"/>
                  <a:pt x="3683238" y="2916645"/>
                </a:cubicBezTo>
                <a:cubicBezTo>
                  <a:pt x="3671768" y="2916645"/>
                  <a:pt x="3662477" y="2907426"/>
                  <a:pt x="3662477" y="2896054"/>
                </a:cubicBezTo>
                <a:cubicBezTo>
                  <a:pt x="3662477" y="2884683"/>
                  <a:pt x="3671768" y="2875464"/>
                  <a:pt x="3683238" y="2875464"/>
                </a:cubicBezTo>
                <a:close/>
                <a:moveTo>
                  <a:pt x="3620113" y="2875464"/>
                </a:moveTo>
                <a:cubicBezTo>
                  <a:pt x="3631574" y="2875464"/>
                  <a:pt x="3640865" y="2884683"/>
                  <a:pt x="3640865" y="2896054"/>
                </a:cubicBezTo>
                <a:cubicBezTo>
                  <a:pt x="3640865" y="2907426"/>
                  <a:pt x="3631574" y="2916645"/>
                  <a:pt x="3620113" y="2916645"/>
                </a:cubicBezTo>
                <a:cubicBezTo>
                  <a:pt x="3608643" y="2916645"/>
                  <a:pt x="3599352" y="2907426"/>
                  <a:pt x="3599352" y="2896054"/>
                </a:cubicBezTo>
                <a:cubicBezTo>
                  <a:pt x="3599352" y="2884683"/>
                  <a:pt x="3608643" y="2875464"/>
                  <a:pt x="3620113" y="2875464"/>
                </a:cubicBezTo>
                <a:close/>
                <a:moveTo>
                  <a:pt x="3557328" y="2875464"/>
                </a:moveTo>
                <a:cubicBezTo>
                  <a:pt x="3568789" y="2875464"/>
                  <a:pt x="3578080" y="2884683"/>
                  <a:pt x="3578080" y="2896054"/>
                </a:cubicBezTo>
                <a:cubicBezTo>
                  <a:pt x="3578080" y="2907426"/>
                  <a:pt x="3568789" y="2916645"/>
                  <a:pt x="3557328" y="2916645"/>
                </a:cubicBezTo>
                <a:cubicBezTo>
                  <a:pt x="3545858" y="2916645"/>
                  <a:pt x="3536567" y="2907426"/>
                  <a:pt x="3536567" y="2896054"/>
                </a:cubicBezTo>
                <a:cubicBezTo>
                  <a:pt x="3536567" y="2884683"/>
                  <a:pt x="3545858" y="2875464"/>
                  <a:pt x="3557328" y="2875464"/>
                </a:cubicBezTo>
                <a:close/>
                <a:moveTo>
                  <a:pt x="3493601" y="2875464"/>
                </a:moveTo>
                <a:cubicBezTo>
                  <a:pt x="3505062" y="2875464"/>
                  <a:pt x="3514353" y="2884683"/>
                  <a:pt x="3514353" y="2896054"/>
                </a:cubicBezTo>
                <a:cubicBezTo>
                  <a:pt x="3514353" y="2907426"/>
                  <a:pt x="3505062" y="2916645"/>
                  <a:pt x="3493601" y="2916645"/>
                </a:cubicBezTo>
                <a:cubicBezTo>
                  <a:pt x="3482131" y="2916645"/>
                  <a:pt x="3472840" y="2907426"/>
                  <a:pt x="3472840" y="2896054"/>
                </a:cubicBezTo>
                <a:cubicBezTo>
                  <a:pt x="3472840" y="2884683"/>
                  <a:pt x="3482131" y="2875464"/>
                  <a:pt x="3493601" y="2875464"/>
                </a:cubicBezTo>
                <a:close/>
                <a:moveTo>
                  <a:pt x="1851569" y="2875464"/>
                </a:moveTo>
                <a:cubicBezTo>
                  <a:pt x="1863030" y="2875464"/>
                  <a:pt x="1872321" y="2884683"/>
                  <a:pt x="1872321" y="2896054"/>
                </a:cubicBezTo>
                <a:cubicBezTo>
                  <a:pt x="1872321" y="2907426"/>
                  <a:pt x="1863030" y="2916645"/>
                  <a:pt x="1851569" y="2916645"/>
                </a:cubicBezTo>
                <a:cubicBezTo>
                  <a:pt x="1840099" y="2916645"/>
                  <a:pt x="1830808" y="2907426"/>
                  <a:pt x="1830808" y="2896054"/>
                </a:cubicBezTo>
                <a:cubicBezTo>
                  <a:pt x="1830808" y="2884683"/>
                  <a:pt x="1840099" y="2875464"/>
                  <a:pt x="1851569" y="2875464"/>
                </a:cubicBezTo>
                <a:close/>
                <a:moveTo>
                  <a:pt x="1724976" y="2875464"/>
                </a:moveTo>
                <a:cubicBezTo>
                  <a:pt x="1736437" y="2875464"/>
                  <a:pt x="1745728" y="2884683"/>
                  <a:pt x="1745728" y="2896054"/>
                </a:cubicBezTo>
                <a:cubicBezTo>
                  <a:pt x="1745728" y="2907426"/>
                  <a:pt x="1736437" y="2916645"/>
                  <a:pt x="1724976" y="2916645"/>
                </a:cubicBezTo>
                <a:cubicBezTo>
                  <a:pt x="1713506" y="2916645"/>
                  <a:pt x="1704215" y="2907426"/>
                  <a:pt x="1704215" y="2896054"/>
                </a:cubicBezTo>
                <a:cubicBezTo>
                  <a:pt x="1704215" y="2884683"/>
                  <a:pt x="1713506" y="2875464"/>
                  <a:pt x="1724976" y="2875464"/>
                </a:cubicBezTo>
                <a:close/>
                <a:moveTo>
                  <a:pt x="1598985" y="2875464"/>
                </a:moveTo>
                <a:cubicBezTo>
                  <a:pt x="1610446" y="2875464"/>
                  <a:pt x="1619737" y="2884683"/>
                  <a:pt x="1619737" y="2896054"/>
                </a:cubicBezTo>
                <a:cubicBezTo>
                  <a:pt x="1619737" y="2907426"/>
                  <a:pt x="1610446" y="2916645"/>
                  <a:pt x="1598985" y="2916645"/>
                </a:cubicBezTo>
                <a:cubicBezTo>
                  <a:pt x="1587515" y="2916645"/>
                  <a:pt x="1578224" y="2907426"/>
                  <a:pt x="1578224" y="2896054"/>
                </a:cubicBezTo>
                <a:cubicBezTo>
                  <a:pt x="1578224" y="2884683"/>
                  <a:pt x="1587515" y="2875464"/>
                  <a:pt x="1598985" y="2875464"/>
                </a:cubicBezTo>
                <a:close/>
                <a:moveTo>
                  <a:pt x="1536110" y="2875464"/>
                </a:moveTo>
                <a:cubicBezTo>
                  <a:pt x="1547571" y="2875464"/>
                  <a:pt x="1556862" y="2884683"/>
                  <a:pt x="1556862" y="2896054"/>
                </a:cubicBezTo>
                <a:cubicBezTo>
                  <a:pt x="1556862" y="2907426"/>
                  <a:pt x="1547571" y="2916645"/>
                  <a:pt x="1536110" y="2916645"/>
                </a:cubicBezTo>
                <a:cubicBezTo>
                  <a:pt x="1524640" y="2916645"/>
                  <a:pt x="1515349" y="2907426"/>
                  <a:pt x="1515349" y="2896054"/>
                </a:cubicBezTo>
                <a:cubicBezTo>
                  <a:pt x="1515349" y="2884683"/>
                  <a:pt x="1524640" y="2875464"/>
                  <a:pt x="1536110" y="2875464"/>
                </a:cubicBezTo>
                <a:close/>
                <a:moveTo>
                  <a:pt x="1472393" y="2875464"/>
                </a:moveTo>
                <a:cubicBezTo>
                  <a:pt x="1483854" y="2875464"/>
                  <a:pt x="1493145" y="2884683"/>
                  <a:pt x="1493145" y="2896054"/>
                </a:cubicBezTo>
                <a:cubicBezTo>
                  <a:pt x="1493145" y="2907426"/>
                  <a:pt x="1483854" y="2916645"/>
                  <a:pt x="1472393" y="2916645"/>
                </a:cubicBezTo>
                <a:cubicBezTo>
                  <a:pt x="1460923" y="2916645"/>
                  <a:pt x="1451632" y="2907426"/>
                  <a:pt x="1451632" y="2896054"/>
                </a:cubicBezTo>
                <a:cubicBezTo>
                  <a:pt x="1451632" y="2884683"/>
                  <a:pt x="1460923" y="2875464"/>
                  <a:pt x="1472393" y="2875464"/>
                </a:cubicBezTo>
                <a:close/>
                <a:moveTo>
                  <a:pt x="1409518" y="2875464"/>
                </a:moveTo>
                <a:cubicBezTo>
                  <a:pt x="1420979" y="2875464"/>
                  <a:pt x="1430270" y="2884683"/>
                  <a:pt x="1430270" y="2896054"/>
                </a:cubicBezTo>
                <a:cubicBezTo>
                  <a:pt x="1430270" y="2907426"/>
                  <a:pt x="1420979" y="2916645"/>
                  <a:pt x="1409518" y="2916645"/>
                </a:cubicBezTo>
                <a:cubicBezTo>
                  <a:pt x="1398048" y="2916645"/>
                  <a:pt x="1388757" y="2907426"/>
                  <a:pt x="1388757" y="2896054"/>
                </a:cubicBezTo>
                <a:cubicBezTo>
                  <a:pt x="1388757" y="2884683"/>
                  <a:pt x="1398048" y="2875464"/>
                  <a:pt x="1409518" y="2875464"/>
                </a:cubicBezTo>
                <a:close/>
                <a:moveTo>
                  <a:pt x="1346141" y="2875464"/>
                </a:moveTo>
                <a:cubicBezTo>
                  <a:pt x="1357602" y="2875464"/>
                  <a:pt x="1366893" y="2884683"/>
                  <a:pt x="1366893" y="2896054"/>
                </a:cubicBezTo>
                <a:cubicBezTo>
                  <a:pt x="1366893" y="2907426"/>
                  <a:pt x="1357602" y="2916645"/>
                  <a:pt x="1346141" y="2916645"/>
                </a:cubicBezTo>
                <a:cubicBezTo>
                  <a:pt x="1334671" y="2916645"/>
                  <a:pt x="1325380" y="2907426"/>
                  <a:pt x="1325380" y="2896054"/>
                </a:cubicBezTo>
                <a:cubicBezTo>
                  <a:pt x="1325380" y="2884683"/>
                  <a:pt x="1334671" y="2875464"/>
                  <a:pt x="1346141" y="2875464"/>
                </a:cubicBezTo>
                <a:close/>
                <a:moveTo>
                  <a:pt x="1283266" y="2875464"/>
                </a:moveTo>
                <a:cubicBezTo>
                  <a:pt x="1294727" y="2875464"/>
                  <a:pt x="1304018" y="2884683"/>
                  <a:pt x="1304018" y="2896054"/>
                </a:cubicBezTo>
                <a:cubicBezTo>
                  <a:pt x="1304018" y="2907426"/>
                  <a:pt x="1294727" y="2916645"/>
                  <a:pt x="1283266" y="2916645"/>
                </a:cubicBezTo>
                <a:cubicBezTo>
                  <a:pt x="1271796" y="2916645"/>
                  <a:pt x="1262505" y="2907426"/>
                  <a:pt x="1262505" y="2896054"/>
                </a:cubicBezTo>
                <a:cubicBezTo>
                  <a:pt x="1262505" y="2884683"/>
                  <a:pt x="1271796" y="2875464"/>
                  <a:pt x="1283266" y="2875464"/>
                </a:cubicBezTo>
                <a:close/>
                <a:moveTo>
                  <a:pt x="1219549" y="2875464"/>
                </a:moveTo>
                <a:cubicBezTo>
                  <a:pt x="1231010" y="2875464"/>
                  <a:pt x="1240301" y="2884683"/>
                  <a:pt x="1240301" y="2896054"/>
                </a:cubicBezTo>
                <a:cubicBezTo>
                  <a:pt x="1240301" y="2907426"/>
                  <a:pt x="1231010" y="2916645"/>
                  <a:pt x="1219549" y="2916645"/>
                </a:cubicBezTo>
                <a:cubicBezTo>
                  <a:pt x="1208079" y="2916645"/>
                  <a:pt x="1198788" y="2907426"/>
                  <a:pt x="1198788" y="2896054"/>
                </a:cubicBezTo>
                <a:cubicBezTo>
                  <a:pt x="1198788" y="2884683"/>
                  <a:pt x="1208079" y="2875464"/>
                  <a:pt x="1219549" y="2875464"/>
                </a:cubicBezTo>
                <a:close/>
                <a:moveTo>
                  <a:pt x="1156674" y="2875464"/>
                </a:moveTo>
                <a:cubicBezTo>
                  <a:pt x="1168135" y="2875464"/>
                  <a:pt x="1177426" y="2884683"/>
                  <a:pt x="1177426" y="2896054"/>
                </a:cubicBezTo>
                <a:cubicBezTo>
                  <a:pt x="1177426" y="2907426"/>
                  <a:pt x="1168135" y="2916645"/>
                  <a:pt x="1156674" y="2916645"/>
                </a:cubicBezTo>
                <a:cubicBezTo>
                  <a:pt x="1145204" y="2916645"/>
                  <a:pt x="1135913" y="2907426"/>
                  <a:pt x="1135913" y="2896054"/>
                </a:cubicBezTo>
                <a:cubicBezTo>
                  <a:pt x="1135913" y="2884683"/>
                  <a:pt x="1145204" y="2875464"/>
                  <a:pt x="1156674" y="2875464"/>
                </a:cubicBezTo>
                <a:close/>
                <a:moveTo>
                  <a:pt x="6518679" y="2812921"/>
                </a:moveTo>
                <a:cubicBezTo>
                  <a:pt x="6530140" y="2812921"/>
                  <a:pt x="6539431" y="2822140"/>
                  <a:pt x="6539431" y="2833511"/>
                </a:cubicBezTo>
                <a:cubicBezTo>
                  <a:pt x="6539431" y="2844883"/>
                  <a:pt x="6530140" y="2854102"/>
                  <a:pt x="6518679" y="2854102"/>
                </a:cubicBezTo>
                <a:cubicBezTo>
                  <a:pt x="6507209" y="2854102"/>
                  <a:pt x="6497918" y="2844883"/>
                  <a:pt x="6497918" y="2833511"/>
                </a:cubicBezTo>
                <a:cubicBezTo>
                  <a:pt x="6497918" y="2822140"/>
                  <a:pt x="6507209" y="2812921"/>
                  <a:pt x="6518679" y="2812921"/>
                </a:cubicBezTo>
                <a:close/>
                <a:moveTo>
                  <a:pt x="6329552" y="2812921"/>
                </a:moveTo>
                <a:cubicBezTo>
                  <a:pt x="6341013" y="2812921"/>
                  <a:pt x="6350304" y="2822140"/>
                  <a:pt x="6350304" y="2833511"/>
                </a:cubicBezTo>
                <a:cubicBezTo>
                  <a:pt x="6350304" y="2844883"/>
                  <a:pt x="6341013" y="2854102"/>
                  <a:pt x="6329552" y="2854102"/>
                </a:cubicBezTo>
                <a:cubicBezTo>
                  <a:pt x="6318082" y="2854102"/>
                  <a:pt x="6308791" y="2844883"/>
                  <a:pt x="6308791" y="2833511"/>
                </a:cubicBezTo>
                <a:cubicBezTo>
                  <a:pt x="6308791" y="2822140"/>
                  <a:pt x="6318082" y="2812921"/>
                  <a:pt x="6329552" y="2812921"/>
                </a:cubicBezTo>
                <a:close/>
                <a:moveTo>
                  <a:pt x="6265745" y="2812921"/>
                </a:moveTo>
                <a:cubicBezTo>
                  <a:pt x="6277206" y="2812921"/>
                  <a:pt x="6286497" y="2822140"/>
                  <a:pt x="6286497" y="2833511"/>
                </a:cubicBezTo>
                <a:cubicBezTo>
                  <a:pt x="6286497" y="2844883"/>
                  <a:pt x="6277206" y="2854102"/>
                  <a:pt x="6265745" y="2854102"/>
                </a:cubicBezTo>
                <a:cubicBezTo>
                  <a:pt x="6254275" y="2854102"/>
                  <a:pt x="6244984" y="2844883"/>
                  <a:pt x="6244984" y="2833511"/>
                </a:cubicBezTo>
                <a:cubicBezTo>
                  <a:pt x="6244984" y="2822140"/>
                  <a:pt x="6254275" y="2812921"/>
                  <a:pt x="6265745" y="2812921"/>
                </a:cubicBezTo>
                <a:close/>
                <a:moveTo>
                  <a:pt x="6202960" y="2812921"/>
                </a:moveTo>
                <a:cubicBezTo>
                  <a:pt x="6214421" y="2812921"/>
                  <a:pt x="6223712" y="2822140"/>
                  <a:pt x="6223712" y="2833511"/>
                </a:cubicBezTo>
                <a:cubicBezTo>
                  <a:pt x="6223712" y="2844883"/>
                  <a:pt x="6214421" y="2854102"/>
                  <a:pt x="6202960" y="2854102"/>
                </a:cubicBezTo>
                <a:cubicBezTo>
                  <a:pt x="6191490" y="2854102"/>
                  <a:pt x="6182199" y="2844883"/>
                  <a:pt x="6182199" y="2833511"/>
                </a:cubicBezTo>
                <a:cubicBezTo>
                  <a:pt x="6182199" y="2822140"/>
                  <a:pt x="6191490" y="2812921"/>
                  <a:pt x="6202960" y="2812921"/>
                </a:cubicBezTo>
                <a:close/>
                <a:moveTo>
                  <a:pt x="6139754" y="2812921"/>
                </a:moveTo>
                <a:cubicBezTo>
                  <a:pt x="6151215" y="2812921"/>
                  <a:pt x="6160506" y="2822140"/>
                  <a:pt x="6160506" y="2833511"/>
                </a:cubicBezTo>
                <a:cubicBezTo>
                  <a:pt x="6160506" y="2844883"/>
                  <a:pt x="6151215" y="2854102"/>
                  <a:pt x="6139754" y="2854102"/>
                </a:cubicBezTo>
                <a:cubicBezTo>
                  <a:pt x="6128284" y="2854102"/>
                  <a:pt x="6118993" y="2844883"/>
                  <a:pt x="6118993" y="2833511"/>
                </a:cubicBezTo>
                <a:cubicBezTo>
                  <a:pt x="6118993" y="2822140"/>
                  <a:pt x="6128284" y="2812921"/>
                  <a:pt x="6139754" y="2812921"/>
                </a:cubicBezTo>
                <a:close/>
                <a:moveTo>
                  <a:pt x="6076969" y="2812921"/>
                </a:moveTo>
                <a:cubicBezTo>
                  <a:pt x="6088430" y="2812921"/>
                  <a:pt x="6097721" y="2822140"/>
                  <a:pt x="6097721" y="2833511"/>
                </a:cubicBezTo>
                <a:cubicBezTo>
                  <a:pt x="6097721" y="2844883"/>
                  <a:pt x="6088430" y="2854102"/>
                  <a:pt x="6076969" y="2854102"/>
                </a:cubicBezTo>
                <a:cubicBezTo>
                  <a:pt x="6065499" y="2854102"/>
                  <a:pt x="6056208" y="2844883"/>
                  <a:pt x="6056208" y="2833511"/>
                </a:cubicBezTo>
                <a:cubicBezTo>
                  <a:pt x="6056208" y="2822140"/>
                  <a:pt x="6065499" y="2812921"/>
                  <a:pt x="6076969" y="2812921"/>
                </a:cubicBezTo>
                <a:close/>
                <a:moveTo>
                  <a:pt x="6013242" y="2812921"/>
                </a:moveTo>
                <a:cubicBezTo>
                  <a:pt x="6024703" y="2812921"/>
                  <a:pt x="6033994" y="2822140"/>
                  <a:pt x="6033994" y="2833511"/>
                </a:cubicBezTo>
                <a:cubicBezTo>
                  <a:pt x="6033994" y="2844883"/>
                  <a:pt x="6024703" y="2854102"/>
                  <a:pt x="6013242" y="2854102"/>
                </a:cubicBezTo>
                <a:cubicBezTo>
                  <a:pt x="6001772" y="2854102"/>
                  <a:pt x="5992481" y="2844883"/>
                  <a:pt x="5992481" y="2833511"/>
                </a:cubicBezTo>
                <a:cubicBezTo>
                  <a:pt x="5992481" y="2822140"/>
                  <a:pt x="6001772" y="2812921"/>
                  <a:pt x="6013242" y="2812921"/>
                </a:cubicBezTo>
                <a:close/>
                <a:moveTo>
                  <a:pt x="5950376" y="2812921"/>
                </a:moveTo>
                <a:cubicBezTo>
                  <a:pt x="5961837" y="2812921"/>
                  <a:pt x="5971128" y="2822140"/>
                  <a:pt x="5971128" y="2833511"/>
                </a:cubicBezTo>
                <a:cubicBezTo>
                  <a:pt x="5971128" y="2844883"/>
                  <a:pt x="5961837" y="2854102"/>
                  <a:pt x="5950376" y="2854102"/>
                </a:cubicBezTo>
                <a:cubicBezTo>
                  <a:pt x="5938906" y="2854102"/>
                  <a:pt x="5929615" y="2844883"/>
                  <a:pt x="5929615" y="2833511"/>
                </a:cubicBezTo>
                <a:cubicBezTo>
                  <a:pt x="5929615" y="2822140"/>
                  <a:pt x="5938906" y="2812921"/>
                  <a:pt x="5950376" y="2812921"/>
                </a:cubicBezTo>
                <a:close/>
                <a:moveTo>
                  <a:pt x="5887250" y="2812921"/>
                </a:moveTo>
                <a:cubicBezTo>
                  <a:pt x="5898711" y="2812921"/>
                  <a:pt x="5908002" y="2822140"/>
                  <a:pt x="5908002" y="2833511"/>
                </a:cubicBezTo>
                <a:cubicBezTo>
                  <a:pt x="5908002" y="2844883"/>
                  <a:pt x="5898711" y="2854102"/>
                  <a:pt x="5887250" y="2854102"/>
                </a:cubicBezTo>
                <a:cubicBezTo>
                  <a:pt x="5875780" y="2854102"/>
                  <a:pt x="5866489" y="2844883"/>
                  <a:pt x="5866489" y="2833511"/>
                </a:cubicBezTo>
                <a:cubicBezTo>
                  <a:pt x="5866489" y="2822140"/>
                  <a:pt x="5875780" y="2812921"/>
                  <a:pt x="5887250" y="2812921"/>
                </a:cubicBezTo>
                <a:close/>
                <a:moveTo>
                  <a:pt x="5824376" y="2812921"/>
                </a:moveTo>
                <a:cubicBezTo>
                  <a:pt x="5835837" y="2812921"/>
                  <a:pt x="5845128" y="2822140"/>
                  <a:pt x="5845128" y="2833511"/>
                </a:cubicBezTo>
                <a:cubicBezTo>
                  <a:pt x="5845128" y="2844883"/>
                  <a:pt x="5835837" y="2854102"/>
                  <a:pt x="5824376" y="2854102"/>
                </a:cubicBezTo>
                <a:cubicBezTo>
                  <a:pt x="5812906" y="2854102"/>
                  <a:pt x="5803615" y="2844883"/>
                  <a:pt x="5803615" y="2833511"/>
                </a:cubicBezTo>
                <a:cubicBezTo>
                  <a:pt x="5803615" y="2822140"/>
                  <a:pt x="5812906" y="2812921"/>
                  <a:pt x="5824376" y="2812921"/>
                </a:cubicBezTo>
                <a:close/>
                <a:moveTo>
                  <a:pt x="5760658" y="2812921"/>
                </a:moveTo>
                <a:cubicBezTo>
                  <a:pt x="5772119" y="2812921"/>
                  <a:pt x="5781410" y="2822140"/>
                  <a:pt x="5781410" y="2833511"/>
                </a:cubicBezTo>
                <a:cubicBezTo>
                  <a:pt x="5781410" y="2844883"/>
                  <a:pt x="5772119" y="2854102"/>
                  <a:pt x="5760658" y="2854102"/>
                </a:cubicBezTo>
                <a:cubicBezTo>
                  <a:pt x="5749188" y="2854102"/>
                  <a:pt x="5739897" y="2844883"/>
                  <a:pt x="5739897" y="2833511"/>
                </a:cubicBezTo>
                <a:cubicBezTo>
                  <a:pt x="5739897" y="2822140"/>
                  <a:pt x="5749188" y="2812921"/>
                  <a:pt x="5760658" y="2812921"/>
                </a:cubicBezTo>
                <a:close/>
                <a:moveTo>
                  <a:pt x="5697703" y="2812921"/>
                </a:moveTo>
                <a:cubicBezTo>
                  <a:pt x="5709164" y="2812921"/>
                  <a:pt x="5718455" y="2822140"/>
                  <a:pt x="5718455" y="2833511"/>
                </a:cubicBezTo>
                <a:cubicBezTo>
                  <a:pt x="5718455" y="2844883"/>
                  <a:pt x="5709164" y="2854102"/>
                  <a:pt x="5697703" y="2854102"/>
                </a:cubicBezTo>
                <a:cubicBezTo>
                  <a:pt x="5686233" y="2854102"/>
                  <a:pt x="5676942" y="2844883"/>
                  <a:pt x="5676942" y="2833511"/>
                </a:cubicBezTo>
                <a:cubicBezTo>
                  <a:pt x="5676942" y="2822140"/>
                  <a:pt x="5686233" y="2812921"/>
                  <a:pt x="5697703" y="2812921"/>
                </a:cubicBezTo>
                <a:close/>
                <a:moveTo>
                  <a:pt x="5634658" y="2812921"/>
                </a:moveTo>
                <a:cubicBezTo>
                  <a:pt x="5646119" y="2812921"/>
                  <a:pt x="5655410" y="2822140"/>
                  <a:pt x="5655410" y="2833511"/>
                </a:cubicBezTo>
                <a:cubicBezTo>
                  <a:pt x="5655410" y="2844883"/>
                  <a:pt x="5646119" y="2854102"/>
                  <a:pt x="5634658" y="2854102"/>
                </a:cubicBezTo>
                <a:cubicBezTo>
                  <a:pt x="5623188" y="2854102"/>
                  <a:pt x="5613897" y="2844883"/>
                  <a:pt x="5613897" y="2833511"/>
                </a:cubicBezTo>
                <a:cubicBezTo>
                  <a:pt x="5613897" y="2822140"/>
                  <a:pt x="5623188" y="2812921"/>
                  <a:pt x="5634658" y="2812921"/>
                </a:cubicBezTo>
                <a:close/>
                <a:moveTo>
                  <a:pt x="5571792" y="2812921"/>
                </a:moveTo>
                <a:cubicBezTo>
                  <a:pt x="5583253" y="2812921"/>
                  <a:pt x="5592544" y="2822140"/>
                  <a:pt x="5592544" y="2833511"/>
                </a:cubicBezTo>
                <a:cubicBezTo>
                  <a:pt x="5592544" y="2844883"/>
                  <a:pt x="5583253" y="2854102"/>
                  <a:pt x="5571792" y="2854102"/>
                </a:cubicBezTo>
                <a:cubicBezTo>
                  <a:pt x="5560322" y="2854102"/>
                  <a:pt x="5551031" y="2844883"/>
                  <a:pt x="5551031" y="2833511"/>
                </a:cubicBezTo>
                <a:cubicBezTo>
                  <a:pt x="5551031" y="2822140"/>
                  <a:pt x="5560322" y="2812921"/>
                  <a:pt x="5571792" y="2812921"/>
                </a:cubicBezTo>
                <a:close/>
                <a:moveTo>
                  <a:pt x="5508065" y="2812921"/>
                </a:moveTo>
                <a:cubicBezTo>
                  <a:pt x="5519526" y="2812921"/>
                  <a:pt x="5528817" y="2822140"/>
                  <a:pt x="5528817" y="2833511"/>
                </a:cubicBezTo>
                <a:cubicBezTo>
                  <a:pt x="5528817" y="2844883"/>
                  <a:pt x="5519526" y="2854102"/>
                  <a:pt x="5508065" y="2854102"/>
                </a:cubicBezTo>
                <a:cubicBezTo>
                  <a:pt x="5496595" y="2854102"/>
                  <a:pt x="5487304" y="2844883"/>
                  <a:pt x="5487304" y="2833511"/>
                </a:cubicBezTo>
                <a:cubicBezTo>
                  <a:pt x="5487304" y="2822140"/>
                  <a:pt x="5496595" y="2812921"/>
                  <a:pt x="5508065" y="2812921"/>
                </a:cubicBezTo>
                <a:close/>
                <a:moveTo>
                  <a:pt x="5445200" y="2812921"/>
                </a:moveTo>
                <a:cubicBezTo>
                  <a:pt x="5456661" y="2812921"/>
                  <a:pt x="5465952" y="2822140"/>
                  <a:pt x="5465952" y="2833511"/>
                </a:cubicBezTo>
                <a:cubicBezTo>
                  <a:pt x="5465952" y="2844883"/>
                  <a:pt x="5456661" y="2854102"/>
                  <a:pt x="5445200" y="2854102"/>
                </a:cubicBezTo>
                <a:cubicBezTo>
                  <a:pt x="5433730" y="2854102"/>
                  <a:pt x="5424439" y="2844883"/>
                  <a:pt x="5424439" y="2833511"/>
                </a:cubicBezTo>
                <a:cubicBezTo>
                  <a:pt x="5424439" y="2822140"/>
                  <a:pt x="5433730" y="2812921"/>
                  <a:pt x="5445200" y="2812921"/>
                </a:cubicBezTo>
                <a:close/>
                <a:moveTo>
                  <a:pt x="5381814" y="2812921"/>
                </a:moveTo>
                <a:cubicBezTo>
                  <a:pt x="5393275" y="2812921"/>
                  <a:pt x="5402566" y="2822140"/>
                  <a:pt x="5402566" y="2833511"/>
                </a:cubicBezTo>
                <a:cubicBezTo>
                  <a:pt x="5402566" y="2844883"/>
                  <a:pt x="5393275" y="2854102"/>
                  <a:pt x="5381814" y="2854102"/>
                </a:cubicBezTo>
                <a:cubicBezTo>
                  <a:pt x="5370344" y="2854102"/>
                  <a:pt x="5361053" y="2844883"/>
                  <a:pt x="5361053" y="2833511"/>
                </a:cubicBezTo>
                <a:cubicBezTo>
                  <a:pt x="5361053" y="2822140"/>
                  <a:pt x="5370344" y="2812921"/>
                  <a:pt x="5381814" y="2812921"/>
                </a:cubicBezTo>
                <a:close/>
                <a:moveTo>
                  <a:pt x="5318859" y="2812921"/>
                </a:moveTo>
                <a:cubicBezTo>
                  <a:pt x="5330320" y="2812921"/>
                  <a:pt x="5339611" y="2822140"/>
                  <a:pt x="5339611" y="2833511"/>
                </a:cubicBezTo>
                <a:cubicBezTo>
                  <a:pt x="5339611" y="2844883"/>
                  <a:pt x="5330320" y="2854102"/>
                  <a:pt x="5318859" y="2854102"/>
                </a:cubicBezTo>
                <a:cubicBezTo>
                  <a:pt x="5307389" y="2854102"/>
                  <a:pt x="5298098" y="2844883"/>
                  <a:pt x="5298098" y="2833511"/>
                </a:cubicBezTo>
                <a:cubicBezTo>
                  <a:pt x="5298098" y="2822140"/>
                  <a:pt x="5307389" y="2812921"/>
                  <a:pt x="5318859" y="2812921"/>
                </a:cubicBezTo>
                <a:close/>
                <a:moveTo>
                  <a:pt x="5255141" y="2812921"/>
                </a:moveTo>
                <a:cubicBezTo>
                  <a:pt x="5266602" y="2812921"/>
                  <a:pt x="5275893" y="2822140"/>
                  <a:pt x="5275893" y="2833511"/>
                </a:cubicBezTo>
                <a:cubicBezTo>
                  <a:pt x="5275893" y="2844883"/>
                  <a:pt x="5266602" y="2854102"/>
                  <a:pt x="5255141" y="2854102"/>
                </a:cubicBezTo>
                <a:cubicBezTo>
                  <a:pt x="5243671" y="2854102"/>
                  <a:pt x="5234380" y="2844883"/>
                  <a:pt x="5234380" y="2833511"/>
                </a:cubicBezTo>
                <a:cubicBezTo>
                  <a:pt x="5234380" y="2822140"/>
                  <a:pt x="5243671" y="2812921"/>
                  <a:pt x="5255141" y="2812921"/>
                </a:cubicBezTo>
                <a:close/>
                <a:moveTo>
                  <a:pt x="5192266" y="2812921"/>
                </a:moveTo>
                <a:cubicBezTo>
                  <a:pt x="5203727" y="2812921"/>
                  <a:pt x="5213018" y="2822140"/>
                  <a:pt x="5213018" y="2833511"/>
                </a:cubicBezTo>
                <a:cubicBezTo>
                  <a:pt x="5213018" y="2844883"/>
                  <a:pt x="5203727" y="2854102"/>
                  <a:pt x="5192266" y="2854102"/>
                </a:cubicBezTo>
                <a:cubicBezTo>
                  <a:pt x="5180796" y="2854102"/>
                  <a:pt x="5171505" y="2844883"/>
                  <a:pt x="5171505" y="2833511"/>
                </a:cubicBezTo>
                <a:cubicBezTo>
                  <a:pt x="5171505" y="2822140"/>
                  <a:pt x="5180796" y="2812921"/>
                  <a:pt x="5192266" y="2812921"/>
                </a:cubicBezTo>
                <a:close/>
                <a:moveTo>
                  <a:pt x="5129140" y="2812921"/>
                </a:moveTo>
                <a:cubicBezTo>
                  <a:pt x="5140601" y="2812921"/>
                  <a:pt x="5149892" y="2822140"/>
                  <a:pt x="5149892" y="2833511"/>
                </a:cubicBezTo>
                <a:cubicBezTo>
                  <a:pt x="5149892" y="2844883"/>
                  <a:pt x="5140601" y="2854102"/>
                  <a:pt x="5129140" y="2854102"/>
                </a:cubicBezTo>
                <a:cubicBezTo>
                  <a:pt x="5117670" y="2854102"/>
                  <a:pt x="5108379" y="2844883"/>
                  <a:pt x="5108379" y="2833511"/>
                </a:cubicBezTo>
                <a:cubicBezTo>
                  <a:pt x="5108379" y="2822140"/>
                  <a:pt x="5117670" y="2812921"/>
                  <a:pt x="5129140" y="2812921"/>
                </a:cubicBezTo>
                <a:close/>
                <a:moveTo>
                  <a:pt x="5066364" y="2812921"/>
                </a:moveTo>
                <a:cubicBezTo>
                  <a:pt x="5077825" y="2812921"/>
                  <a:pt x="5087116" y="2822140"/>
                  <a:pt x="5087116" y="2833511"/>
                </a:cubicBezTo>
                <a:cubicBezTo>
                  <a:pt x="5087116" y="2844883"/>
                  <a:pt x="5077825" y="2854102"/>
                  <a:pt x="5066364" y="2854102"/>
                </a:cubicBezTo>
                <a:cubicBezTo>
                  <a:pt x="5054894" y="2854102"/>
                  <a:pt x="5045603" y="2844883"/>
                  <a:pt x="5045603" y="2833511"/>
                </a:cubicBezTo>
                <a:cubicBezTo>
                  <a:pt x="5045603" y="2822140"/>
                  <a:pt x="5054894" y="2812921"/>
                  <a:pt x="5066364" y="2812921"/>
                </a:cubicBezTo>
                <a:close/>
                <a:moveTo>
                  <a:pt x="5002638" y="2812921"/>
                </a:moveTo>
                <a:cubicBezTo>
                  <a:pt x="5014099" y="2812921"/>
                  <a:pt x="5023390" y="2822140"/>
                  <a:pt x="5023390" y="2833511"/>
                </a:cubicBezTo>
                <a:cubicBezTo>
                  <a:pt x="5023390" y="2844883"/>
                  <a:pt x="5014099" y="2854102"/>
                  <a:pt x="5002638" y="2854102"/>
                </a:cubicBezTo>
                <a:cubicBezTo>
                  <a:pt x="4991168" y="2854102"/>
                  <a:pt x="4981877" y="2844883"/>
                  <a:pt x="4981877" y="2833511"/>
                </a:cubicBezTo>
                <a:cubicBezTo>
                  <a:pt x="4981877" y="2822140"/>
                  <a:pt x="4991168" y="2812921"/>
                  <a:pt x="5002638" y="2812921"/>
                </a:cubicBezTo>
                <a:close/>
                <a:moveTo>
                  <a:pt x="4939763" y="2812921"/>
                </a:moveTo>
                <a:cubicBezTo>
                  <a:pt x="4951224" y="2812921"/>
                  <a:pt x="4960515" y="2822140"/>
                  <a:pt x="4960515" y="2833511"/>
                </a:cubicBezTo>
                <a:cubicBezTo>
                  <a:pt x="4960515" y="2844883"/>
                  <a:pt x="4951224" y="2854102"/>
                  <a:pt x="4939763" y="2854102"/>
                </a:cubicBezTo>
                <a:cubicBezTo>
                  <a:pt x="4928293" y="2854102"/>
                  <a:pt x="4919002" y="2844883"/>
                  <a:pt x="4919002" y="2833511"/>
                </a:cubicBezTo>
                <a:cubicBezTo>
                  <a:pt x="4919002" y="2822140"/>
                  <a:pt x="4928293" y="2812921"/>
                  <a:pt x="4939763" y="2812921"/>
                </a:cubicBezTo>
                <a:close/>
                <a:moveTo>
                  <a:pt x="4876646" y="2812921"/>
                </a:moveTo>
                <a:cubicBezTo>
                  <a:pt x="4888107" y="2812921"/>
                  <a:pt x="4897398" y="2822140"/>
                  <a:pt x="4897398" y="2833511"/>
                </a:cubicBezTo>
                <a:cubicBezTo>
                  <a:pt x="4897398" y="2844883"/>
                  <a:pt x="4888107" y="2854102"/>
                  <a:pt x="4876646" y="2854102"/>
                </a:cubicBezTo>
                <a:cubicBezTo>
                  <a:pt x="4865176" y="2854102"/>
                  <a:pt x="4855885" y="2844883"/>
                  <a:pt x="4855885" y="2833511"/>
                </a:cubicBezTo>
                <a:cubicBezTo>
                  <a:pt x="4855885" y="2822140"/>
                  <a:pt x="4865176" y="2812921"/>
                  <a:pt x="4876646" y="2812921"/>
                </a:cubicBezTo>
                <a:close/>
                <a:moveTo>
                  <a:pt x="4813861" y="2812921"/>
                </a:moveTo>
                <a:cubicBezTo>
                  <a:pt x="4825322" y="2812921"/>
                  <a:pt x="4834613" y="2822140"/>
                  <a:pt x="4834613" y="2833511"/>
                </a:cubicBezTo>
                <a:cubicBezTo>
                  <a:pt x="4834613" y="2844883"/>
                  <a:pt x="4825322" y="2854102"/>
                  <a:pt x="4813861" y="2854102"/>
                </a:cubicBezTo>
                <a:cubicBezTo>
                  <a:pt x="4802391" y="2854102"/>
                  <a:pt x="4793100" y="2844883"/>
                  <a:pt x="4793100" y="2833511"/>
                </a:cubicBezTo>
                <a:cubicBezTo>
                  <a:pt x="4793100" y="2822140"/>
                  <a:pt x="4802391" y="2812921"/>
                  <a:pt x="4813861" y="2812921"/>
                </a:cubicBezTo>
                <a:close/>
                <a:moveTo>
                  <a:pt x="4750045" y="2812921"/>
                </a:moveTo>
                <a:cubicBezTo>
                  <a:pt x="4761506" y="2812921"/>
                  <a:pt x="4770797" y="2822140"/>
                  <a:pt x="4770797" y="2833511"/>
                </a:cubicBezTo>
                <a:cubicBezTo>
                  <a:pt x="4770797" y="2844883"/>
                  <a:pt x="4761506" y="2854102"/>
                  <a:pt x="4750045" y="2854102"/>
                </a:cubicBezTo>
                <a:cubicBezTo>
                  <a:pt x="4738575" y="2854102"/>
                  <a:pt x="4729284" y="2844883"/>
                  <a:pt x="4729284" y="2833511"/>
                </a:cubicBezTo>
                <a:cubicBezTo>
                  <a:pt x="4729284" y="2822140"/>
                  <a:pt x="4738575" y="2812921"/>
                  <a:pt x="4750045" y="2812921"/>
                </a:cubicBezTo>
                <a:close/>
                <a:moveTo>
                  <a:pt x="4687179" y="2812921"/>
                </a:moveTo>
                <a:cubicBezTo>
                  <a:pt x="4698640" y="2812921"/>
                  <a:pt x="4707931" y="2822140"/>
                  <a:pt x="4707931" y="2833511"/>
                </a:cubicBezTo>
                <a:cubicBezTo>
                  <a:pt x="4707931" y="2844883"/>
                  <a:pt x="4698640" y="2854102"/>
                  <a:pt x="4687179" y="2854102"/>
                </a:cubicBezTo>
                <a:cubicBezTo>
                  <a:pt x="4675709" y="2854102"/>
                  <a:pt x="4666418" y="2844883"/>
                  <a:pt x="4666418" y="2833511"/>
                </a:cubicBezTo>
                <a:cubicBezTo>
                  <a:pt x="4666418" y="2822140"/>
                  <a:pt x="4675709" y="2812921"/>
                  <a:pt x="4687179" y="2812921"/>
                </a:cubicBezTo>
                <a:close/>
                <a:moveTo>
                  <a:pt x="4624054" y="2812921"/>
                </a:moveTo>
                <a:cubicBezTo>
                  <a:pt x="4635515" y="2812921"/>
                  <a:pt x="4644806" y="2822140"/>
                  <a:pt x="4644806" y="2833511"/>
                </a:cubicBezTo>
                <a:cubicBezTo>
                  <a:pt x="4644806" y="2844883"/>
                  <a:pt x="4635515" y="2854102"/>
                  <a:pt x="4624054" y="2854102"/>
                </a:cubicBezTo>
                <a:cubicBezTo>
                  <a:pt x="4612584" y="2854102"/>
                  <a:pt x="4603293" y="2844883"/>
                  <a:pt x="4603293" y="2833511"/>
                </a:cubicBezTo>
                <a:cubicBezTo>
                  <a:pt x="4603293" y="2822140"/>
                  <a:pt x="4612584" y="2812921"/>
                  <a:pt x="4624054" y="2812921"/>
                </a:cubicBezTo>
                <a:close/>
                <a:moveTo>
                  <a:pt x="4561188" y="2812921"/>
                </a:moveTo>
                <a:cubicBezTo>
                  <a:pt x="4572649" y="2812921"/>
                  <a:pt x="4581940" y="2822140"/>
                  <a:pt x="4581940" y="2833511"/>
                </a:cubicBezTo>
                <a:cubicBezTo>
                  <a:pt x="4581940" y="2844883"/>
                  <a:pt x="4572649" y="2854102"/>
                  <a:pt x="4561188" y="2854102"/>
                </a:cubicBezTo>
                <a:cubicBezTo>
                  <a:pt x="4549718" y="2854102"/>
                  <a:pt x="4540427" y="2844883"/>
                  <a:pt x="4540427" y="2833511"/>
                </a:cubicBezTo>
                <a:cubicBezTo>
                  <a:pt x="4540427" y="2822140"/>
                  <a:pt x="4549718" y="2812921"/>
                  <a:pt x="4561188" y="2812921"/>
                </a:cubicBezTo>
                <a:close/>
                <a:moveTo>
                  <a:pt x="4497461" y="2812921"/>
                </a:moveTo>
                <a:cubicBezTo>
                  <a:pt x="4508922" y="2812921"/>
                  <a:pt x="4518213" y="2822140"/>
                  <a:pt x="4518213" y="2833511"/>
                </a:cubicBezTo>
                <a:cubicBezTo>
                  <a:pt x="4518213" y="2844883"/>
                  <a:pt x="4508922" y="2854102"/>
                  <a:pt x="4497461" y="2854102"/>
                </a:cubicBezTo>
                <a:cubicBezTo>
                  <a:pt x="4485991" y="2854102"/>
                  <a:pt x="4476700" y="2844883"/>
                  <a:pt x="4476700" y="2833511"/>
                </a:cubicBezTo>
                <a:cubicBezTo>
                  <a:pt x="4476700" y="2822140"/>
                  <a:pt x="4485991" y="2812921"/>
                  <a:pt x="4497461" y="2812921"/>
                </a:cubicBezTo>
                <a:close/>
                <a:moveTo>
                  <a:pt x="4434596" y="2812921"/>
                </a:moveTo>
                <a:cubicBezTo>
                  <a:pt x="4446057" y="2812921"/>
                  <a:pt x="4455348" y="2822140"/>
                  <a:pt x="4455348" y="2833511"/>
                </a:cubicBezTo>
                <a:cubicBezTo>
                  <a:pt x="4455348" y="2844883"/>
                  <a:pt x="4446057" y="2854102"/>
                  <a:pt x="4434596" y="2854102"/>
                </a:cubicBezTo>
                <a:cubicBezTo>
                  <a:pt x="4423126" y="2854102"/>
                  <a:pt x="4413835" y="2844883"/>
                  <a:pt x="4413835" y="2833511"/>
                </a:cubicBezTo>
                <a:cubicBezTo>
                  <a:pt x="4413835" y="2822140"/>
                  <a:pt x="4423126" y="2812921"/>
                  <a:pt x="4434596" y="2812921"/>
                </a:cubicBezTo>
                <a:close/>
                <a:moveTo>
                  <a:pt x="4181662" y="2812921"/>
                </a:moveTo>
                <a:cubicBezTo>
                  <a:pt x="4193123" y="2812921"/>
                  <a:pt x="4202414" y="2822140"/>
                  <a:pt x="4202414" y="2833511"/>
                </a:cubicBezTo>
                <a:cubicBezTo>
                  <a:pt x="4202414" y="2844883"/>
                  <a:pt x="4193123" y="2854102"/>
                  <a:pt x="4181662" y="2854102"/>
                </a:cubicBezTo>
                <a:cubicBezTo>
                  <a:pt x="4170192" y="2854102"/>
                  <a:pt x="4160901" y="2844883"/>
                  <a:pt x="4160901" y="2833511"/>
                </a:cubicBezTo>
                <a:cubicBezTo>
                  <a:pt x="4160901" y="2822140"/>
                  <a:pt x="4170192" y="2812921"/>
                  <a:pt x="4181662" y="2812921"/>
                </a:cubicBezTo>
                <a:close/>
                <a:moveTo>
                  <a:pt x="4118626" y="2812921"/>
                </a:moveTo>
                <a:cubicBezTo>
                  <a:pt x="4130087" y="2812921"/>
                  <a:pt x="4139378" y="2822140"/>
                  <a:pt x="4139378" y="2833511"/>
                </a:cubicBezTo>
                <a:cubicBezTo>
                  <a:pt x="4139378" y="2844883"/>
                  <a:pt x="4130087" y="2854102"/>
                  <a:pt x="4118626" y="2854102"/>
                </a:cubicBezTo>
                <a:cubicBezTo>
                  <a:pt x="4107156" y="2854102"/>
                  <a:pt x="4097865" y="2844883"/>
                  <a:pt x="4097865" y="2833511"/>
                </a:cubicBezTo>
                <a:cubicBezTo>
                  <a:pt x="4097865" y="2822140"/>
                  <a:pt x="4107156" y="2812921"/>
                  <a:pt x="4118626" y="2812921"/>
                </a:cubicBezTo>
                <a:close/>
                <a:moveTo>
                  <a:pt x="3992034" y="2812921"/>
                </a:moveTo>
                <a:cubicBezTo>
                  <a:pt x="4003495" y="2812921"/>
                  <a:pt x="4012786" y="2822140"/>
                  <a:pt x="4012786" y="2833511"/>
                </a:cubicBezTo>
                <a:cubicBezTo>
                  <a:pt x="4012786" y="2844883"/>
                  <a:pt x="4003495" y="2854102"/>
                  <a:pt x="3992034" y="2854102"/>
                </a:cubicBezTo>
                <a:cubicBezTo>
                  <a:pt x="3980564" y="2854102"/>
                  <a:pt x="3971273" y="2844883"/>
                  <a:pt x="3971273" y="2833511"/>
                </a:cubicBezTo>
                <a:cubicBezTo>
                  <a:pt x="3971273" y="2822140"/>
                  <a:pt x="3980564" y="2812921"/>
                  <a:pt x="3992034" y="2812921"/>
                </a:cubicBezTo>
                <a:close/>
                <a:moveTo>
                  <a:pt x="3929159" y="2812921"/>
                </a:moveTo>
                <a:cubicBezTo>
                  <a:pt x="3940620" y="2812921"/>
                  <a:pt x="3949911" y="2822140"/>
                  <a:pt x="3949911" y="2833511"/>
                </a:cubicBezTo>
                <a:cubicBezTo>
                  <a:pt x="3949911" y="2844883"/>
                  <a:pt x="3940620" y="2854102"/>
                  <a:pt x="3929159" y="2854102"/>
                </a:cubicBezTo>
                <a:cubicBezTo>
                  <a:pt x="3917689" y="2854102"/>
                  <a:pt x="3908398" y="2844883"/>
                  <a:pt x="3908398" y="2833511"/>
                </a:cubicBezTo>
                <a:cubicBezTo>
                  <a:pt x="3908398" y="2822140"/>
                  <a:pt x="3917689" y="2812921"/>
                  <a:pt x="3929159" y="2812921"/>
                </a:cubicBezTo>
                <a:close/>
                <a:moveTo>
                  <a:pt x="3872696" y="2812590"/>
                </a:moveTo>
                <a:cubicBezTo>
                  <a:pt x="3884157" y="2812590"/>
                  <a:pt x="3893448" y="2821809"/>
                  <a:pt x="3893448" y="2833180"/>
                </a:cubicBezTo>
                <a:cubicBezTo>
                  <a:pt x="3893448" y="2844552"/>
                  <a:pt x="3884157" y="2853771"/>
                  <a:pt x="3872696" y="2853771"/>
                </a:cubicBezTo>
                <a:cubicBezTo>
                  <a:pt x="3861226" y="2853771"/>
                  <a:pt x="3851935" y="2844552"/>
                  <a:pt x="3851935" y="2833180"/>
                </a:cubicBezTo>
                <a:cubicBezTo>
                  <a:pt x="3851935" y="2821809"/>
                  <a:pt x="3861226" y="2812590"/>
                  <a:pt x="3872696" y="2812590"/>
                </a:cubicBezTo>
                <a:close/>
                <a:moveTo>
                  <a:pt x="3809911" y="2812590"/>
                </a:moveTo>
                <a:cubicBezTo>
                  <a:pt x="3821372" y="2812590"/>
                  <a:pt x="3830663" y="2821809"/>
                  <a:pt x="3830663" y="2833180"/>
                </a:cubicBezTo>
                <a:cubicBezTo>
                  <a:pt x="3830663" y="2844552"/>
                  <a:pt x="3821372" y="2853771"/>
                  <a:pt x="3809911" y="2853771"/>
                </a:cubicBezTo>
                <a:cubicBezTo>
                  <a:pt x="3798441" y="2853771"/>
                  <a:pt x="3789150" y="2844552"/>
                  <a:pt x="3789150" y="2833180"/>
                </a:cubicBezTo>
                <a:cubicBezTo>
                  <a:pt x="3789150" y="2821809"/>
                  <a:pt x="3798441" y="2812590"/>
                  <a:pt x="3809911" y="2812590"/>
                </a:cubicBezTo>
                <a:close/>
                <a:moveTo>
                  <a:pt x="3746104" y="2812590"/>
                </a:moveTo>
                <a:cubicBezTo>
                  <a:pt x="3757565" y="2812590"/>
                  <a:pt x="3766856" y="2821809"/>
                  <a:pt x="3766856" y="2833180"/>
                </a:cubicBezTo>
                <a:cubicBezTo>
                  <a:pt x="3766856" y="2844552"/>
                  <a:pt x="3757565" y="2853771"/>
                  <a:pt x="3746104" y="2853771"/>
                </a:cubicBezTo>
                <a:cubicBezTo>
                  <a:pt x="3734634" y="2853771"/>
                  <a:pt x="3725343" y="2844552"/>
                  <a:pt x="3725343" y="2833180"/>
                </a:cubicBezTo>
                <a:cubicBezTo>
                  <a:pt x="3725343" y="2821809"/>
                  <a:pt x="3734634" y="2812590"/>
                  <a:pt x="3746104" y="2812590"/>
                </a:cubicBezTo>
                <a:close/>
                <a:moveTo>
                  <a:pt x="3683238" y="2812590"/>
                </a:moveTo>
                <a:cubicBezTo>
                  <a:pt x="3694699" y="2812590"/>
                  <a:pt x="3703990" y="2821809"/>
                  <a:pt x="3703990" y="2833180"/>
                </a:cubicBezTo>
                <a:cubicBezTo>
                  <a:pt x="3703990" y="2844552"/>
                  <a:pt x="3694699" y="2853771"/>
                  <a:pt x="3683238" y="2853771"/>
                </a:cubicBezTo>
                <a:cubicBezTo>
                  <a:pt x="3671768" y="2853771"/>
                  <a:pt x="3662477" y="2844552"/>
                  <a:pt x="3662477" y="2833180"/>
                </a:cubicBezTo>
                <a:cubicBezTo>
                  <a:pt x="3662477" y="2821809"/>
                  <a:pt x="3671768" y="2812590"/>
                  <a:pt x="3683238" y="2812590"/>
                </a:cubicBezTo>
                <a:close/>
                <a:moveTo>
                  <a:pt x="3620113" y="2812590"/>
                </a:moveTo>
                <a:cubicBezTo>
                  <a:pt x="3631574" y="2812590"/>
                  <a:pt x="3640865" y="2821809"/>
                  <a:pt x="3640865" y="2833180"/>
                </a:cubicBezTo>
                <a:cubicBezTo>
                  <a:pt x="3640865" y="2844552"/>
                  <a:pt x="3631574" y="2853771"/>
                  <a:pt x="3620113" y="2853771"/>
                </a:cubicBezTo>
                <a:cubicBezTo>
                  <a:pt x="3608643" y="2853771"/>
                  <a:pt x="3599352" y="2844552"/>
                  <a:pt x="3599352" y="2833180"/>
                </a:cubicBezTo>
                <a:cubicBezTo>
                  <a:pt x="3599352" y="2821809"/>
                  <a:pt x="3608643" y="2812590"/>
                  <a:pt x="3620113" y="2812590"/>
                </a:cubicBezTo>
                <a:close/>
                <a:moveTo>
                  <a:pt x="3557328" y="2812590"/>
                </a:moveTo>
                <a:cubicBezTo>
                  <a:pt x="3568789" y="2812590"/>
                  <a:pt x="3578080" y="2821809"/>
                  <a:pt x="3578080" y="2833180"/>
                </a:cubicBezTo>
                <a:cubicBezTo>
                  <a:pt x="3578080" y="2844552"/>
                  <a:pt x="3568789" y="2853771"/>
                  <a:pt x="3557328" y="2853771"/>
                </a:cubicBezTo>
                <a:cubicBezTo>
                  <a:pt x="3545858" y="2853771"/>
                  <a:pt x="3536567" y="2844552"/>
                  <a:pt x="3536567" y="2833180"/>
                </a:cubicBezTo>
                <a:cubicBezTo>
                  <a:pt x="3536567" y="2821809"/>
                  <a:pt x="3545858" y="2812590"/>
                  <a:pt x="3557328" y="2812590"/>
                </a:cubicBezTo>
                <a:close/>
                <a:moveTo>
                  <a:pt x="3493601" y="2812590"/>
                </a:moveTo>
                <a:cubicBezTo>
                  <a:pt x="3505062" y="2812590"/>
                  <a:pt x="3514353" y="2821809"/>
                  <a:pt x="3514353" y="2833180"/>
                </a:cubicBezTo>
                <a:cubicBezTo>
                  <a:pt x="3514353" y="2844552"/>
                  <a:pt x="3505062" y="2853771"/>
                  <a:pt x="3493601" y="2853771"/>
                </a:cubicBezTo>
                <a:cubicBezTo>
                  <a:pt x="3482131" y="2853771"/>
                  <a:pt x="3472840" y="2844552"/>
                  <a:pt x="3472840" y="2833180"/>
                </a:cubicBezTo>
                <a:cubicBezTo>
                  <a:pt x="3472840" y="2821809"/>
                  <a:pt x="3482131" y="2812590"/>
                  <a:pt x="3493601" y="2812590"/>
                </a:cubicBezTo>
                <a:close/>
                <a:moveTo>
                  <a:pt x="1851569" y="2812590"/>
                </a:moveTo>
                <a:cubicBezTo>
                  <a:pt x="1863030" y="2812590"/>
                  <a:pt x="1872321" y="2821809"/>
                  <a:pt x="1872321" y="2833180"/>
                </a:cubicBezTo>
                <a:cubicBezTo>
                  <a:pt x="1872321" y="2844552"/>
                  <a:pt x="1863030" y="2853771"/>
                  <a:pt x="1851569" y="2853771"/>
                </a:cubicBezTo>
                <a:cubicBezTo>
                  <a:pt x="1840099" y="2853771"/>
                  <a:pt x="1830808" y="2844552"/>
                  <a:pt x="1830808" y="2833180"/>
                </a:cubicBezTo>
                <a:cubicBezTo>
                  <a:pt x="1830808" y="2821809"/>
                  <a:pt x="1840099" y="2812590"/>
                  <a:pt x="1851569" y="2812590"/>
                </a:cubicBezTo>
                <a:close/>
                <a:moveTo>
                  <a:pt x="1788703" y="2812590"/>
                </a:moveTo>
                <a:cubicBezTo>
                  <a:pt x="1800164" y="2812590"/>
                  <a:pt x="1809455" y="2821809"/>
                  <a:pt x="1809455" y="2833180"/>
                </a:cubicBezTo>
                <a:cubicBezTo>
                  <a:pt x="1809455" y="2844552"/>
                  <a:pt x="1800164" y="2853771"/>
                  <a:pt x="1788703" y="2853771"/>
                </a:cubicBezTo>
                <a:cubicBezTo>
                  <a:pt x="1777233" y="2853771"/>
                  <a:pt x="1767942" y="2844552"/>
                  <a:pt x="1767942" y="2833180"/>
                </a:cubicBezTo>
                <a:cubicBezTo>
                  <a:pt x="1767942" y="2821809"/>
                  <a:pt x="1777233" y="2812590"/>
                  <a:pt x="1788703" y="2812590"/>
                </a:cubicBezTo>
                <a:close/>
                <a:moveTo>
                  <a:pt x="1724976" y="2812590"/>
                </a:moveTo>
                <a:cubicBezTo>
                  <a:pt x="1736437" y="2812590"/>
                  <a:pt x="1745728" y="2821809"/>
                  <a:pt x="1745728" y="2833180"/>
                </a:cubicBezTo>
                <a:cubicBezTo>
                  <a:pt x="1745728" y="2844552"/>
                  <a:pt x="1736437" y="2853771"/>
                  <a:pt x="1724976" y="2853771"/>
                </a:cubicBezTo>
                <a:cubicBezTo>
                  <a:pt x="1713506" y="2853771"/>
                  <a:pt x="1704215" y="2844552"/>
                  <a:pt x="1704215" y="2833180"/>
                </a:cubicBezTo>
                <a:cubicBezTo>
                  <a:pt x="1704215" y="2821809"/>
                  <a:pt x="1713506" y="2812590"/>
                  <a:pt x="1724976" y="2812590"/>
                </a:cubicBezTo>
                <a:close/>
                <a:moveTo>
                  <a:pt x="1662111" y="2812590"/>
                </a:moveTo>
                <a:cubicBezTo>
                  <a:pt x="1673572" y="2812590"/>
                  <a:pt x="1682863" y="2821809"/>
                  <a:pt x="1682863" y="2833180"/>
                </a:cubicBezTo>
                <a:cubicBezTo>
                  <a:pt x="1682863" y="2844552"/>
                  <a:pt x="1673572" y="2853771"/>
                  <a:pt x="1662111" y="2853771"/>
                </a:cubicBezTo>
                <a:cubicBezTo>
                  <a:pt x="1650641" y="2853771"/>
                  <a:pt x="1641350" y="2844552"/>
                  <a:pt x="1641350" y="2833180"/>
                </a:cubicBezTo>
                <a:cubicBezTo>
                  <a:pt x="1641350" y="2821809"/>
                  <a:pt x="1650641" y="2812590"/>
                  <a:pt x="1662111" y="2812590"/>
                </a:cubicBezTo>
                <a:close/>
                <a:moveTo>
                  <a:pt x="1598985" y="2812590"/>
                </a:moveTo>
                <a:cubicBezTo>
                  <a:pt x="1610446" y="2812590"/>
                  <a:pt x="1619737" y="2821809"/>
                  <a:pt x="1619737" y="2833180"/>
                </a:cubicBezTo>
                <a:cubicBezTo>
                  <a:pt x="1619737" y="2844552"/>
                  <a:pt x="1610446" y="2853771"/>
                  <a:pt x="1598985" y="2853771"/>
                </a:cubicBezTo>
                <a:cubicBezTo>
                  <a:pt x="1587515" y="2853771"/>
                  <a:pt x="1578224" y="2844552"/>
                  <a:pt x="1578224" y="2833180"/>
                </a:cubicBezTo>
                <a:cubicBezTo>
                  <a:pt x="1578224" y="2821809"/>
                  <a:pt x="1587515" y="2812590"/>
                  <a:pt x="1598985" y="2812590"/>
                </a:cubicBezTo>
                <a:close/>
                <a:moveTo>
                  <a:pt x="1536110" y="2812590"/>
                </a:moveTo>
                <a:cubicBezTo>
                  <a:pt x="1547571" y="2812590"/>
                  <a:pt x="1556862" y="2821809"/>
                  <a:pt x="1556862" y="2833180"/>
                </a:cubicBezTo>
                <a:cubicBezTo>
                  <a:pt x="1556862" y="2844552"/>
                  <a:pt x="1547571" y="2853771"/>
                  <a:pt x="1536110" y="2853771"/>
                </a:cubicBezTo>
                <a:cubicBezTo>
                  <a:pt x="1524640" y="2853771"/>
                  <a:pt x="1515349" y="2844552"/>
                  <a:pt x="1515349" y="2833180"/>
                </a:cubicBezTo>
                <a:cubicBezTo>
                  <a:pt x="1515349" y="2821809"/>
                  <a:pt x="1524640" y="2812590"/>
                  <a:pt x="1536110" y="2812590"/>
                </a:cubicBezTo>
                <a:close/>
                <a:moveTo>
                  <a:pt x="1472393" y="2812590"/>
                </a:moveTo>
                <a:cubicBezTo>
                  <a:pt x="1483854" y="2812590"/>
                  <a:pt x="1493145" y="2821809"/>
                  <a:pt x="1493145" y="2833180"/>
                </a:cubicBezTo>
                <a:cubicBezTo>
                  <a:pt x="1493145" y="2844552"/>
                  <a:pt x="1483854" y="2853771"/>
                  <a:pt x="1472393" y="2853771"/>
                </a:cubicBezTo>
                <a:cubicBezTo>
                  <a:pt x="1460923" y="2853771"/>
                  <a:pt x="1451632" y="2844552"/>
                  <a:pt x="1451632" y="2833180"/>
                </a:cubicBezTo>
                <a:cubicBezTo>
                  <a:pt x="1451632" y="2821809"/>
                  <a:pt x="1460923" y="2812590"/>
                  <a:pt x="1472393" y="2812590"/>
                </a:cubicBezTo>
                <a:close/>
                <a:moveTo>
                  <a:pt x="1409518" y="2812590"/>
                </a:moveTo>
                <a:cubicBezTo>
                  <a:pt x="1420979" y="2812590"/>
                  <a:pt x="1430270" y="2821809"/>
                  <a:pt x="1430270" y="2833180"/>
                </a:cubicBezTo>
                <a:cubicBezTo>
                  <a:pt x="1430270" y="2844552"/>
                  <a:pt x="1420979" y="2853771"/>
                  <a:pt x="1409518" y="2853771"/>
                </a:cubicBezTo>
                <a:cubicBezTo>
                  <a:pt x="1398048" y="2853771"/>
                  <a:pt x="1388757" y="2844552"/>
                  <a:pt x="1388757" y="2833180"/>
                </a:cubicBezTo>
                <a:cubicBezTo>
                  <a:pt x="1388757" y="2821809"/>
                  <a:pt x="1398048" y="2812590"/>
                  <a:pt x="1409518" y="2812590"/>
                </a:cubicBezTo>
                <a:close/>
                <a:moveTo>
                  <a:pt x="1346141" y="2812590"/>
                </a:moveTo>
                <a:cubicBezTo>
                  <a:pt x="1357602" y="2812590"/>
                  <a:pt x="1366893" y="2821809"/>
                  <a:pt x="1366893" y="2833180"/>
                </a:cubicBezTo>
                <a:cubicBezTo>
                  <a:pt x="1366893" y="2844552"/>
                  <a:pt x="1357602" y="2853771"/>
                  <a:pt x="1346141" y="2853771"/>
                </a:cubicBezTo>
                <a:cubicBezTo>
                  <a:pt x="1334671" y="2853771"/>
                  <a:pt x="1325380" y="2844552"/>
                  <a:pt x="1325380" y="2833180"/>
                </a:cubicBezTo>
                <a:cubicBezTo>
                  <a:pt x="1325380" y="2821809"/>
                  <a:pt x="1334671" y="2812590"/>
                  <a:pt x="1346141" y="2812590"/>
                </a:cubicBezTo>
                <a:close/>
                <a:moveTo>
                  <a:pt x="1283266" y="2812590"/>
                </a:moveTo>
                <a:cubicBezTo>
                  <a:pt x="1294727" y="2812590"/>
                  <a:pt x="1304018" y="2821809"/>
                  <a:pt x="1304018" y="2833180"/>
                </a:cubicBezTo>
                <a:cubicBezTo>
                  <a:pt x="1304018" y="2844552"/>
                  <a:pt x="1294727" y="2853771"/>
                  <a:pt x="1283266" y="2853771"/>
                </a:cubicBezTo>
                <a:cubicBezTo>
                  <a:pt x="1271796" y="2853771"/>
                  <a:pt x="1262505" y="2844552"/>
                  <a:pt x="1262505" y="2833180"/>
                </a:cubicBezTo>
                <a:cubicBezTo>
                  <a:pt x="1262505" y="2821809"/>
                  <a:pt x="1271796" y="2812590"/>
                  <a:pt x="1283266" y="2812590"/>
                </a:cubicBezTo>
                <a:close/>
                <a:moveTo>
                  <a:pt x="1219549" y="2812590"/>
                </a:moveTo>
                <a:cubicBezTo>
                  <a:pt x="1231010" y="2812590"/>
                  <a:pt x="1240301" y="2821809"/>
                  <a:pt x="1240301" y="2833180"/>
                </a:cubicBezTo>
                <a:cubicBezTo>
                  <a:pt x="1240301" y="2844552"/>
                  <a:pt x="1231010" y="2853771"/>
                  <a:pt x="1219549" y="2853771"/>
                </a:cubicBezTo>
                <a:cubicBezTo>
                  <a:pt x="1208079" y="2853771"/>
                  <a:pt x="1198788" y="2844552"/>
                  <a:pt x="1198788" y="2833180"/>
                </a:cubicBezTo>
                <a:cubicBezTo>
                  <a:pt x="1198788" y="2821809"/>
                  <a:pt x="1208079" y="2812590"/>
                  <a:pt x="1219549" y="2812590"/>
                </a:cubicBezTo>
                <a:close/>
                <a:moveTo>
                  <a:pt x="1156674" y="2812590"/>
                </a:moveTo>
                <a:cubicBezTo>
                  <a:pt x="1168135" y="2812590"/>
                  <a:pt x="1177426" y="2821809"/>
                  <a:pt x="1177426" y="2833180"/>
                </a:cubicBezTo>
                <a:cubicBezTo>
                  <a:pt x="1177426" y="2844552"/>
                  <a:pt x="1168135" y="2853771"/>
                  <a:pt x="1156674" y="2853771"/>
                </a:cubicBezTo>
                <a:cubicBezTo>
                  <a:pt x="1145204" y="2853771"/>
                  <a:pt x="1135913" y="2844552"/>
                  <a:pt x="1135913" y="2833180"/>
                </a:cubicBezTo>
                <a:cubicBezTo>
                  <a:pt x="1135913" y="2821809"/>
                  <a:pt x="1145204" y="2812590"/>
                  <a:pt x="1156674" y="2812590"/>
                </a:cubicBezTo>
                <a:close/>
                <a:moveTo>
                  <a:pt x="6645181" y="2750388"/>
                </a:moveTo>
                <a:cubicBezTo>
                  <a:pt x="6656642" y="2750388"/>
                  <a:pt x="6665933" y="2759607"/>
                  <a:pt x="6665933" y="2770978"/>
                </a:cubicBezTo>
                <a:cubicBezTo>
                  <a:pt x="6665933" y="2782350"/>
                  <a:pt x="6656642" y="2791569"/>
                  <a:pt x="6645181" y="2791569"/>
                </a:cubicBezTo>
                <a:cubicBezTo>
                  <a:pt x="6633711" y="2791569"/>
                  <a:pt x="6624420" y="2782350"/>
                  <a:pt x="6624420" y="2770978"/>
                </a:cubicBezTo>
                <a:cubicBezTo>
                  <a:pt x="6624420" y="2759607"/>
                  <a:pt x="6633711" y="2750388"/>
                  <a:pt x="6645181" y="2750388"/>
                </a:cubicBezTo>
                <a:close/>
                <a:moveTo>
                  <a:pt x="6582316" y="2750388"/>
                </a:moveTo>
                <a:cubicBezTo>
                  <a:pt x="6593777" y="2750388"/>
                  <a:pt x="6603068" y="2759607"/>
                  <a:pt x="6603068" y="2770978"/>
                </a:cubicBezTo>
                <a:cubicBezTo>
                  <a:pt x="6603068" y="2782350"/>
                  <a:pt x="6593777" y="2791569"/>
                  <a:pt x="6582316" y="2791569"/>
                </a:cubicBezTo>
                <a:cubicBezTo>
                  <a:pt x="6570846" y="2791569"/>
                  <a:pt x="6561555" y="2782350"/>
                  <a:pt x="6561555" y="2770978"/>
                </a:cubicBezTo>
                <a:cubicBezTo>
                  <a:pt x="6561555" y="2759607"/>
                  <a:pt x="6570846" y="2750388"/>
                  <a:pt x="6582316" y="2750388"/>
                </a:cubicBezTo>
                <a:close/>
                <a:moveTo>
                  <a:pt x="6265745" y="2750388"/>
                </a:moveTo>
                <a:cubicBezTo>
                  <a:pt x="6277206" y="2750388"/>
                  <a:pt x="6286497" y="2759607"/>
                  <a:pt x="6286497" y="2770978"/>
                </a:cubicBezTo>
                <a:cubicBezTo>
                  <a:pt x="6286497" y="2782350"/>
                  <a:pt x="6277206" y="2791569"/>
                  <a:pt x="6265745" y="2791569"/>
                </a:cubicBezTo>
                <a:cubicBezTo>
                  <a:pt x="6254275" y="2791569"/>
                  <a:pt x="6244984" y="2782350"/>
                  <a:pt x="6244984" y="2770978"/>
                </a:cubicBezTo>
                <a:cubicBezTo>
                  <a:pt x="6244984" y="2759607"/>
                  <a:pt x="6254275" y="2750388"/>
                  <a:pt x="6265745" y="2750388"/>
                </a:cubicBezTo>
                <a:close/>
                <a:moveTo>
                  <a:pt x="6202960" y="2750388"/>
                </a:moveTo>
                <a:cubicBezTo>
                  <a:pt x="6214421" y="2750388"/>
                  <a:pt x="6223712" y="2759607"/>
                  <a:pt x="6223712" y="2770978"/>
                </a:cubicBezTo>
                <a:cubicBezTo>
                  <a:pt x="6223712" y="2782350"/>
                  <a:pt x="6214421" y="2791569"/>
                  <a:pt x="6202960" y="2791569"/>
                </a:cubicBezTo>
                <a:cubicBezTo>
                  <a:pt x="6191490" y="2791569"/>
                  <a:pt x="6182199" y="2782350"/>
                  <a:pt x="6182199" y="2770978"/>
                </a:cubicBezTo>
                <a:cubicBezTo>
                  <a:pt x="6182199" y="2759607"/>
                  <a:pt x="6191490" y="2750388"/>
                  <a:pt x="6202960" y="2750388"/>
                </a:cubicBezTo>
                <a:close/>
                <a:moveTo>
                  <a:pt x="6139754" y="2750388"/>
                </a:moveTo>
                <a:cubicBezTo>
                  <a:pt x="6151215" y="2750388"/>
                  <a:pt x="6160506" y="2759607"/>
                  <a:pt x="6160506" y="2770978"/>
                </a:cubicBezTo>
                <a:cubicBezTo>
                  <a:pt x="6160506" y="2782350"/>
                  <a:pt x="6151215" y="2791569"/>
                  <a:pt x="6139754" y="2791569"/>
                </a:cubicBezTo>
                <a:cubicBezTo>
                  <a:pt x="6128284" y="2791569"/>
                  <a:pt x="6118993" y="2782350"/>
                  <a:pt x="6118993" y="2770978"/>
                </a:cubicBezTo>
                <a:cubicBezTo>
                  <a:pt x="6118993" y="2759607"/>
                  <a:pt x="6128284" y="2750388"/>
                  <a:pt x="6139754" y="2750388"/>
                </a:cubicBezTo>
                <a:close/>
                <a:moveTo>
                  <a:pt x="6076969" y="2750388"/>
                </a:moveTo>
                <a:cubicBezTo>
                  <a:pt x="6088430" y="2750388"/>
                  <a:pt x="6097721" y="2759607"/>
                  <a:pt x="6097721" y="2770978"/>
                </a:cubicBezTo>
                <a:cubicBezTo>
                  <a:pt x="6097721" y="2782350"/>
                  <a:pt x="6088430" y="2791569"/>
                  <a:pt x="6076969" y="2791569"/>
                </a:cubicBezTo>
                <a:cubicBezTo>
                  <a:pt x="6065499" y="2791569"/>
                  <a:pt x="6056208" y="2782350"/>
                  <a:pt x="6056208" y="2770978"/>
                </a:cubicBezTo>
                <a:cubicBezTo>
                  <a:pt x="6056208" y="2759607"/>
                  <a:pt x="6065499" y="2750388"/>
                  <a:pt x="6076969" y="2750388"/>
                </a:cubicBezTo>
                <a:close/>
                <a:moveTo>
                  <a:pt x="6013242" y="2750388"/>
                </a:moveTo>
                <a:cubicBezTo>
                  <a:pt x="6024703" y="2750388"/>
                  <a:pt x="6033994" y="2759607"/>
                  <a:pt x="6033994" y="2770978"/>
                </a:cubicBezTo>
                <a:cubicBezTo>
                  <a:pt x="6033994" y="2782350"/>
                  <a:pt x="6024703" y="2791569"/>
                  <a:pt x="6013242" y="2791569"/>
                </a:cubicBezTo>
                <a:cubicBezTo>
                  <a:pt x="6001772" y="2791569"/>
                  <a:pt x="5992481" y="2782350"/>
                  <a:pt x="5992481" y="2770978"/>
                </a:cubicBezTo>
                <a:cubicBezTo>
                  <a:pt x="5992481" y="2759607"/>
                  <a:pt x="6001772" y="2750388"/>
                  <a:pt x="6013242" y="2750388"/>
                </a:cubicBezTo>
                <a:close/>
                <a:moveTo>
                  <a:pt x="5950376" y="2750388"/>
                </a:moveTo>
                <a:cubicBezTo>
                  <a:pt x="5961837" y="2750388"/>
                  <a:pt x="5971128" y="2759607"/>
                  <a:pt x="5971128" y="2770978"/>
                </a:cubicBezTo>
                <a:cubicBezTo>
                  <a:pt x="5971128" y="2782350"/>
                  <a:pt x="5961837" y="2791569"/>
                  <a:pt x="5950376" y="2791569"/>
                </a:cubicBezTo>
                <a:cubicBezTo>
                  <a:pt x="5938906" y="2791569"/>
                  <a:pt x="5929615" y="2782350"/>
                  <a:pt x="5929615" y="2770978"/>
                </a:cubicBezTo>
                <a:cubicBezTo>
                  <a:pt x="5929615" y="2759607"/>
                  <a:pt x="5938906" y="2750388"/>
                  <a:pt x="5950376" y="2750388"/>
                </a:cubicBezTo>
                <a:close/>
                <a:moveTo>
                  <a:pt x="5887250" y="2750388"/>
                </a:moveTo>
                <a:cubicBezTo>
                  <a:pt x="5898711" y="2750388"/>
                  <a:pt x="5908002" y="2759607"/>
                  <a:pt x="5908002" y="2770978"/>
                </a:cubicBezTo>
                <a:cubicBezTo>
                  <a:pt x="5908002" y="2782350"/>
                  <a:pt x="5898711" y="2791569"/>
                  <a:pt x="5887250" y="2791569"/>
                </a:cubicBezTo>
                <a:cubicBezTo>
                  <a:pt x="5875780" y="2791569"/>
                  <a:pt x="5866489" y="2782350"/>
                  <a:pt x="5866489" y="2770978"/>
                </a:cubicBezTo>
                <a:cubicBezTo>
                  <a:pt x="5866489" y="2759607"/>
                  <a:pt x="5875780" y="2750388"/>
                  <a:pt x="5887250" y="2750388"/>
                </a:cubicBezTo>
                <a:close/>
                <a:moveTo>
                  <a:pt x="5824376" y="2750388"/>
                </a:moveTo>
                <a:cubicBezTo>
                  <a:pt x="5835837" y="2750388"/>
                  <a:pt x="5845128" y="2759607"/>
                  <a:pt x="5845128" y="2770978"/>
                </a:cubicBezTo>
                <a:cubicBezTo>
                  <a:pt x="5845128" y="2782350"/>
                  <a:pt x="5835837" y="2791569"/>
                  <a:pt x="5824376" y="2791569"/>
                </a:cubicBezTo>
                <a:cubicBezTo>
                  <a:pt x="5812906" y="2791569"/>
                  <a:pt x="5803615" y="2782350"/>
                  <a:pt x="5803615" y="2770978"/>
                </a:cubicBezTo>
                <a:cubicBezTo>
                  <a:pt x="5803615" y="2759607"/>
                  <a:pt x="5812906" y="2750388"/>
                  <a:pt x="5824376" y="2750388"/>
                </a:cubicBezTo>
                <a:close/>
                <a:moveTo>
                  <a:pt x="5760658" y="2750388"/>
                </a:moveTo>
                <a:cubicBezTo>
                  <a:pt x="5772119" y="2750388"/>
                  <a:pt x="5781410" y="2759607"/>
                  <a:pt x="5781410" y="2770978"/>
                </a:cubicBezTo>
                <a:cubicBezTo>
                  <a:pt x="5781410" y="2782350"/>
                  <a:pt x="5772119" y="2791569"/>
                  <a:pt x="5760658" y="2791569"/>
                </a:cubicBezTo>
                <a:cubicBezTo>
                  <a:pt x="5749188" y="2791569"/>
                  <a:pt x="5739897" y="2782350"/>
                  <a:pt x="5739897" y="2770978"/>
                </a:cubicBezTo>
                <a:cubicBezTo>
                  <a:pt x="5739897" y="2759607"/>
                  <a:pt x="5749188" y="2750388"/>
                  <a:pt x="5760658" y="2750388"/>
                </a:cubicBezTo>
                <a:close/>
                <a:moveTo>
                  <a:pt x="5697703" y="2750388"/>
                </a:moveTo>
                <a:cubicBezTo>
                  <a:pt x="5709164" y="2750388"/>
                  <a:pt x="5718455" y="2759607"/>
                  <a:pt x="5718455" y="2770978"/>
                </a:cubicBezTo>
                <a:cubicBezTo>
                  <a:pt x="5718455" y="2782350"/>
                  <a:pt x="5709164" y="2791569"/>
                  <a:pt x="5697703" y="2791569"/>
                </a:cubicBezTo>
                <a:cubicBezTo>
                  <a:pt x="5686233" y="2791569"/>
                  <a:pt x="5676942" y="2782350"/>
                  <a:pt x="5676942" y="2770978"/>
                </a:cubicBezTo>
                <a:cubicBezTo>
                  <a:pt x="5676942" y="2759607"/>
                  <a:pt x="5686233" y="2750388"/>
                  <a:pt x="5697703" y="2750388"/>
                </a:cubicBezTo>
                <a:close/>
                <a:moveTo>
                  <a:pt x="5634658" y="2750388"/>
                </a:moveTo>
                <a:cubicBezTo>
                  <a:pt x="5646119" y="2750388"/>
                  <a:pt x="5655410" y="2759607"/>
                  <a:pt x="5655410" y="2770978"/>
                </a:cubicBezTo>
                <a:cubicBezTo>
                  <a:pt x="5655410" y="2782350"/>
                  <a:pt x="5646119" y="2791569"/>
                  <a:pt x="5634658" y="2791569"/>
                </a:cubicBezTo>
                <a:cubicBezTo>
                  <a:pt x="5623188" y="2791569"/>
                  <a:pt x="5613897" y="2782350"/>
                  <a:pt x="5613897" y="2770978"/>
                </a:cubicBezTo>
                <a:cubicBezTo>
                  <a:pt x="5613897" y="2759607"/>
                  <a:pt x="5623188" y="2750388"/>
                  <a:pt x="5634658" y="2750388"/>
                </a:cubicBezTo>
                <a:close/>
                <a:moveTo>
                  <a:pt x="5571792" y="2750388"/>
                </a:moveTo>
                <a:cubicBezTo>
                  <a:pt x="5583253" y="2750388"/>
                  <a:pt x="5592544" y="2759607"/>
                  <a:pt x="5592544" y="2770978"/>
                </a:cubicBezTo>
                <a:cubicBezTo>
                  <a:pt x="5592544" y="2782350"/>
                  <a:pt x="5583253" y="2791569"/>
                  <a:pt x="5571792" y="2791569"/>
                </a:cubicBezTo>
                <a:cubicBezTo>
                  <a:pt x="5560322" y="2791569"/>
                  <a:pt x="5551031" y="2782350"/>
                  <a:pt x="5551031" y="2770978"/>
                </a:cubicBezTo>
                <a:cubicBezTo>
                  <a:pt x="5551031" y="2759607"/>
                  <a:pt x="5560322" y="2750388"/>
                  <a:pt x="5571792" y="2750388"/>
                </a:cubicBezTo>
                <a:close/>
                <a:moveTo>
                  <a:pt x="5508065" y="2750388"/>
                </a:moveTo>
                <a:cubicBezTo>
                  <a:pt x="5519526" y="2750388"/>
                  <a:pt x="5528817" y="2759607"/>
                  <a:pt x="5528817" y="2770978"/>
                </a:cubicBezTo>
                <a:cubicBezTo>
                  <a:pt x="5528817" y="2782350"/>
                  <a:pt x="5519526" y="2791569"/>
                  <a:pt x="5508065" y="2791569"/>
                </a:cubicBezTo>
                <a:cubicBezTo>
                  <a:pt x="5496595" y="2791569"/>
                  <a:pt x="5487304" y="2782350"/>
                  <a:pt x="5487304" y="2770978"/>
                </a:cubicBezTo>
                <a:cubicBezTo>
                  <a:pt x="5487304" y="2759607"/>
                  <a:pt x="5496595" y="2750388"/>
                  <a:pt x="5508065" y="2750388"/>
                </a:cubicBezTo>
                <a:close/>
                <a:moveTo>
                  <a:pt x="5445200" y="2750388"/>
                </a:moveTo>
                <a:cubicBezTo>
                  <a:pt x="5456661" y="2750388"/>
                  <a:pt x="5465952" y="2759607"/>
                  <a:pt x="5465952" y="2770978"/>
                </a:cubicBezTo>
                <a:cubicBezTo>
                  <a:pt x="5465952" y="2782350"/>
                  <a:pt x="5456661" y="2791569"/>
                  <a:pt x="5445200" y="2791569"/>
                </a:cubicBezTo>
                <a:cubicBezTo>
                  <a:pt x="5433730" y="2791569"/>
                  <a:pt x="5424439" y="2782350"/>
                  <a:pt x="5424439" y="2770978"/>
                </a:cubicBezTo>
                <a:cubicBezTo>
                  <a:pt x="5424439" y="2759607"/>
                  <a:pt x="5433730" y="2750388"/>
                  <a:pt x="5445200" y="2750388"/>
                </a:cubicBezTo>
                <a:close/>
                <a:moveTo>
                  <a:pt x="5381814" y="2750388"/>
                </a:moveTo>
                <a:cubicBezTo>
                  <a:pt x="5393275" y="2750388"/>
                  <a:pt x="5402566" y="2759607"/>
                  <a:pt x="5402566" y="2770978"/>
                </a:cubicBezTo>
                <a:cubicBezTo>
                  <a:pt x="5402566" y="2782350"/>
                  <a:pt x="5393275" y="2791569"/>
                  <a:pt x="5381814" y="2791569"/>
                </a:cubicBezTo>
                <a:cubicBezTo>
                  <a:pt x="5370344" y="2791569"/>
                  <a:pt x="5361053" y="2782350"/>
                  <a:pt x="5361053" y="2770978"/>
                </a:cubicBezTo>
                <a:cubicBezTo>
                  <a:pt x="5361053" y="2759607"/>
                  <a:pt x="5370344" y="2750388"/>
                  <a:pt x="5381814" y="2750388"/>
                </a:cubicBezTo>
                <a:close/>
                <a:moveTo>
                  <a:pt x="5318859" y="2750388"/>
                </a:moveTo>
                <a:cubicBezTo>
                  <a:pt x="5330320" y="2750388"/>
                  <a:pt x="5339611" y="2759607"/>
                  <a:pt x="5339611" y="2770978"/>
                </a:cubicBezTo>
                <a:cubicBezTo>
                  <a:pt x="5339611" y="2782350"/>
                  <a:pt x="5330320" y="2791569"/>
                  <a:pt x="5318859" y="2791569"/>
                </a:cubicBezTo>
                <a:cubicBezTo>
                  <a:pt x="5307389" y="2791569"/>
                  <a:pt x="5298098" y="2782350"/>
                  <a:pt x="5298098" y="2770978"/>
                </a:cubicBezTo>
                <a:cubicBezTo>
                  <a:pt x="5298098" y="2759607"/>
                  <a:pt x="5307389" y="2750388"/>
                  <a:pt x="5318859" y="2750388"/>
                </a:cubicBezTo>
                <a:close/>
                <a:moveTo>
                  <a:pt x="5255141" y="2750388"/>
                </a:moveTo>
                <a:cubicBezTo>
                  <a:pt x="5266602" y="2750388"/>
                  <a:pt x="5275893" y="2759607"/>
                  <a:pt x="5275893" y="2770978"/>
                </a:cubicBezTo>
                <a:cubicBezTo>
                  <a:pt x="5275893" y="2782350"/>
                  <a:pt x="5266602" y="2791569"/>
                  <a:pt x="5255141" y="2791569"/>
                </a:cubicBezTo>
                <a:cubicBezTo>
                  <a:pt x="5243671" y="2791569"/>
                  <a:pt x="5234380" y="2782350"/>
                  <a:pt x="5234380" y="2770978"/>
                </a:cubicBezTo>
                <a:cubicBezTo>
                  <a:pt x="5234380" y="2759607"/>
                  <a:pt x="5243671" y="2750388"/>
                  <a:pt x="5255141" y="2750388"/>
                </a:cubicBezTo>
                <a:close/>
                <a:moveTo>
                  <a:pt x="5192266" y="2750388"/>
                </a:moveTo>
                <a:cubicBezTo>
                  <a:pt x="5203727" y="2750388"/>
                  <a:pt x="5213018" y="2759607"/>
                  <a:pt x="5213018" y="2770978"/>
                </a:cubicBezTo>
                <a:cubicBezTo>
                  <a:pt x="5213018" y="2782350"/>
                  <a:pt x="5203727" y="2791569"/>
                  <a:pt x="5192266" y="2791569"/>
                </a:cubicBezTo>
                <a:cubicBezTo>
                  <a:pt x="5180796" y="2791569"/>
                  <a:pt x="5171505" y="2782350"/>
                  <a:pt x="5171505" y="2770978"/>
                </a:cubicBezTo>
                <a:cubicBezTo>
                  <a:pt x="5171505" y="2759607"/>
                  <a:pt x="5180796" y="2750388"/>
                  <a:pt x="5192266" y="2750388"/>
                </a:cubicBezTo>
                <a:close/>
                <a:moveTo>
                  <a:pt x="5129140" y="2750388"/>
                </a:moveTo>
                <a:cubicBezTo>
                  <a:pt x="5140601" y="2750388"/>
                  <a:pt x="5149892" y="2759607"/>
                  <a:pt x="5149892" y="2770978"/>
                </a:cubicBezTo>
                <a:cubicBezTo>
                  <a:pt x="5149892" y="2782350"/>
                  <a:pt x="5140601" y="2791569"/>
                  <a:pt x="5129140" y="2791569"/>
                </a:cubicBezTo>
                <a:cubicBezTo>
                  <a:pt x="5117670" y="2791569"/>
                  <a:pt x="5108379" y="2782350"/>
                  <a:pt x="5108379" y="2770978"/>
                </a:cubicBezTo>
                <a:cubicBezTo>
                  <a:pt x="5108379" y="2759607"/>
                  <a:pt x="5117670" y="2750388"/>
                  <a:pt x="5129140" y="2750388"/>
                </a:cubicBezTo>
                <a:close/>
                <a:moveTo>
                  <a:pt x="5066364" y="2750388"/>
                </a:moveTo>
                <a:cubicBezTo>
                  <a:pt x="5077825" y="2750388"/>
                  <a:pt x="5087116" y="2759607"/>
                  <a:pt x="5087116" y="2770978"/>
                </a:cubicBezTo>
                <a:cubicBezTo>
                  <a:pt x="5087116" y="2782350"/>
                  <a:pt x="5077825" y="2791569"/>
                  <a:pt x="5066364" y="2791569"/>
                </a:cubicBezTo>
                <a:cubicBezTo>
                  <a:pt x="5054894" y="2791569"/>
                  <a:pt x="5045603" y="2782350"/>
                  <a:pt x="5045603" y="2770978"/>
                </a:cubicBezTo>
                <a:cubicBezTo>
                  <a:pt x="5045603" y="2759607"/>
                  <a:pt x="5054894" y="2750388"/>
                  <a:pt x="5066364" y="2750388"/>
                </a:cubicBezTo>
                <a:close/>
                <a:moveTo>
                  <a:pt x="5002638" y="2750388"/>
                </a:moveTo>
                <a:cubicBezTo>
                  <a:pt x="5014099" y="2750388"/>
                  <a:pt x="5023390" y="2759607"/>
                  <a:pt x="5023390" y="2770978"/>
                </a:cubicBezTo>
                <a:cubicBezTo>
                  <a:pt x="5023390" y="2782350"/>
                  <a:pt x="5014099" y="2791569"/>
                  <a:pt x="5002638" y="2791569"/>
                </a:cubicBezTo>
                <a:cubicBezTo>
                  <a:pt x="4991168" y="2791569"/>
                  <a:pt x="4981877" y="2782350"/>
                  <a:pt x="4981877" y="2770978"/>
                </a:cubicBezTo>
                <a:cubicBezTo>
                  <a:pt x="4981877" y="2759607"/>
                  <a:pt x="4991168" y="2750388"/>
                  <a:pt x="5002638" y="2750388"/>
                </a:cubicBezTo>
                <a:close/>
                <a:moveTo>
                  <a:pt x="4939763" y="2750388"/>
                </a:moveTo>
                <a:cubicBezTo>
                  <a:pt x="4951224" y="2750388"/>
                  <a:pt x="4960515" y="2759607"/>
                  <a:pt x="4960515" y="2770978"/>
                </a:cubicBezTo>
                <a:cubicBezTo>
                  <a:pt x="4960515" y="2782350"/>
                  <a:pt x="4951224" y="2791569"/>
                  <a:pt x="4939763" y="2791569"/>
                </a:cubicBezTo>
                <a:cubicBezTo>
                  <a:pt x="4928293" y="2791569"/>
                  <a:pt x="4919002" y="2782350"/>
                  <a:pt x="4919002" y="2770978"/>
                </a:cubicBezTo>
                <a:cubicBezTo>
                  <a:pt x="4919002" y="2759607"/>
                  <a:pt x="4928293" y="2750388"/>
                  <a:pt x="4939763" y="2750388"/>
                </a:cubicBezTo>
                <a:close/>
                <a:moveTo>
                  <a:pt x="4876646" y="2750388"/>
                </a:moveTo>
                <a:cubicBezTo>
                  <a:pt x="4888107" y="2750388"/>
                  <a:pt x="4897398" y="2759607"/>
                  <a:pt x="4897398" y="2770978"/>
                </a:cubicBezTo>
                <a:cubicBezTo>
                  <a:pt x="4897398" y="2782350"/>
                  <a:pt x="4888107" y="2791569"/>
                  <a:pt x="4876646" y="2791569"/>
                </a:cubicBezTo>
                <a:cubicBezTo>
                  <a:pt x="4865176" y="2791569"/>
                  <a:pt x="4855885" y="2782350"/>
                  <a:pt x="4855885" y="2770978"/>
                </a:cubicBezTo>
                <a:cubicBezTo>
                  <a:pt x="4855885" y="2759607"/>
                  <a:pt x="4865176" y="2750388"/>
                  <a:pt x="4876646" y="2750388"/>
                </a:cubicBezTo>
                <a:close/>
                <a:moveTo>
                  <a:pt x="4813861" y="2750388"/>
                </a:moveTo>
                <a:cubicBezTo>
                  <a:pt x="4825322" y="2750388"/>
                  <a:pt x="4834613" y="2759607"/>
                  <a:pt x="4834613" y="2770978"/>
                </a:cubicBezTo>
                <a:cubicBezTo>
                  <a:pt x="4834613" y="2782350"/>
                  <a:pt x="4825322" y="2791569"/>
                  <a:pt x="4813861" y="2791569"/>
                </a:cubicBezTo>
                <a:cubicBezTo>
                  <a:pt x="4802391" y="2791569"/>
                  <a:pt x="4793100" y="2782350"/>
                  <a:pt x="4793100" y="2770978"/>
                </a:cubicBezTo>
                <a:cubicBezTo>
                  <a:pt x="4793100" y="2759607"/>
                  <a:pt x="4802391" y="2750388"/>
                  <a:pt x="4813861" y="2750388"/>
                </a:cubicBezTo>
                <a:close/>
                <a:moveTo>
                  <a:pt x="4750045" y="2750388"/>
                </a:moveTo>
                <a:cubicBezTo>
                  <a:pt x="4761506" y="2750388"/>
                  <a:pt x="4770797" y="2759607"/>
                  <a:pt x="4770797" y="2770978"/>
                </a:cubicBezTo>
                <a:cubicBezTo>
                  <a:pt x="4770797" y="2782350"/>
                  <a:pt x="4761506" y="2791569"/>
                  <a:pt x="4750045" y="2791569"/>
                </a:cubicBezTo>
                <a:cubicBezTo>
                  <a:pt x="4738575" y="2791569"/>
                  <a:pt x="4729284" y="2782350"/>
                  <a:pt x="4729284" y="2770978"/>
                </a:cubicBezTo>
                <a:cubicBezTo>
                  <a:pt x="4729284" y="2759607"/>
                  <a:pt x="4738575" y="2750388"/>
                  <a:pt x="4750045" y="2750388"/>
                </a:cubicBezTo>
                <a:close/>
                <a:moveTo>
                  <a:pt x="4687179" y="2750388"/>
                </a:moveTo>
                <a:cubicBezTo>
                  <a:pt x="4698640" y="2750388"/>
                  <a:pt x="4707931" y="2759607"/>
                  <a:pt x="4707931" y="2770978"/>
                </a:cubicBezTo>
                <a:cubicBezTo>
                  <a:pt x="4707931" y="2782350"/>
                  <a:pt x="4698640" y="2791569"/>
                  <a:pt x="4687179" y="2791569"/>
                </a:cubicBezTo>
                <a:cubicBezTo>
                  <a:pt x="4675709" y="2791569"/>
                  <a:pt x="4666418" y="2782350"/>
                  <a:pt x="4666418" y="2770978"/>
                </a:cubicBezTo>
                <a:cubicBezTo>
                  <a:pt x="4666418" y="2759607"/>
                  <a:pt x="4675709" y="2750388"/>
                  <a:pt x="4687179" y="2750388"/>
                </a:cubicBezTo>
                <a:close/>
                <a:moveTo>
                  <a:pt x="4624054" y="2750388"/>
                </a:moveTo>
                <a:cubicBezTo>
                  <a:pt x="4635515" y="2750388"/>
                  <a:pt x="4644806" y="2759607"/>
                  <a:pt x="4644806" y="2770978"/>
                </a:cubicBezTo>
                <a:cubicBezTo>
                  <a:pt x="4644806" y="2782350"/>
                  <a:pt x="4635515" y="2791569"/>
                  <a:pt x="4624054" y="2791569"/>
                </a:cubicBezTo>
                <a:cubicBezTo>
                  <a:pt x="4612584" y="2791569"/>
                  <a:pt x="4603293" y="2782350"/>
                  <a:pt x="4603293" y="2770978"/>
                </a:cubicBezTo>
                <a:cubicBezTo>
                  <a:pt x="4603293" y="2759607"/>
                  <a:pt x="4612584" y="2750388"/>
                  <a:pt x="4624054" y="2750388"/>
                </a:cubicBezTo>
                <a:close/>
                <a:moveTo>
                  <a:pt x="4561188" y="2750388"/>
                </a:moveTo>
                <a:cubicBezTo>
                  <a:pt x="4572649" y="2750388"/>
                  <a:pt x="4581940" y="2759607"/>
                  <a:pt x="4581940" y="2770978"/>
                </a:cubicBezTo>
                <a:cubicBezTo>
                  <a:pt x="4581940" y="2782350"/>
                  <a:pt x="4572649" y="2791569"/>
                  <a:pt x="4561188" y="2791569"/>
                </a:cubicBezTo>
                <a:cubicBezTo>
                  <a:pt x="4549718" y="2791569"/>
                  <a:pt x="4540427" y="2782350"/>
                  <a:pt x="4540427" y="2770978"/>
                </a:cubicBezTo>
                <a:cubicBezTo>
                  <a:pt x="4540427" y="2759607"/>
                  <a:pt x="4549718" y="2750388"/>
                  <a:pt x="4561188" y="2750388"/>
                </a:cubicBezTo>
                <a:close/>
                <a:moveTo>
                  <a:pt x="4497461" y="2750388"/>
                </a:moveTo>
                <a:cubicBezTo>
                  <a:pt x="4508922" y="2750388"/>
                  <a:pt x="4518213" y="2759607"/>
                  <a:pt x="4518213" y="2770978"/>
                </a:cubicBezTo>
                <a:cubicBezTo>
                  <a:pt x="4518213" y="2782350"/>
                  <a:pt x="4508922" y="2791569"/>
                  <a:pt x="4497461" y="2791569"/>
                </a:cubicBezTo>
                <a:cubicBezTo>
                  <a:pt x="4485991" y="2791569"/>
                  <a:pt x="4476700" y="2782350"/>
                  <a:pt x="4476700" y="2770978"/>
                </a:cubicBezTo>
                <a:cubicBezTo>
                  <a:pt x="4476700" y="2759607"/>
                  <a:pt x="4485991" y="2750388"/>
                  <a:pt x="4497461" y="2750388"/>
                </a:cubicBezTo>
                <a:close/>
                <a:moveTo>
                  <a:pt x="3872696" y="2749966"/>
                </a:moveTo>
                <a:cubicBezTo>
                  <a:pt x="3884157" y="2749966"/>
                  <a:pt x="3893448" y="2759185"/>
                  <a:pt x="3893448" y="2770556"/>
                </a:cubicBezTo>
                <a:cubicBezTo>
                  <a:pt x="3893448" y="2781928"/>
                  <a:pt x="3884157" y="2791147"/>
                  <a:pt x="3872696" y="2791147"/>
                </a:cubicBezTo>
                <a:cubicBezTo>
                  <a:pt x="3861226" y="2791147"/>
                  <a:pt x="3851935" y="2781928"/>
                  <a:pt x="3851935" y="2770556"/>
                </a:cubicBezTo>
                <a:cubicBezTo>
                  <a:pt x="3851935" y="2759185"/>
                  <a:pt x="3861226" y="2749966"/>
                  <a:pt x="3872696" y="2749966"/>
                </a:cubicBezTo>
                <a:close/>
                <a:moveTo>
                  <a:pt x="3809911" y="2749966"/>
                </a:moveTo>
                <a:cubicBezTo>
                  <a:pt x="3821372" y="2749966"/>
                  <a:pt x="3830663" y="2759185"/>
                  <a:pt x="3830663" y="2770556"/>
                </a:cubicBezTo>
                <a:cubicBezTo>
                  <a:pt x="3830663" y="2781928"/>
                  <a:pt x="3821372" y="2791147"/>
                  <a:pt x="3809911" y="2791147"/>
                </a:cubicBezTo>
                <a:cubicBezTo>
                  <a:pt x="3798441" y="2791147"/>
                  <a:pt x="3789150" y="2781928"/>
                  <a:pt x="3789150" y="2770556"/>
                </a:cubicBezTo>
                <a:cubicBezTo>
                  <a:pt x="3789150" y="2759185"/>
                  <a:pt x="3798441" y="2749966"/>
                  <a:pt x="3809911" y="2749966"/>
                </a:cubicBezTo>
                <a:close/>
                <a:moveTo>
                  <a:pt x="3746104" y="2749966"/>
                </a:moveTo>
                <a:cubicBezTo>
                  <a:pt x="3757565" y="2749966"/>
                  <a:pt x="3766856" y="2759185"/>
                  <a:pt x="3766856" y="2770556"/>
                </a:cubicBezTo>
                <a:cubicBezTo>
                  <a:pt x="3766856" y="2781928"/>
                  <a:pt x="3757565" y="2791147"/>
                  <a:pt x="3746104" y="2791147"/>
                </a:cubicBezTo>
                <a:cubicBezTo>
                  <a:pt x="3734634" y="2791147"/>
                  <a:pt x="3725343" y="2781928"/>
                  <a:pt x="3725343" y="2770556"/>
                </a:cubicBezTo>
                <a:cubicBezTo>
                  <a:pt x="3725343" y="2759185"/>
                  <a:pt x="3734634" y="2749966"/>
                  <a:pt x="3746104" y="2749966"/>
                </a:cubicBezTo>
                <a:close/>
                <a:moveTo>
                  <a:pt x="3683238" y="2749966"/>
                </a:moveTo>
                <a:cubicBezTo>
                  <a:pt x="3694699" y="2749966"/>
                  <a:pt x="3703990" y="2759185"/>
                  <a:pt x="3703990" y="2770556"/>
                </a:cubicBezTo>
                <a:cubicBezTo>
                  <a:pt x="3703990" y="2781928"/>
                  <a:pt x="3694699" y="2791147"/>
                  <a:pt x="3683238" y="2791147"/>
                </a:cubicBezTo>
                <a:cubicBezTo>
                  <a:pt x="3671768" y="2791147"/>
                  <a:pt x="3662477" y="2781928"/>
                  <a:pt x="3662477" y="2770556"/>
                </a:cubicBezTo>
                <a:cubicBezTo>
                  <a:pt x="3662477" y="2759185"/>
                  <a:pt x="3671768" y="2749966"/>
                  <a:pt x="3683238" y="2749966"/>
                </a:cubicBezTo>
                <a:close/>
                <a:moveTo>
                  <a:pt x="3620113" y="2749966"/>
                </a:moveTo>
                <a:cubicBezTo>
                  <a:pt x="3631574" y="2749966"/>
                  <a:pt x="3640865" y="2759185"/>
                  <a:pt x="3640865" y="2770556"/>
                </a:cubicBezTo>
                <a:cubicBezTo>
                  <a:pt x="3640865" y="2781928"/>
                  <a:pt x="3631574" y="2791147"/>
                  <a:pt x="3620113" y="2791147"/>
                </a:cubicBezTo>
                <a:cubicBezTo>
                  <a:pt x="3608643" y="2791147"/>
                  <a:pt x="3599352" y="2781928"/>
                  <a:pt x="3599352" y="2770556"/>
                </a:cubicBezTo>
                <a:cubicBezTo>
                  <a:pt x="3599352" y="2759185"/>
                  <a:pt x="3608643" y="2749966"/>
                  <a:pt x="3620113" y="2749966"/>
                </a:cubicBezTo>
                <a:close/>
                <a:moveTo>
                  <a:pt x="3557328" y="2749966"/>
                </a:moveTo>
                <a:cubicBezTo>
                  <a:pt x="3568789" y="2749966"/>
                  <a:pt x="3578080" y="2759185"/>
                  <a:pt x="3578080" y="2770556"/>
                </a:cubicBezTo>
                <a:cubicBezTo>
                  <a:pt x="3578080" y="2781928"/>
                  <a:pt x="3568789" y="2791147"/>
                  <a:pt x="3557328" y="2791147"/>
                </a:cubicBezTo>
                <a:cubicBezTo>
                  <a:pt x="3545858" y="2791147"/>
                  <a:pt x="3536567" y="2781928"/>
                  <a:pt x="3536567" y="2770556"/>
                </a:cubicBezTo>
                <a:cubicBezTo>
                  <a:pt x="3536567" y="2759185"/>
                  <a:pt x="3545858" y="2749966"/>
                  <a:pt x="3557328" y="2749966"/>
                </a:cubicBezTo>
                <a:close/>
                <a:moveTo>
                  <a:pt x="1914614" y="2749966"/>
                </a:moveTo>
                <a:cubicBezTo>
                  <a:pt x="1926075" y="2749966"/>
                  <a:pt x="1935366" y="2759185"/>
                  <a:pt x="1935366" y="2770556"/>
                </a:cubicBezTo>
                <a:cubicBezTo>
                  <a:pt x="1935366" y="2781928"/>
                  <a:pt x="1926075" y="2791147"/>
                  <a:pt x="1914614" y="2791147"/>
                </a:cubicBezTo>
                <a:cubicBezTo>
                  <a:pt x="1903144" y="2791147"/>
                  <a:pt x="1893853" y="2781928"/>
                  <a:pt x="1893853" y="2770556"/>
                </a:cubicBezTo>
                <a:cubicBezTo>
                  <a:pt x="1893853" y="2759185"/>
                  <a:pt x="1903144" y="2749966"/>
                  <a:pt x="1914614" y="2749966"/>
                </a:cubicBezTo>
                <a:close/>
                <a:moveTo>
                  <a:pt x="1851569" y="2749966"/>
                </a:moveTo>
                <a:cubicBezTo>
                  <a:pt x="1863030" y="2749966"/>
                  <a:pt x="1872321" y="2759185"/>
                  <a:pt x="1872321" y="2770556"/>
                </a:cubicBezTo>
                <a:cubicBezTo>
                  <a:pt x="1872321" y="2781928"/>
                  <a:pt x="1863030" y="2791147"/>
                  <a:pt x="1851569" y="2791147"/>
                </a:cubicBezTo>
                <a:cubicBezTo>
                  <a:pt x="1840099" y="2791147"/>
                  <a:pt x="1830808" y="2781928"/>
                  <a:pt x="1830808" y="2770556"/>
                </a:cubicBezTo>
                <a:cubicBezTo>
                  <a:pt x="1830808" y="2759185"/>
                  <a:pt x="1840099" y="2749966"/>
                  <a:pt x="1851569" y="2749966"/>
                </a:cubicBezTo>
                <a:close/>
                <a:moveTo>
                  <a:pt x="1788703" y="2749966"/>
                </a:moveTo>
                <a:cubicBezTo>
                  <a:pt x="1800164" y="2749966"/>
                  <a:pt x="1809455" y="2759185"/>
                  <a:pt x="1809455" y="2770556"/>
                </a:cubicBezTo>
                <a:cubicBezTo>
                  <a:pt x="1809455" y="2781928"/>
                  <a:pt x="1800164" y="2791147"/>
                  <a:pt x="1788703" y="2791147"/>
                </a:cubicBezTo>
                <a:cubicBezTo>
                  <a:pt x="1777233" y="2791147"/>
                  <a:pt x="1767942" y="2781928"/>
                  <a:pt x="1767942" y="2770556"/>
                </a:cubicBezTo>
                <a:cubicBezTo>
                  <a:pt x="1767942" y="2759185"/>
                  <a:pt x="1777233" y="2749966"/>
                  <a:pt x="1788703" y="2749966"/>
                </a:cubicBezTo>
                <a:close/>
                <a:moveTo>
                  <a:pt x="1724976" y="2749966"/>
                </a:moveTo>
                <a:cubicBezTo>
                  <a:pt x="1736437" y="2749966"/>
                  <a:pt x="1745728" y="2759185"/>
                  <a:pt x="1745728" y="2770556"/>
                </a:cubicBezTo>
                <a:cubicBezTo>
                  <a:pt x="1745728" y="2781928"/>
                  <a:pt x="1736437" y="2791147"/>
                  <a:pt x="1724976" y="2791147"/>
                </a:cubicBezTo>
                <a:cubicBezTo>
                  <a:pt x="1713506" y="2791147"/>
                  <a:pt x="1704215" y="2781928"/>
                  <a:pt x="1704215" y="2770556"/>
                </a:cubicBezTo>
                <a:cubicBezTo>
                  <a:pt x="1704215" y="2759185"/>
                  <a:pt x="1713506" y="2749966"/>
                  <a:pt x="1724976" y="2749966"/>
                </a:cubicBezTo>
                <a:close/>
                <a:moveTo>
                  <a:pt x="1662111" y="2749966"/>
                </a:moveTo>
                <a:cubicBezTo>
                  <a:pt x="1673572" y="2749966"/>
                  <a:pt x="1682863" y="2759185"/>
                  <a:pt x="1682863" y="2770556"/>
                </a:cubicBezTo>
                <a:cubicBezTo>
                  <a:pt x="1682863" y="2781928"/>
                  <a:pt x="1673572" y="2791147"/>
                  <a:pt x="1662111" y="2791147"/>
                </a:cubicBezTo>
                <a:cubicBezTo>
                  <a:pt x="1650641" y="2791147"/>
                  <a:pt x="1641350" y="2781928"/>
                  <a:pt x="1641350" y="2770556"/>
                </a:cubicBezTo>
                <a:cubicBezTo>
                  <a:pt x="1641350" y="2759185"/>
                  <a:pt x="1650641" y="2749966"/>
                  <a:pt x="1662111" y="2749966"/>
                </a:cubicBezTo>
                <a:close/>
                <a:moveTo>
                  <a:pt x="1598985" y="2749966"/>
                </a:moveTo>
                <a:cubicBezTo>
                  <a:pt x="1610446" y="2749966"/>
                  <a:pt x="1619737" y="2759185"/>
                  <a:pt x="1619737" y="2770556"/>
                </a:cubicBezTo>
                <a:cubicBezTo>
                  <a:pt x="1619737" y="2781928"/>
                  <a:pt x="1610446" y="2791147"/>
                  <a:pt x="1598985" y="2791147"/>
                </a:cubicBezTo>
                <a:cubicBezTo>
                  <a:pt x="1587515" y="2791147"/>
                  <a:pt x="1578224" y="2781928"/>
                  <a:pt x="1578224" y="2770556"/>
                </a:cubicBezTo>
                <a:cubicBezTo>
                  <a:pt x="1578224" y="2759185"/>
                  <a:pt x="1587515" y="2749966"/>
                  <a:pt x="1598985" y="2749966"/>
                </a:cubicBezTo>
                <a:close/>
                <a:moveTo>
                  <a:pt x="1536110" y="2749966"/>
                </a:moveTo>
                <a:cubicBezTo>
                  <a:pt x="1547571" y="2749966"/>
                  <a:pt x="1556862" y="2759185"/>
                  <a:pt x="1556862" y="2770556"/>
                </a:cubicBezTo>
                <a:cubicBezTo>
                  <a:pt x="1556862" y="2781928"/>
                  <a:pt x="1547571" y="2791147"/>
                  <a:pt x="1536110" y="2791147"/>
                </a:cubicBezTo>
                <a:cubicBezTo>
                  <a:pt x="1524640" y="2791147"/>
                  <a:pt x="1515349" y="2781928"/>
                  <a:pt x="1515349" y="2770556"/>
                </a:cubicBezTo>
                <a:cubicBezTo>
                  <a:pt x="1515349" y="2759185"/>
                  <a:pt x="1524640" y="2749966"/>
                  <a:pt x="1536110" y="2749966"/>
                </a:cubicBezTo>
                <a:close/>
                <a:moveTo>
                  <a:pt x="1472393" y="2749966"/>
                </a:moveTo>
                <a:cubicBezTo>
                  <a:pt x="1483854" y="2749966"/>
                  <a:pt x="1493145" y="2759185"/>
                  <a:pt x="1493145" y="2770556"/>
                </a:cubicBezTo>
                <a:cubicBezTo>
                  <a:pt x="1493145" y="2781928"/>
                  <a:pt x="1483854" y="2791147"/>
                  <a:pt x="1472393" y="2791147"/>
                </a:cubicBezTo>
                <a:cubicBezTo>
                  <a:pt x="1460923" y="2791147"/>
                  <a:pt x="1451632" y="2781928"/>
                  <a:pt x="1451632" y="2770556"/>
                </a:cubicBezTo>
                <a:cubicBezTo>
                  <a:pt x="1451632" y="2759185"/>
                  <a:pt x="1460923" y="2749966"/>
                  <a:pt x="1472393" y="2749966"/>
                </a:cubicBezTo>
                <a:close/>
                <a:moveTo>
                  <a:pt x="1409518" y="2749966"/>
                </a:moveTo>
                <a:cubicBezTo>
                  <a:pt x="1420979" y="2749966"/>
                  <a:pt x="1430270" y="2759185"/>
                  <a:pt x="1430270" y="2770556"/>
                </a:cubicBezTo>
                <a:cubicBezTo>
                  <a:pt x="1430270" y="2781928"/>
                  <a:pt x="1420979" y="2791147"/>
                  <a:pt x="1409518" y="2791147"/>
                </a:cubicBezTo>
                <a:cubicBezTo>
                  <a:pt x="1398048" y="2791147"/>
                  <a:pt x="1388757" y="2781928"/>
                  <a:pt x="1388757" y="2770556"/>
                </a:cubicBezTo>
                <a:cubicBezTo>
                  <a:pt x="1388757" y="2759185"/>
                  <a:pt x="1398048" y="2749966"/>
                  <a:pt x="1409518" y="2749966"/>
                </a:cubicBezTo>
                <a:close/>
                <a:moveTo>
                  <a:pt x="1346141" y="2749966"/>
                </a:moveTo>
                <a:cubicBezTo>
                  <a:pt x="1357602" y="2749966"/>
                  <a:pt x="1366893" y="2759185"/>
                  <a:pt x="1366893" y="2770556"/>
                </a:cubicBezTo>
                <a:cubicBezTo>
                  <a:pt x="1366893" y="2781928"/>
                  <a:pt x="1357602" y="2791147"/>
                  <a:pt x="1346141" y="2791147"/>
                </a:cubicBezTo>
                <a:cubicBezTo>
                  <a:pt x="1334671" y="2791147"/>
                  <a:pt x="1325380" y="2781928"/>
                  <a:pt x="1325380" y="2770556"/>
                </a:cubicBezTo>
                <a:cubicBezTo>
                  <a:pt x="1325380" y="2759185"/>
                  <a:pt x="1334671" y="2749966"/>
                  <a:pt x="1346141" y="2749966"/>
                </a:cubicBezTo>
                <a:close/>
                <a:moveTo>
                  <a:pt x="1283266" y="2749966"/>
                </a:moveTo>
                <a:cubicBezTo>
                  <a:pt x="1294727" y="2749966"/>
                  <a:pt x="1304018" y="2759185"/>
                  <a:pt x="1304018" y="2770556"/>
                </a:cubicBezTo>
                <a:cubicBezTo>
                  <a:pt x="1304018" y="2781928"/>
                  <a:pt x="1294727" y="2791147"/>
                  <a:pt x="1283266" y="2791147"/>
                </a:cubicBezTo>
                <a:cubicBezTo>
                  <a:pt x="1271796" y="2791147"/>
                  <a:pt x="1262505" y="2781928"/>
                  <a:pt x="1262505" y="2770556"/>
                </a:cubicBezTo>
                <a:cubicBezTo>
                  <a:pt x="1262505" y="2759185"/>
                  <a:pt x="1271796" y="2749966"/>
                  <a:pt x="1283266" y="2749966"/>
                </a:cubicBezTo>
                <a:close/>
                <a:moveTo>
                  <a:pt x="1219549" y="2749966"/>
                </a:moveTo>
                <a:cubicBezTo>
                  <a:pt x="1231010" y="2749966"/>
                  <a:pt x="1240301" y="2759185"/>
                  <a:pt x="1240301" y="2770556"/>
                </a:cubicBezTo>
                <a:cubicBezTo>
                  <a:pt x="1240301" y="2781928"/>
                  <a:pt x="1231010" y="2791147"/>
                  <a:pt x="1219549" y="2791147"/>
                </a:cubicBezTo>
                <a:cubicBezTo>
                  <a:pt x="1208079" y="2791147"/>
                  <a:pt x="1198788" y="2781928"/>
                  <a:pt x="1198788" y="2770556"/>
                </a:cubicBezTo>
                <a:cubicBezTo>
                  <a:pt x="1198788" y="2759185"/>
                  <a:pt x="1208079" y="2749966"/>
                  <a:pt x="1219549" y="2749966"/>
                </a:cubicBezTo>
                <a:close/>
                <a:moveTo>
                  <a:pt x="1156674" y="2749966"/>
                </a:moveTo>
                <a:cubicBezTo>
                  <a:pt x="1168135" y="2749966"/>
                  <a:pt x="1177426" y="2759185"/>
                  <a:pt x="1177426" y="2770556"/>
                </a:cubicBezTo>
                <a:cubicBezTo>
                  <a:pt x="1177426" y="2781928"/>
                  <a:pt x="1168135" y="2791147"/>
                  <a:pt x="1156674" y="2791147"/>
                </a:cubicBezTo>
                <a:cubicBezTo>
                  <a:pt x="1145204" y="2791147"/>
                  <a:pt x="1135913" y="2781928"/>
                  <a:pt x="1135913" y="2770556"/>
                </a:cubicBezTo>
                <a:cubicBezTo>
                  <a:pt x="1135913" y="2759185"/>
                  <a:pt x="1145204" y="2749966"/>
                  <a:pt x="1156674" y="2749966"/>
                </a:cubicBezTo>
                <a:close/>
                <a:moveTo>
                  <a:pt x="6708567" y="2687943"/>
                </a:moveTo>
                <a:cubicBezTo>
                  <a:pt x="6720028" y="2687943"/>
                  <a:pt x="6729319" y="2697162"/>
                  <a:pt x="6729319" y="2708533"/>
                </a:cubicBezTo>
                <a:cubicBezTo>
                  <a:pt x="6729319" y="2719905"/>
                  <a:pt x="6720028" y="2729124"/>
                  <a:pt x="6708567" y="2729124"/>
                </a:cubicBezTo>
                <a:cubicBezTo>
                  <a:pt x="6697097" y="2729124"/>
                  <a:pt x="6687806" y="2719905"/>
                  <a:pt x="6687806" y="2708533"/>
                </a:cubicBezTo>
                <a:cubicBezTo>
                  <a:pt x="6687806" y="2697162"/>
                  <a:pt x="6697097" y="2687943"/>
                  <a:pt x="6708567" y="2687943"/>
                </a:cubicBezTo>
                <a:close/>
                <a:moveTo>
                  <a:pt x="6645352" y="2687943"/>
                </a:moveTo>
                <a:cubicBezTo>
                  <a:pt x="6656813" y="2687943"/>
                  <a:pt x="6666104" y="2697162"/>
                  <a:pt x="6666104" y="2708533"/>
                </a:cubicBezTo>
                <a:cubicBezTo>
                  <a:pt x="6666104" y="2719905"/>
                  <a:pt x="6656813" y="2729124"/>
                  <a:pt x="6645352" y="2729124"/>
                </a:cubicBezTo>
                <a:cubicBezTo>
                  <a:pt x="6633882" y="2729124"/>
                  <a:pt x="6624591" y="2719905"/>
                  <a:pt x="6624591" y="2708533"/>
                </a:cubicBezTo>
                <a:cubicBezTo>
                  <a:pt x="6624591" y="2697162"/>
                  <a:pt x="6633882" y="2687943"/>
                  <a:pt x="6645352" y="2687943"/>
                </a:cubicBezTo>
                <a:close/>
                <a:moveTo>
                  <a:pt x="6455894" y="2687943"/>
                </a:moveTo>
                <a:cubicBezTo>
                  <a:pt x="6467355" y="2687943"/>
                  <a:pt x="6476646" y="2697162"/>
                  <a:pt x="6476646" y="2708533"/>
                </a:cubicBezTo>
                <a:cubicBezTo>
                  <a:pt x="6476646" y="2719905"/>
                  <a:pt x="6467355" y="2729124"/>
                  <a:pt x="6455894" y="2729124"/>
                </a:cubicBezTo>
                <a:cubicBezTo>
                  <a:pt x="6444424" y="2729124"/>
                  <a:pt x="6435133" y="2719905"/>
                  <a:pt x="6435133" y="2708533"/>
                </a:cubicBezTo>
                <a:cubicBezTo>
                  <a:pt x="6435133" y="2697162"/>
                  <a:pt x="6444424" y="2687943"/>
                  <a:pt x="6455894" y="2687943"/>
                </a:cubicBezTo>
                <a:close/>
                <a:moveTo>
                  <a:pt x="6329723" y="2687943"/>
                </a:moveTo>
                <a:cubicBezTo>
                  <a:pt x="6341184" y="2687943"/>
                  <a:pt x="6350475" y="2697162"/>
                  <a:pt x="6350475" y="2708533"/>
                </a:cubicBezTo>
                <a:cubicBezTo>
                  <a:pt x="6350475" y="2719905"/>
                  <a:pt x="6341184" y="2729124"/>
                  <a:pt x="6329723" y="2729124"/>
                </a:cubicBezTo>
                <a:cubicBezTo>
                  <a:pt x="6318253" y="2729124"/>
                  <a:pt x="6308962" y="2719905"/>
                  <a:pt x="6308962" y="2708533"/>
                </a:cubicBezTo>
                <a:cubicBezTo>
                  <a:pt x="6308962" y="2697162"/>
                  <a:pt x="6318253" y="2687943"/>
                  <a:pt x="6329723" y="2687943"/>
                </a:cubicBezTo>
                <a:close/>
                <a:moveTo>
                  <a:pt x="6265915" y="2687943"/>
                </a:moveTo>
                <a:cubicBezTo>
                  <a:pt x="6277376" y="2687943"/>
                  <a:pt x="6286667" y="2697162"/>
                  <a:pt x="6286667" y="2708533"/>
                </a:cubicBezTo>
                <a:cubicBezTo>
                  <a:pt x="6286667" y="2719905"/>
                  <a:pt x="6277376" y="2729124"/>
                  <a:pt x="6265915" y="2729124"/>
                </a:cubicBezTo>
                <a:cubicBezTo>
                  <a:pt x="6254445" y="2729124"/>
                  <a:pt x="6245154" y="2719905"/>
                  <a:pt x="6245154" y="2708533"/>
                </a:cubicBezTo>
                <a:cubicBezTo>
                  <a:pt x="6245154" y="2697162"/>
                  <a:pt x="6254445" y="2687943"/>
                  <a:pt x="6265915" y="2687943"/>
                </a:cubicBezTo>
                <a:close/>
                <a:moveTo>
                  <a:pt x="6203050" y="2687943"/>
                </a:moveTo>
                <a:cubicBezTo>
                  <a:pt x="6214511" y="2687943"/>
                  <a:pt x="6223802" y="2697162"/>
                  <a:pt x="6223802" y="2708533"/>
                </a:cubicBezTo>
                <a:cubicBezTo>
                  <a:pt x="6223802" y="2719905"/>
                  <a:pt x="6214511" y="2729124"/>
                  <a:pt x="6203050" y="2729124"/>
                </a:cubicBezTo>
                <a:cubicBezTo>
                  <a:pt x="6191580" y="2729124"/>
                  <a:pt x="6182289" y="2719905"/>
                  <a:pt x="6182289" y="2708533"/>
                </a:cubicBezTo>
                <a:cubicBezTo>
                  <a:pt x="6182289" y="2697162"/>
                  <a:pt x="6191580" y="2687943"/>
                  <a:pt x="6203050" y="2687943"/>
                </a:cubicBezTo>
                <a:close/>
                <a:moveTo>
                  <a:pt x="6139924" y="2687943"/>
                </a:moveTo>
                <a:cubicBezTo>
                  <a:pt x="6151385" y="2687943"/>
                  <a:pt x="6160676" y="2697162"/>
                  <a:pt x="6160676" y="2708533"/>
                </a:cubicBezTo>
                <a:cubicBezTo>
                  <a:pt x="6160676" y="2719905"/>
                  <a:pt x="6151385" y="2729124"/>
                  <a:pt x="6139924" y="2729124"/>
                </a:cubicBezTo>
                <a:cubicBezTo>
                  <a:pt x="6128454" y="2729124"/>
                  <a:pt x="6119163" y="2719905"/>
                  <a:pt x="6119163" y="2708533"/>
                </a:cubicBezTo>
                <a:cubicBezTo>
                  <a:pt x="6119163" y="2697162"/>
                  <a:pt x="6128454" y="2687943"/>
                  <a:pt x="6139924" y="2687943"/>
                </a:cubicBezTo>
                <a:close/>
                <a:moveTo>
                  <a:pt x="6077139" y="2687943"/>
                </a:moveTo>
                <a:cubicBezTo>
                  <a:pt x="6088600" y="2687943"/>
                  <a:pt x="6097891" y="2697162"/>
                  <a:pt x="6097891" y="2708533"/>
                </a:cubicBezTo>
                <a:cubicBezTo>
                  <a:pt x="6097891" y="2719905"/>
                  <a:pt x="6088600" y="2729124"/>
                  <a:pt x="6077139" y="2729124"/>
                </a:cubicBezTo>
                <a:cubicBezTo>
                  <a:pt x="6065669" y="2729124"/>
                  <a:pt x="6056378" y="2719905"/>
                  <a:pt x="6056378" y="2708533"/>
                </a:cubicBezTo>
                <a:cubicBezTo>
                  <a:pt x="6056378" y="2697162"/>
                  <a:pt x="6065669" y="2687943"/>
                  <a:pt x="6077139" y="2687943"/>
                </a:cubicBezTo>
                <a:close/>
                <a:moveTo>
                  <a:pt x="6013332" y="2687943"/>
                </a:moveTo>
                <a:cubicBezTo>
                  <a:pt x="6024793" y="2687943"/>
                  <a:pt x="6034084" y="2697162"/>
                  <a:pt x="6034084" y="2708533"/>
                </a:cubicBezTo>
                <a:cubicBezTo>
                  <a:pt x="6034084" y="2719905"/>
                  <a:pt x="6024793" y="2729124"/>
                  <a:pt x="6013332" y="2729124"/>
                </a:cubicBezTo>
                <a:cubicBezTo>
                  <a:pt x="6001862" y="2729124"/>
                  <a:pt x="5992571" y="2719905"/>
                  <a:pt x="5992571" y="2708533"/>
                </a:cubicBezTo>
                <a:cubicBezTo>
                  <a:pt x="5992571" y="2697162"/>
                  <a:pt x="6001862" y="2687943"/>
                  <a:pt x="6013332" y="2687943"/>
                </a:cubicBezTo>
                <a:close/>
                <a:moveTo>
                  <a:pt x="5950457" y="2687943"/>
                </a:moveTo>
                <a:cubicBezTo>
                  <a:pt x="5961918" y="2687943"/>
                  <a:pt x="5971209" y="2697162"/>
                  <a:pt x="5971209" y="2708533"/>
                </a:cubicBezTo>
                <a:cubicBezTo>
                  <a:pt x="5971209" y="2719905"/>
                  <a:pt x="5961918" y="2729124"/>
                  <a:pt x="5950457" y="2729124"/>
                </a:cubicBezTo>
                <a:cubicBezTo>
                  <a:pt x="5938987" y="2729124"/>
                  <a:pt x="5929696" y="2719905"/>
                  <a:pt x="5929696" y="2708533"/>
                </a:cubicBezTo>
                <a:cubicBezTo>
                  <a:pt x="5929696" y="2697162"/>
                  <a:pt x="5938987" y="2687943"/>
                  <a:pt x="5950457" y="2687943"/>
                </a:cubicBezTo>
                <a:close/>
                <a:moveTo>
                  <a:pt x="5887331" y="2687943"/>
                </a:moveTo>
                <a:cubicBezTo>
                  <a:pt x="5898792" y="2687943"/>
                  <a:pt x="5908083" y="2697162"/>
                  <a:pt x="5908083" y="2708533"/>
                </a:cubicBezTo>
                <a:cubicBezTo>
                  <a:pt x="5908083" y="2719905"/>
                  <a:pt x="5898792" y="2729124"/>
                  <a:pt x="5887331" y="2729124"/>
                </a:cubicBezTo>
                <a:cubicBezTo>
                  <a:pt x="5875861" y="2729124"/>
                  <a:pt x="5866570" y="2719905"/>
                  <a:pt x="5866570" y="2708533"/>
                </a:cubicBezTo>
                <a:cubicBezTo>
                  <a:pt x="5866570" y="2697162"/>
                  <a:pt x="5875861" y="2687943"/>
                  <a:pt x="5887331" y="2687943"/>
                </a:cubicBezTo>
                <a:close/>
                <a:moveTo>
                  <a:pt x="5824546" y="2687943"/>
                </a:moveTo>
                <a:cubicBezTo>
                  <a:pt x="5836007" y="2687943"/>
                  <a:pt x="5845298" y="2697162"/>
                  <a:pt x="5845298" y="2708533"/>
                </a:cubicBezTo>
                <a:cubicBezTo>
                  <a:pt x="5845298" y="2719905"/>
                  <a:pt x="5836007" y="2729124"/>
                  <a:pt x="5824546" y="2729124"/>
                </a:cubicBezTo>
                <a:cubicBezTo>
                  <a:pt x="5813076" y="2729124"/>
                  <a:pt x="5803785" y="2719905"/>
                  <a:pt x="5803785" y="2708533"/>
                </a:cubicBezTo>
                <a:cubicBezTo>
                  <a:pt x="5803785" y="2697162"/>
                  <a:pt x="5813076" y="2687943"/>
                  <a:pt x="5824546" y="2687943"/>
                </a:cubicBezTo>
                <a:close/>
                <a:moveTo>
                  <a:pt x="5760829" y="2687943"/>
                </a:moveTo>
                <a:cubicBezTo>
                  <a:pt x="5772290" y="2687943"/>
                  <a:pt x="5781581" y="2697162"/>
                  <a:pt x="5781581" y="2708533"/>
                </a:cubicBezTo>
                <a:cubicBezTo>
                  <a:pt x="5781581" y="2719905"/>
                  <a:pt x="5772290" y="2729124"/>
                  <a:pt x="5760829" y="2729124"/>
                </a:cubicBezTo>
                <a:cubicBezTo>
                  <a:pt x="5749359" y="2729124"/>
                  <a:pt x="5740068" y="2719905"/>
                  <a:pt x="5740068" y="2708533"/>
                </a:cubicBezTo>
                <a:cubicBezTo>
                  <a:pt x="5740068" y="2697162"/>
                  <a:pt x="5749359" y="2687943"/>
                  <a:pt x="5760829" y="2687943"/>
                </a:cubicBezTo>
                <a:close/>
                <a:moveTo>
                  <a:pt x="5697954" y="2687943"/>
                </a:moveTo>
                <a:cubicBezTo>
                  <a:pt x="5709415" y="2687943"/>
                  <a:pt x="5718706" y="2697162"/>
                  <a:pt x="5718706" y="2708533"/>
                </a:cubicBezTo>
                <a:cubicBezTo>
                  <a:pt x="5718706" y="2719905"/>
                  <a:pt x="5709415" y="2729124"/>
                  <a:pt x="5697954" y="2729124"/>
                </a:cubicBezTo>
                <a:cubicBezTo>
                  <a:pt x="5686484" y="2729124"/>
                  <a:pt x="5677193" y="2719905"/>
                  <a:pt x="5677193" y="2708533"/>
                </a:cubicBezTo>
                <a:cubicBezTo>
                  <a:pt x="5677193" y="2697162"/>
                  <a:pt x="5686484" y="2687943"/>
                  <a:pt x="5697954" y="2687943"/>
                </a:cubicBezTo>
                <a:close/>
                <a:moveTo>
                  <a:pt x="5634747" y="2687943"/>
                </a:moveTo>
                <a:cubicBezTo>
                  <a:pt x="5646208" y="2687943"/>
                  <a:pt x="5655499" y="2697162"/>
                  <a:pt x="5655499" y="2708533"/>
                </a:cubicBezTo>
                <a:cubicBezTo>
                  <a:pt x="5655499" y="2719905"/>
                  <a:pt x="5646208" y="2729124"/>
                  <a:pt x="5634747" y="2729124"/>
                </a:cubicBezTo>
                <a:cubicBezTo>
                  <a:pt x="5623277" y="2729124"/>
                  <a:pt x="5613986" y="2719905"/>
                  <a:pt x="5613986" y="2708533"/>
                </a:cubicBezTo>
                <a:cubicBezTo>
                  <a:pt x="5613986" y="2697162"/>
                  <a:pt x="5623277" y="2687943"/>
                  <a:pt x="5634747" y="2687943"/>
                </a:cubicBezTo>
                <a:close/>
                <a:moveTo>
                  <a:pt x="5571962" y="2687943"/>
                </a:moveTo>
                <a:cubicBezTo>
                  <a:pt x="5583423" y="2687943"/>
                  <a:pt x="5592714" y="2697162"/>
                  <a:pt x="5592714" y="2708533"/>
                </a:cubicBezTo>
                <a:cubicBezTo>
                  <a:pt x="5592714" y="2719905"/>
                  <a:pt x="5583423" y="2729124"/>
                  <a:pt x="5571962" y="2729124"/>
                </a:cubicBezTo>
                <a:cubicBezTo>
                  <a:pt x="5560492" y="2729124"/>
                  <a:pt x="5551201" y="2719905"/>
                  <a:pt x="5551201" y="2708533"/>
                </a:cubicBezTo>
                <a:cubicBezTo>
                  <a:pt x="5551201" y="2697162"/>
                  <a:pt x="5560492" y="2687943"/>
                  <a:pt x="5571962" y="2687943"/>
                </a:cubicBezTo>
                <a:close/>
                <a:moveTo>
                  <a:pt x="5508236" y="2687943"/>
                </a:moveTo>
                <a:cubicBezTo>
                  <a:pt x="5519697" y="2687943"/>
                  <a:pt x="5528988" y="2697162"/>
                  <a:pt x="5528988" y="2708533"/>
                </a:cubicBezTo>
                <a:cubicBezTo>
                  <a:pt x="5528988" y="2719905"/>
                  <a:pt x="5519697" y="2729124"/>
                  <a:pt x="5508236" y="2729124"/>
                </a:cubicBezTo>
                <a:cubicBezTo>
                  <a:pt x="5496766" y="2729124"/>
                  <a:pt x="5487475" y="2719905"/>
                  <a:pt x="5487475" y="2708533"/>
                </a:cubicBezTo>
                <a:cubicBezTo>
                  <a:pt x="5487475" y="2697162"/>
                  <a:pt x="5496766" y="2687943"/>
                  <a:pt x="5508236" y="2687943"/>
                </a:cubicBezTo>
                <a:close/>
                <a:moveTo>
                  <a:pt x="5445370" y="2687943"/>
                </a:moveTo>
                <a:cubicBezTo>
                  <a:pt x="5456831" y="2687943"/>
                  <a:pt x="5466122" y="2697162"/>
                  <a:pt x="5466122" y="2708533"/>
                </a:cubicBezTo>
                <a:cubicBezTo>
                  <a:pt x="5466122" y="2719905"/>
                  <a:pt x="5456831" y="2729124"/>
                  <a:pt x="5445370" y="2729124"/>
                </a:cubicBezTo>
                <a:cubicBezTo>
                  <a:pt x="5433900" y="2729124"/>
                  <a:pt x="5424609" y="2719905"/>
                  <a:pt x="5424609" y="2708533"/>
                </a:cubicBezTo>
                <a:cubicBezTo>
                  <a:pt x="5424609" y="2697162"/>
                  <a:pt x="5433900" y="2687943"/>
                  <a:pt x="5445370" y="2687943"/>
                </a:cubicBezTo>
                <a:close/>
                <a:moveTo>
                  <a:pt x="5381904" y="2687943"/>
                </a:moveTo>
                <a:cubicBezTo>
                  <a:pt x="5393365" y="2687943"/>
                  <a:pt x="5402656" y="2697162"/>
                  <a:pt x="5402656" y="2708533"/>
                </a:cubicBezTo>
                <a:cubicBezTo>
                  <a:pt x="5402656" y="2719905"/>
                  <a:pt x="5393365" y="2729124"/>
                  <a:pt x="5381904" y="2729124"/>
                </a:cubicBezTo>
                <a:cubicBezTo>
                  <a:pt x="5370434" y="2729124"/>
                  <a:pt x="5361143" y="2719905"/>
                  <a:pt x="5361143" y="2708533"/>
                </a:cubicBezTo>
                <a:cubicBezTo>
                  <a:pt x="5361143" y="2697162"/>
                  <a:pt x="5370434" y="2687943"/>
                  <a:pt x="5381904" y="2687943"/>
                </a:cubicBezTo>
                <a:close/>
                <a:moveTo>
                  <a:pt x="5319029" y="2687943"/>
                </a:moveTo>
                <a:cubicBezTo>
                  <a:pt x="5330490" y="2687943"/>
                  <a:pt x="5339781" y="2697162"/>
                  <a:pt x="5339781" y="2708533"/>
                </a:cubicBezTo>
                <a:cubicBezTo>
                  <a:pt x="5339781" y="2719905"/>
                  <a:pt x="5330490" y="2729124"/>
                  <a:pt x="5319029" y="2729124"/>
                </a:cubicBezTo>
                <a:cubicBezTo>
                  <a:pt x="5307559" y="2729124"/>
                  <a:pt x="5298268" y="2719905"/>
                  <a:pt x="5298268" y="2708533"/>
                </a:cubicBezTo>
                <a:cubicBezTo>
                  <a:pt x="5298268" y="2697162"/>
                  <a:pt x="5307559" y="2687943"/>
                  <a:pt x="5319029" y="2687943"/>
                </a:cubicBezTo>
                <a:close/>
                <a:moveTo>
                  <a:pt x="5255311" y="2687943"/>
                </a:moveTo>
                <a:cubicBezTo>
                  <a:pt x="5266772" y="2687943"/>
                  <a:pt x="5276063" y="2697162"/>
                  <a:pt x="5276063" y="2708533"/>
                </a:cubicBezTo>
                <a:cubicBezTo>
                  <a:pt x="5276063" y="2719905"/>
                  <a:pt x="5266772" y="2729124"/>
                  <a:pt x="5255311" y="2729124"/>
                </a:cubicBezTo>
                <a:cubicBezTo>
                  <a:pt x="5243841" y="2729124"/>
                  <a:pt x="5234550" y="2719905"/>
                  <a:pt x="5234550" y="2708533"/>
                </a:cubicBezTo>
                <a:cubicBezTo>
                  <a:pt x="5234550" y="2697162"/>
                  <a:pt x="5243841" y="2687943"/>
                  <a:pt x="5255311" y="2687943"/>
                </a:cubicBezTo>
                <a:close/>
                <a:moveTo>
                  <a:pt x="5192437" y="2687943"/>
                </a:moveTo>
                <a:cubicBezTo>
                  <a:pt x="5203898" y="2687943"/>
                  <a:pt x="5213189" y="2697162"/>
                  <a:pt x="5213189" y="2708533"/>
                </a:cubicBezTo>
                <a:cubicBezTo>
                  <a:pt x="5213189" y="2719905"/>
                  <a:pt x="5203898" y="2729124"/>
                  <a:pt x="5192437" y="2729124"/>
                </a:cubicBezTo>
                <a:cubicBezTo>
                  <a:pt x="5180967" y="2729124"/>
                  <a:pt x="5171676" y="2719905"/>
                  <a:pt x="5171676" y="2708533"/>
                </a:cubicBezTo>
                <a:cubicBezTo>
                  <a:pt x="5171676" y="2697162"/>
                  <a:pt x="5180967" y="2687943"/>
                  <a:pt x="5192437" y="2687943"/>
                </a:cubicBezTo>
                <a:close/>
                <a:moveTo>
                  <a:pt x="5129311" y="2687943"/>
                </a:moveTo>
                <a:cubicBezTo>
                  <a:pt x="5140772" y="2687943"/>
                  <a:pt x="5150063" y="2697162"/>
                  <a:pt x="5150063" y="2708533"/>
                </a:cubicBezTo>
                <a:cubicBezTo>
                  <a:pt x="5150063" y="2719905"/>
                  <a:pt x="5140772" y="2729124"/>
                  <a:pt x="5129311" y="2729124"/>
                </a:cubicBezTo>
                <a:cubicBezTo>
                  <a:pt x="5117841" y="2729124"/>
                  <a:pt x="5108550" y="2719905"/>
                  <a:pt x="5108550" y="2708533"/>
                </a:cubicBezTo>
                <a:cubicBezTo>
                  <a:pt x="5108550" y="2697162"/>
                  <a:pt x="5117841" y="2687943"/>
                  <a:pt x="5129311" y="2687943"/>
                </a:cubicBezTo>
                <a:close/>
                <a:moveTo>
                  <a:pt x="5066535" y="2687943"/>
                </a:moveTo>
                <a:cubicBezTo>
                  <a:pt x="5077996" y="2687943"/>
                  <a:pt x="5087287" y="2697162"/>
                  <a:pt x="5087287" y="2708533"/>
                </a:cubicBezTo>
                <a:cubicBezTo>
                  <a:pt x="5087287" y="2719905"/>
                  <a:pt x="5077996" y="2729124"/>
                  <a:pt x="5066535" y="2729124"/>
                </a:cubicBezTo>
                <a:cubicBezTo>
                  <a:pt x="5055065" y="2729124"/>
                  <a:pt x="5045774" y="2719905"/>
                  <a:pt x="5045774" y="2708533"/>
                </a:cubicBezTo>
                <a:cubicBezTo>
                  <a:pt x="5045774" y="2697162"/>
                  <a:pt x="5055065" y="2687943"/>
                  <a:pt x="5066535" y="2687943"/>
                </a:cubicBezTo>
                <a:close/>
                <a:moveTo>
                  <a:pt x="5002718" y="2687943"/>
                </a:moveTo>
                <a:cubicBezTo>
                  <a:pt x="5014179" y="2687943"/>
                  <a:pt x="5023470" y="2697162"/>
                  <a:pt x="5023470" y="2708533"/>
                </a:cubicBezTo>
                <a:cubicBezTo>
                  <a:pt x="5023470" y="2719905"/>
                  <a:pt x="5014179" y="2729124"/>
                  <a:pt x="5002718" y="2729124"/>
                </a:cubicBezTo>
                <a:cubicBezTo>
                  <a:pt x="4991248" y="2729124"/>
                  <a:pt x="4981957" y="2719905"/>
                  <a:pt x="4981957" y="2708533"/>
                </a:cubicBezTo>
                <a:cubicBezTo>
                  <a:pt x="4981957" y="2697162"/>
                  <a:pt x="4991248" y="2687943"/>
                  <a:pt x="5002718" y="2687943"/>
                </a:cubicBezTo>
                <a:close/>
                <a:moveTo>
                  <a:pt x="4939853" y="2687943"/>
                </a:moveTo>
                <a:cubicBezTo>
                  <a:pt x="4951314" y="2687943"/>
                  <a:pt x="4960605" y="2697162"/>
                  <a:pt x="4960605" y="2708533"/>
                </a:cubicBezTo>
                <a:cubicBezTo>
                  <a:pt x="4960605" y="2719905"/>
                  <a:pt x="4951314" y="2729124"/>
                  <a:pt x="4939853" y="2729124"/>
                </a:cubicBezTo>
                <a:cubicBezTo>
                  <a:pt x="4928383" y="2729124"/>
                  <a:pt x="4919092" y="2719905"/>
                  <a:pt x="4919092" y="2708533"/>
                </a:cubicBezTo>
                <a:cubicBezTo>
                  <a:pt x="4919092" y="2697162"/>
                  <a:pt x="4928383" y="2687943"/>
                  <a:pt x="4939853" y="2687943"/>
                </a:cubicBezTo>
                <a:close/>
                <a:moveTo>
                  <a:pt x="4876817" y="2687943"/>
                </a:moveTo>
                <a:cubicBezTo>
                  <a:pt x="4888278" y="2687943"/>
                  <a:pt x="4897569" y="2697162"/>
                  <a:pt x="4897569" y="2708533"/>
                </a:cubicBezTo>
                <a:cubicBezTo>
                  <a:pt x="4897569" y="2719905"/>
                  <a:pt x="4888278" y="2729124"/>
                  <a:pt x="4876817" y="2729124"/>
                </a:cubicBezTo>
                <a:cubicBezTo>
                  <a:pt x="4865347" y="2729124"/>
                  <a:pt x="4856056" y="2719905"/>
                  <a:pt x="4856056" y="2708533"/>
                </a:cubicBezTo>
                <a:cubicBezTo>
                  <a:pt x="4856056" y="2697162"/>
                  <a:pt x="4865347" y="2687943"/>
                  <a:pt x="4876817" y="2687943"/>
                </a:cubicBezTo>
                <a:close/>
                <a:moveTo>
                  <a:pt x="4750224" y="2687943"/>
                </a:moveTo>
                <a:cubicBezTo>
                  <a:pt x="4761685" y="2687943"/>
                  <a:pt x="4770976" y="2697162"/>
                  <a:pt x="4770976" y="2708533"/>
                </a:cubicBezTo>
                <a:cubicBezTo>
                  <a:pt x="4770976" y="2719905"/>
                  <a:pt x="4761685" y="2729124"/>
                  <a:pt x="4750224" y="2729124"/>
                </a:cubicBezTo>
                <a:cubicBezTo>
                  <a:pt x="4738754" y="2729124"/>
                  <a:pt x="4729463" y="2719905"/>
                  <a:pt x="4729463" y="2708533"/>
                </a:cubicBezTo>
                <a:cubicBezTo>
                  <a:pt x="4729463" y="2697162"/>
                  <a:pt x="4738754" y="2687943"/>
                  <a:pt x="4750224" y="2687943"/>
                </a:cubicBezTo>
                <a:close/>
                <a:moveTo>
                  <a:pt x="4687350" y="2687943"/>
                </a:moveTo>
                <a:cubicBezTo>
                  <a:pt x="4698811" y="2687943"/>
                  <a:pt x="4708102" y="2697162"/>
                  <a:pt x="4708102" y="2708533"/>
                </a:cubicBezTo>
                <a:cubicBezTo>
                  <a:pt x="4708102" y="2719905"/>
                  <a:pt x="4698811" y="2729124"/>
                  <a:pt x="4687350" y="2729124"/>
                </a:cubicBezTo>
                <a:cubicBezTo>
                  <a:pt x="4675880" y="2729124"/>
                  <a:pt x="4666589" y="2719905"/>
                  <a:pt x="4666589" y="2708533"/>
                </a:cubicBezTo>
                <a:cubicBezTo>
                  <a:pt x="4666589" y="2697162"/>
                  <a:pt x="4675880" y="2687943"/>
                  <a:pt x="4687350" y="2687943"/>
                </a:cubicBezTo>
                <a:close/>
                <a:moveTo>
                  <a:pt x="4624224" y="2687943"/>
                </a:moveTo>
                <a:cubicBezTo>
                  <a:pt x="4635685" y="2687943"/>
                  <a:pt x="4644976" y="2697162"/>
                  <a:pt x="4644976" y="2708533"/>
                </a:cubicBezTo>
                <a:cubicBezTo>
                  <a:pt x="4644976" y="2719905"/>
                  <a:pt x="4635685" y="2729124"/>
                  <a:pt x="4624224" y="2729124"/>
                </a:cubicBezTo>
                <a:cubicBezTo>
                  <a:pt x="4612754" y="2729124"/>
                  <a:pt x="4603463" y="2719905"/>
                  <a:pt x="4603463" y="2708533"/>
                </a:cubicBezTo>
                <a:cubicBezTo>
                  <a:pt x="4603463" y="2697162"/>
                  <a:pt x="4612754" y="2687943"/>
                  <a:pt x="4624224" y="2687943"/>
                </a:cubicBezTo>
                <a:close/>
                <a:moveTo>
                  <a:pt x="4561358" y="2687943"/>
                </a:moveTo>
                <a:cubicBezTo>
                  <a:pt x="4572819" y="2687943"/>
                  <a:pt x="4582110" y="2697162"/>
                  <a:pt x="4582110" y="2708533"/>
                </a:cubicBezTo>
                <a:cubicBezTo>
                  <a:pt x="4582110" y="2719905"/>
                  <a:pt x="4572819" y="2729124"/>
                  <a:pt x="4561358" y="2729124"/>
                </a:cubicBezTo>
                <a:cubicBezTo>
                  <a:pt x="4549888" y="2729124"/>
                  <a:pt x="4540597" y="2719905"/>
                  <a:pt x="4540597" y="2708533"/>
                </a:cubicBezTo>
                <a:cubicBezTo>
                  <a:pt x="4540597" y="2697162"/>
                  <a:pt x="4549888" y="2687943"/>
                  <a:pt x="4561358" y="2687943"/>
                </a:cubicBezTo>
                <a:close/>
                <a:moveTo>
                  <a:pt x="4497721" y="2687943"/>
                </a:moveTo>
                <a:cubicBezTo>
                  <a:pt x="4509182" y="2687943"/>
                  <a:pt x="4518473" y="2697162"/>
                  <a:pt x="4518473" y="2708533"/>
                </a:cubicBezTo>
                <a:cubicBezTo>
                  <a:pt x="4518473" y="2719905"/>
                  <a:pt x="4509182" y="2729124"/>
                  <a:pt x="4497721" y="2729124"/>
                </a:cubicBezTo>
                <a:cubicBezTo>
                  <a:pt x="4486251" y="2729124"/>
                  <a:pt x="4476960" y="2719905"/>
                  <a:pt x="4476960" y="2708533"/>
                </a:cubicBezTo>
                <a:cubicBezTo>
                  <a:pt x="4476960" y="2697162"/>
                  <a:pt x="4486251" y="2687943"/>
                  <a:pt x="4497721" y="2687943"/>
                </a:cubicBezTo>
                <a:close/>
                <a:moveTo>
                  <a:pt x="4371299" y="2687943"/>
                </a:moveTo>
                <a:cubicBezTo>
                  <a:pt x="4382760" y="2687943"/>
                  <a:pt x="4392051" y="2697162"/>
                  <a:pt x="4392051" y="2708533"/>
                </a:cubicBezTo>
                <a:cubicBezTo>
                  <a:pt x="4392051" y="2719905"/>
                  <a:pt x="4382760" y="2729124"/>
                  <a:pt x="4371299" y="2729124"/>
                </a:cubicBezTo>
                <a:cubicBezTo>
                  <a:pt x="4359829" y="2729124"/>
                  <a:pt x="4350538" y="2719905"/>
                  <a:pt x="4350538" y="2708533"/>
                </a:cubicBezTo>
                <a:cubicBezTo>
                  <a:pt x="4350538" y="2697162"/>
                  <a:pt x="4359829" y="2687943"/>
                  <a:pt x="4371299" y="2687943"/>
                </a:cubicBezTo>
                <a:close/>
                <a:moveTo>
                  <a:pt x="4181922" y="2687943"/>
                </a:moveTo>
                <a:cubicBezTo>
                  <a:pt x="4193383" y="2687943"/>
                  <a:pt x="4202674" y="2697162"/>
                  <a:pt x="4202674" y="2708533"/>
                </a:cubicBezTo>
                <a:cubicBezTo>
                  <a:pt x="4202674" y="2719905"/>
                  <a:pt x="4193383" y="2729124"/>
                  <a:pt x="4181922" y="2729124"/>
                </a:cubicBezTo>
                <a:cubicBezTo>
                  <a:pt x="4170452" y="2729124"/>
                  <a:pt x="4161161" y="2719905"/>
                  <a:pt x="4161161" y="2708533"/>
                </a:cubicBezTo>
                <a:cubicBezTo>
                  <a:pt x="4161161" y="2697162"/>
                  <a:pt x="4170452" y="2687943"/>
                  <a:pt x="4181922" y="2687943"/>
                </a:cubicBezTo>
                <a:close/>
                <a:moveTo>
                  <a:pt x="3992204" y="2687943"/>
                </a:moveTo>
                <a:cubicBezTo>
                  <a:pt x="4003665" y="2687943"/>
                  <a:pt x="4012956" y="2697162"/>
                  <a:pt x="4012956" y="2708533"/>
                </a:cubicBezTo>
                <a:cubicBezTo>
                  <a:pt x="4012956" y="2719905"/>
                  <a:pt x="4003665" y="2729124"/>
                  <a:pt x="3992204" y="2729124"/>
                </a:cubicBezTo>
                <a:cubicBezTo>
                  <a:pt x="3980734" y="2729124"/>
                  <a:pt x="3971443" y="2719905"/>
                  <a:pt x="3971443" y="2708533"/>
                </a:cubicBezTo>
                <a:cubicBezTo>
                  <a:pt x="3971443" y="2697162"/>
                  <a:pt x="3980734" y="2687943"/>
                  <a:pt x="3992204" y="2687943"/>
                </a:cubicBezTo>
                <a:close/>
                <a:moveTo>
                  <a:pt x="3872867" y="2687513"/>
                </a:moveTo>
                <a:cubicBezTo>
                  <a:pt x="3884328" y="2687513"/>
                  <a:pt x="3893619" y="2696732"/>
                  <a:pt x="3893619" y="2708103"/>
                </a:cubicBezTo>
                <a:cubicBezTo>
                  <a:pt x="3893619" y="2719475"/>
                  <a:pt x="3884328" y="2728694"/>
                  <a:pt x="3872867" y="2728694"/>
                </a:cubicBezTo>
                <a:cubicBezTo>
                  <a:pt x="3861397" y="2728694"/>
                  <a:pt x="3852106" y="2719475"/>
                  <a:pt x="3852106" y="2708103"/>
                </a:cubicBezTo>
                <a:cubicBezTo>
                  <a:pt x="3852106" y="2696732"/>
                  <a:pt x="3861397" y="2687513"/>
                  <a:pt x="3872867" y="2687513"/>
                </a:cubicBezTo>
                <a:close/>
                <a:moveTo>
                  <a:pt x="3810082" y="2687513"/>
                </a:moveTo>
                <a:cubicBezTo>
                  <a:pt x="3821543" y="2687513"/>
                  <a:pt x="3830834" y="2696732"/>
                  <a:pt x="3830834" y="2708103"/>
                </a:cubicBezTo>
                <a:cubicBezTo>
                  <a:pt x="3830834" y="2719475"/>
                  <a:pt x="3821543" y="2728694"/>
                  <a:pt x="3810082" y="2728694"/>
                </a:cubicBezTo>
                <a:cubicBezTo>
                  <a:pt x="3798612" y="2728694"/>
                  <a:pt x="3789321" y="2719475"/>
                  <a:pt x="3789321" y="2708103"/>
                </a:cubicBezTo>
                <a:cubicBezTo>
                  <a:pt x="3789321" y="2696732"/>
                  <a:pt x="3798612" y="2687513"/>
                  <a:pt x="3810082" y="2687513"/>
                </a:cubicBezTo>
                <a:close/>
                <a:moveTo>
                  <a:pt x="1977650" y="2687513"/>
                </a:moveTo>
                <a:cubicBezTo>
                  <a:pt x="1989111" y="2687513"/>
                  <a:pt x="1998402" y="2696732"/>
                  <a:pt x="1998402" y="2708103"/>
                </a:cubicBezTo>
                <a:cubicBezTo>
                  <a:pt x="1998402" y="2719475"/>
                  <a:pt x="1989111" y="2728694"/>
                  <a:pt x="1977650" y="2728694"/>
                </a:cubicBezTo>
                <a:cubicBezTo>
                  <a:pt x="1966180" y="2728694"/>
                  <a:pt x="1956889" y="2719475"/>
                  <a:pt x="1956889" y="2708103"/>
                </a:cubicBezTo>
                <a:cubicBezTo>
                  <a:pt x="1956889" y="2696732"/>
                  <a:pt x="1966180" y="2687513"/>
                  <a:pt x="1977650" y="2687513"/>
                </a:cubicBezTo>
                <a:close/>
                <a:moveTo>
                  <a:pt x="1914784" y="2687513"/>
                </a:moveTo>
                <a:cubicBezTo>
                  <a:pt x="1926245" y="2687513"/>
                  <a:pt x="1935536" y="2696732"/>
                  <a:pt x="1935536" y="2708103"/>
                </a:cubicBezTo>
                <a:cubicBezTo>
                  <a:pt x="1935536" y="2719475"/>
                  <a:pt x="1926245" y="2728694"/>
                  <a:pt x="1914784" y="2728694"/>
                </a:cubicBezTo>
                <a:cubicBezTo>
                  <a:pt x="1903314" y="2728694"/>
                  <a:pt x="1894023" y="2719475"/>
                  <a:pt x="1894023" y="2708103"/>
                </a:cubicBezTo>
                <a:cubicBezTo>
                  <a:pt x="1894023" y="2696732"/>
                  <a:pt x="1903314" y="2687513"/>
                  <a:pt x="1914784" y="2687513"/>
                </a:cubicBezTo>
                <a:close/>
                <a:moveTo>
                  <a:pt x="1851658" y="2687513"/>
                </a:moveTo>
                <a:cubicBezTo>
                  <a:pt x="1863119" y="2687513"/>
                  <a:pt x="1872410" y="2696732"/>
                  <a:pt x="1872410" y="2708103"/>
                </a:cubicBezTo>
                <a:cubicBezTo>
                  <a:pt x="1872410" y="2719475"/>
                  <a:pt x="1863119" y="2728694"/>
                  <a:pt x="1851658" y="2728694"/>
                </a:cubicBezTo>
                <a:cubicBezTo>
                  <a:pt x="1840188" y="2728694"/>
                  <a:pt x="1830897" y="2719475"/>
                  <a:pt x="1830897" y="2708103"/>
                </a:cubicBezTo>
                <a:cubicBezTo>
                  <a:pt x="1830897" y="2696732"/>
                  <a:pt x="1840188" y="2687513"/>
                  <a:pt x="1851658" y="2687513"/>
                </a:cubicBezTo>
                <a:close/>
                <a:moveTo>
                  <a:pt x="1788873" y="2687513"/>
                </a:moveTo>
                <a:cubicBezTo>
                  <a:pt x="1800334" y="2687513"/>
                  <a:pt x="1809625" y="2696732"/>
                  <a:pt x="1809625" y="2708103"/>
                </a:cubicBezTo>
                <a:cubicBezTo>
                  <a:pt x="1809625" y="2719475"/>
                  <a:pt x="1800334" y="2728694"/>
                  <a:pt x="1788873" y="2728694"/>
                </a:cubicBezTo>
                <a:cubicBezTo>
                  <a:pt x="1777403" y="2728694"/>
                  <a:pt x="1768112" y="2719475"/>
                  <a:pt x="1768112" y="2708103"/>
                </a:cubicBezTo>
                <a:cubicBezTo>
                  <a:pt x="1768112" y="2696732"/>
                  <a:pt x="1777403" y="2687513"/>
                  <a:pt x="1788873" y="2687513"/>
                </a:cubicBezTo>
                <a:close/>
                <a:moveTo>
                  <a:pt x="1725066" y="2687513"/>
                </a:moveTo>
                <a:cubicBezTo>
                  <a:pt x="1736527" y="2687513"/>
                  <a:pt x="1745818" y="2696732"/>
                  <a:pt x="1745818" y="2708103"/>
                </a:cubicBezTo>
                <a:cubicBezTo>
                  <a:pt x="1745818" y="2719475"/>
                  <a:pt x="1736527" y="2728694"/>
                  <a:pt x="1725066" y="2728694"/>
                </a:cubicBezTo>
                <a:cubicBezTo>
                  <a:pt x="1713596" y="2728694"/>
                  <a:pt x="1704305" y="2719475"/>
                  <a:pt x="1704305" y="2708103"/>
                </a:cubicBezTo>
                <a:cubicBezTo>
                  <a:pt x="1704305" y="2696732"/>
                  <a:pt x="1713596" y="2687513"/>
                  <a:pt x="1725066" y="2687513"/>
                </a:cubicBezTo>
                <a:close/>
                <a:moveTo>
                  <a:pt x="1662191" y="2687513"/>
                </a:moveTo>
                <a:cubicBezTo>
                  <a:pt x="1673652" y="2687513"/>
                  <a:pt x="1682943" y="2696732"/>
                  <a:pt x="1682943" y="2708103"/>
                </a:cubicBezTo>
                <a:cubicBezTo>
                  <a:pt x="1682943" y="2719475"/>
                  <a:pt x="1673652" y="2728694"/>
                  <a:pt x="1662191" y="2728694"/>
                </a:cubicBezTo>
                <a:cubicBezTo>
                  <a:pt x="1650721" y="2728694"/>
                  <a:pt x="1641430" y="2719475"/>
                  <a:pt x="1641430" y="2708103"/>
                </a:cubicBezTo>
                <a:cubicBezTo>
                  <a:pt x="1641430" y="2696732"/>
                  <a:pt x="1650721" y="2687513"/>
                  <a:pt x="1662191" y="2687513"/>
                </a:cubicBezTo>
                <a:close/>
                <a:moveTo>
                  <a:pt x="1599155" y="2687513"/>
                </a:moveTo>
                <a:cubicBezTo>
                  <a:pt x="1610616" y="2687513"/>
                  <a:pt x="1619907" y="2696732"/>
                  <a:pt x="1619907" y="2708103"/>
                </a:cubicBezTo>
                <a:cubicBezTo>
                  <a:pt x="1619907" y="2719475"/>
                  <a:pt x="1610616" y="2728694"/>
                  <a:pt x="1599155" y="2728694"/>
                </a:cubicBezTo>
                <a:cubicBezTo>
                  <a:pt x="1587685" y="2728694"/>
                  <a:pt x="1578394" y="2719475"/>
                  <a:pt x="1578394" y="2708103"/>
                </a:cubicBezTo>
                <a:cubicBezTo>
                  <a:pt x="1578394" y="2696732"/>
                  <a:pt x="1587685" y="2687513"/>
                  <a:pt x="1599155" y="2687513"/>
                </a:cubicBezTo>
                <a:close/>
                <a:moveTo>
                  <a:pt x="1536281" y="2687513"/>
                </a:moveTo>
                <a:cubicBezTo>
                  <a:pt x="1547742" y="2687513"/>
                  <a:pt x="1557033" y="2696732"/>
                  <a:pt x="1557033" y="2708103"/>
                </a:cubicBezTo>
                <a:cubicBezTo>
                  <a:pt x="1557033" y="2719475"/>
                  <a:pt x="1547742" y="2728694"/>
                  <a:pt x="1536281" y="2728694"/>
                </a:cubicBezTo>
                <a:cubicBezTo>
                  <a:pt x="1524811" y="2728694"/>
                  <a:pt x="1515520" y="2719475"/>
                  <a:pt x="1515520" y="2708103"/>
                </a:cubicBezTo>
                <a:cubicBezTo>
                  <a:pt x="1515520" y="2696732"/>
                  <a:pt x="1524811" y="2687513"/>
                  <a:pt x="1536281" y="2687513"/>
                </a:cubicBezTo>
                <a:close/>
                <a:moveTo>
                  <a:pt x="1472563" y="2687513"/>
                </a:moveTo>
                <a:cubicBezTo>
                  <a:pt x="1484024" y="2687513"/>
                  <a:pt x="1493315" y="2696732"/>
                  <a:pt x="1493315" y="2708103"/>
                </a:cubicBezTo>
                <a:cubicBezTo>
                  <a:pt x="1493315" y="2719475"/>
                  <a:pt x="1484024" y="2728694"/>
                  <a:pt x="1472563" y="2728694"/>
                </a:cubicBezTo>
                <a:cubicBezTo>
                  <a:pt x="1461093" y="2728694"/>
                  <a:pt x="1451802" y="2719475"/>
                  <a:pt x="1451802" y="2708103"/>
                </a:cubicBezTo>
                <a:cubicBezTo>
                  <a:pt x="1451802" y="2696732"/>
                  <a:pt x="1461093" y="2687513"/>
                  <a:pt x="1472563" y="2687513"/>
                </a:cubicBezTo>
                <a:close/>
                <a:moveTo>
                  <a:pt x="1409688" y="2687513"/>
                </a:moveTo>
                <a:cubicBezTo>
                  <a:pt x="1421149" y="2687513"/>
                  <a:pt x="1430440" y="2696732"/>
                  <a:pt x="1430440" y="2708103"/>
                </a:cubicBezTo>
                <a:cubicBezTo>
                  <a:pt x="1430440" y="2719475"/>
                  <a:pt x="1421149" y="2728694"/>
                  <a:pt x="1409688" y="2728694"/>
                </a:cubicBezTo>
                <a:cubicBezTo>
                  <a:pt x="1398218" y="2728694"/>
                  <a:pt x="1388927" y="2719475"/>
                  <a:pt x="1388927" y="2708103"/>
                </a:cubicBezTo>
                <a:cubicBezTo>
                  <a:pt x="1388927" y="2696732"/>
                  <a:pt x="1398218" y="2687513"/>
                  <a:pt x="1409688" y="2687513"/>
                </a:cubicBezTo>
                <a:close/>
                <a:moveTo>
                  <a:pt x="1346222" y="2687513"/>
                </a:moveTo>
                <a:cubicBezTo>
                  <a:pt x="1357683" y="2687513"/>
                  <a:pt x="1366974" y="2696732"/>
                  <a:pt x="1366974" y="2708103"/>
                </a:cubicBezTo>
                <a:cubicBezTo>
                  <a:pt x="1366974" y="2719475"/>
                  <a:pt x="1357683" y="2728694"/>
                  <a:pt x="1346222" y="2728694"/>
                </a:cubicBezTo>
                <a:cubicBezTo>
                  <a:pt x="1334752" y="2728694"/>
                  <a:pt x="1325461" y="2719475"/>
                  <a:pt x="1325461" y="2708103"/>
                </a:cubicBezTo>
                <a:cubicBezTo>
                  <a:pt x="1325461" y="2696732"/>
                  <a:pt x="1334752" y="2687513"/>
                  <a:pt x="1346222" y="2687513"/>
                </a:cubicBezTo>
                <a:close/>
                <a:moveTo>
                  <a:pt x="1283356" y="2687513"/>
                </a:moveTo>
                <a:cubicBezTo>
                  <a:pt x="1294817" y="2687513"/>
                  <a:pt x="1304108" y="2696732"/>
                  <a:pt x="1304108" y="2708103"/>
                </a:cubicBezTo>
                <a:cubicBezTo>
                  <a:pt x="1304108" y="2719475"/>
                  <a:pt x="1294817" y="2728694"/>
                  <a:pt x="1283356" y="2728694"/>
                </a:cubicBezTo>
                <a:cubicBezTo>
                  <a:pt x="1271886" y="2728694"/>
                  <a:pt x="1262595" y="2719475"/>
                  <a:pt x="1262595" y="2708103"/>
                </a:cubicBezTo>
                <a:cubicBezTo>
                  <a:pt x="1262595" y="2696732"/>
                  <a:pt x="1271886" y="2687513"/>
                  <a:pt x="1283356" y="2687513"/>
                </a:cubicBezTo>
                <a:close/>
                <a:moveTo>
                  <a:pt x="1219629" y="2687513"/>
                </a:moveTo>
                <a:cubicBezTo>
                  <a:pt x="1231090" y="2687513"/>
                  <a:pt x="1240381" y="2696732"/>
                  <a:pt x="1240381" y="2708103"/>
                </a:cubicBezTo>
                <a:cubicBezTo>
                  <a:pt x="1240381" y="2719475"/>
                  <a:pt x="1231090" y="2728694"/>
                  <a:pt x="1219629" y="2728694"/>
                </a:cubicBezTo>
                <a:cubicBezTo>
                  <a:pt x="1208159" y="2728694"/>
                  <a:pt x="1198868" y="2719475"/>
                  <a:pt x="1198868" y="2708103"/>
                </a:cubicBezTo>
                <a:cubicBezTo>
                  <a:pt x="1198868" y="2696732"/>
                  <a:pt x="1208159" y="2687513"/>
                  <a:pt x="1219629" y="2687513"/>
                </a:cubicBezTo>
                <a:close/>
                <a:moveTo>
                  <a:pt x="1156764" y="2687513"/>
                </a:moveTo>
                <a:cubicBezTo>
                  <a:pt x="1168225" y="2687513"/>
                  <a:pt x="1177516" y="2696732"/>
                  <a:pt x="1177516" y="2708103"/>
                </a:cubicBezTo>
                <a:cubicBezTo>
                  <a:pt x="1177516" y="2719475"/>
                  <a:pt x="1168225" y="2728694"/>
                  <a:pt x="1156764" y="2728694"/>
                </a:cubicBezTo>
                <a:cubicBezTo>
                  <a:pt x="1145294" y="2728694"/>
                  <a:pt x="1136003" y="2719475"/>
                  <a:pt x="1136003" y="2708103"/>
                </a:cubicBezTo>
                <a:cubicBezTo>
                  <a:pt x="1136003" y="2696732"/>
                  <a:pt x="1145294" y="2687513"/>
                  <a:pt x="1156764" y="2687513"/>
                </a:cubicBezTo>
                <a:close/>
                <a:moveTo>
                  <a:pt x="1093638" y="2687513"/>
                </a:moveTo>
                <a:cubicBezTo>
                  <a:pt x="1105099" y="2687513"/>
                  <a:pt x="1114390" y="2696732"/>
                  <a:pt x="1114390" y="2708103"/>
                </a:cubicBezTo>
                <a:cubicBezTo>
                  <a:pt x="1114390" y="2719475"/>
                  <a:pt x="1105099" y="2728694"/>
                  <a:pt x="1093638" y="2728694"/>
                </a:cubicBezTo>
                <a:cubicBezTo>
                  <a:pt x="1082168" y="2728694"/>
                  <a:pt x="1072877" y="2719475"/>
                  <a:pt x="1072877" y="2708103"/>
                </a:cubicBezTo>
                <a:cubicBezTo>
                  <a:pt x="1072877" y="2696732"/>
                  <a:pt x="1082168" y="2687513"/>
                  <a:pt x="1093638" y="2687513"/>
                </a:cubicBezTo>
                <a:close/>
                <a:moveTo>
                  <a:pt x="1030763" y="2687513"/>
                </a:moveTo>
                <a:cubicBezTo>
                  <a:pt x="1042224" y="2687513"/>
                  <a:pt x="1051515" y="2696732"/>
                  <a:pt x="1051515" y="2708103"/>
                </a:cubicBezTo>
                <a:cubicBezTo>
                  <a:pt x="1051515" y="2719475"/>
                  <a:pt x="1042224" y="2728694"/>
                  <a:pt x="1030763" y="2728694"/>
                </a:cubicBezTo>
                <a:cubicBezTo>
                  <a:pt x="1019293" y="2728694"/>
                  <a:pt x="1010002" y="2719475"/>
                  <a:pt x="1010002" y="2708103"/>
                </a:cubicBezTo>
                <a:cubicBezTo>
                  <a:pt x="1010002" y="2696732"/>
                  <a:pt x="1019293" y="2687513"/>
                  <a:pt x="1030763" y="2687513"/>
                </a:cubicBezTo>
                <a:close/>
                <a:moveTo>
                  <a:pt x="6771433" y="2625320"/>
                </a:moveTo>
                <a:cubicBezTo>
                  <a:pt x="6782894" y="2625320"/>
                  <a:pt x="6792185" y="2634539"/>
                  <a:pt x="6792185" y="2645910"/>
                </a:cubicBezTo>
                <a:cubicBezTo>
                  <a:pt x="6792185" y="2657282"/>
                  <a:pt x="6782894" y="2666501"/>
                  <a:pt x="6771433" y="2666501"/>
                </a:cubicBezTo>
                <a:cubicBezTo>
                  <a:pt x="6759963" y="2666501"/>
                  <a:pt x="6750672" y="2657282"/>
                  <a:pt x="6750672" y="2645910"/>
                </a:cubicBezTo>
                <a:cubicBezTo>
                  <a:pt x="6750672" y="2634539"/>
                  <a:pt x="6759963" y="2625320"/>
                  <a:pt x="6771433" y="2625320"/>
                </a:cubicBezTo>
                <a:close/>
                <a:moveTo>
                  <a:pt x="6455894" y="2625320"/>
                </a:moveTo>
                <a:cubicBezTo>
                  <a:pt x="6467355" y="2625320"/>
                  <a:pt x="6476646" y="2634539"/>
                  <a:pt x="6476646" y="2645910"/>
                </a:cubicBezTo>
                <a:cubicBezTo>
                  <a:pt x="6476646" y="2657282"/>
                  <a:pt x="6467355" y="2666501"/>
                  <a:pt x="6455894" y="2666501"/>
                </a:cubicBezTo>
                <a:cubicBezTo>
                  <a:pt x="6444424" y="2666501"/>
                  <a:pt x="6435133" y="2657282"/>
                  <a:pt x="6435133" y="2645910"/>
                </a:cubicBezTo>
                <a:cubicBezTo>
                  <a:pt x="6435133" y="2634539"/>
                  <a:pt x="6444424" y="2625320"/>
                  <a:pt x="6455894" y="2625320"/>
                </a:cubicBezTo>
                <a:close/>
                <a:moveTo>
                  <a:pt x="6265915" y="2625320"/>
                </a:moveTo>
                <a:cubicBezTo>
                  <a:pt x="6277376" y="2625320"/>
                  <a:pt x="6286667" y="2634539"/>
                  <a:pt x="6286667" y="2645910"/>
                </a:cubicBezTo>
                <a:cubicBezTo>
                  <a:pt x="6286667" y="2657282"/>
                  <a:pt x="6277376" y="2666501"/>
                  <a:pt x="6265915" y="2666501"/>
                </a:cubicBezTo>
                <a:cubicBezTo>
                  <a:pt x="6254445" y="2666501"/>
                  <a:pt x="6245154" y="2657282"/>
                  <a:pt x="6245154" y="2645910"/>
                </a:cubicBezTo>
                <a:cubicBezTo>
                  <a:pt x="6245154" y="2634539"/>
                  <a:pt x="6254445" y="2625320"/>
                  <a:pt x="6265915" y="2625320"/>
                </a:cubicBezTo>
                <a:close/>
                <a:moveTo>
                  <a:pt x="6203050" y="2625320"/>
                </a:moveTo>
                <a:cubicBezTo>
                  <a:pt x="6214511" y="2625320"/>
                  <a:pt x="6223802" y="2634539"/>
                  <a:pt x="6223802" y="2645910"/>
                </a:cubicBezTo>
                <a:cubicBezTo>
                  <a:pt x="6223802" y="2657282"/>
                  <a:pt x="6214511" y="2666501"/>
                  <a:pt x="6203050" y="2666501"/>
                </a:cubicBezTo>
                <a:cubicBezTo>
                  <a:pt x="6191580" y="2666501"/>
                  <a:pt x="6182289" y="2657282"/>
                  <a:pt x="6182289" y="2645910"/>
                </a:cubicBezTo>
                <a:cubicBezTo>
                  <a:pt x="6182289" y="2634539"/>
                  <a:pt x="6191580" y="2625320"/>
                  <a:pt x="6203050" y="2625320"/>
                </a:cubicBezTo>
                <a:close/>
                <a:moveTo>
                  <a:pt x="6139924" y="2625320"/>
                </a:moveTo>
                <a:cubicBezTo>
                  <a:pt x="6151385" y="2625320"/>
                  <a:pt x="6160676" y="2634539"/>
                  <a:pt x="6160676" y="2645910"/>
                </a:cubicBezTo>
                <a:cubicBezTo>
                  <a:pt x="6160676" y="2657282"/>
                  <a:pt x="6151385" y="2666501"/>
                  <a:pt x="6139924" y="2666501"/>
                </a:cubicBezTo>
                <a:cubicBezTo>
                  <a:pt x="6128454" y="2666501"/>
                  <a:pt x="6119163" y="2657282"/>
                  <a:pt x="6119163" y="2645910"/>
                </a:cubicBezTo>
                <a:cubicBezTo>
                  <a:pt x="6119163" y="2634539"/>
                  <a:pt x="6128454" y="2625320"/>
                  <a:pt x="6139924" y="2625320"/>
                </a:cubicBezTo>
                <a:close/>
                <a:moveTo>
                  <a:pt x="6077139" y="2625320"/>
                </a:moveTo>
                <a:cubicBezTo>
                  <a:pt x="6088600" y="2625320"/>
                  <a:pt x="6097891" y="2634539"/>
                  <a:pt x="6097891" y="2645910"/>
                </a:cubicBezTo>
                <a:cubicBezTo>
                  <a:pt x="6097891" y="2657282"/>
                  <a:pt x="6088600" y="2666501"/>
                  <a:pt x="6077139" y="2666501"/>
                </a:cubicBezTo>
                <a:cubicBezTo>
                  <a:pt x="6065669" y="2666501"/>
                  <a:pt x="6056378" y="2657282"/>
                  <a:pt x="6056378" y="2645910"/>
                </a:cubicBezTo>
                <a:cubicBezTo>
                  <a:pt x="6056378" y="2634539"/>
                  <a:pt x="6065669" y="2625320"/>
                  <a:pt x="6077139" y="2625320"/>
                </a:cubicBezTo>
                <a:close/>
                <a:moveTo>
                  <a:pt x="6013332" y="2625320"/>
                </a:moveTo>
                <a:cubicBezTo>
                  <a:pt x="6024793" y="2625320"/>
                  <a:pt x="6034084" y="2634539"/>
                  <a:pt x="6034084" y="2645910"/>
                </a:cubicBezTo>
                <a:cubicBezTo>
                  <a:pt x="6034084" y="2657282"/>
                  <a:pt x="6024793" y="2666501"/>
                  <a:pt x="6013332" y="2666501"/>
                </a:cubicBezTo>
                <a:cubicBezTo>
                  <a:pt x="6001862" y="2666501"/>
                  <a:pt x="5992571" y="2657282"/>
                  <a:pt x="5992571" y="2645910"/>
                </a:cubicBezTo>
                <a:cubicBezTo>
                  <a:pt x="5992571" y="2634539"/>
                  <a:pt x="6001862" y="2625320"/>
                  <a:pt x="6013332" y="2625320"/>
                </a:cubicBezTo>
                <a:close/>
                <a:moveTo>
                  <a:pt x="5950457" y="2625320"/>
                </a:moveTo>
                <a:cubicBezTo>
                  <a:pt x="5961918" y="2625320"/>
                  <a:pt x="5971209" y="2634539"/>
                  <a:pt x="5971209" y="2645910"/>
                </a:cubicBezTo>
                <a:cubicBezTo>
                  <a:pt x="5971209" y="2657282"/>
                  <a:pt x="5961918" y="2666501"/>
                  <a:pt x="5950457" y="2666501"/>
                </a:cubicBezTo>
                <a:cubicBezTo>
                  <a:pt x="5938987" y="2666501"/>
                  <a:pt x="5929696" y="2657282"/>
                  <a:pt x="5929696" y="2645910"/>
                </a:cubicBezTo>
                <a:cubicBezTo>
                  <a:pt x="5929696" y="2634539"/>
                  <a:pt x="5938987" y="2625320"/>
                  <a:pt x="5950457" y="2625320"/>
                </a:cubicBezTo>
                <a:close/>
                <a:moveTo>
                  <a:pt x="5887331" y="2625320"/>
                </a:moveTo>
                <a:cubicBezTo>
                  <a:pt x="5898792" y="2625320"/>
                  <a:pt x="5908083" y="2634539"/>
                  <a:pt x="5908083" y="2645910"/>
                </a:cubicBezTo>
                <a:cubicBezTo>
                  <a:pt x="5908083" y="2657282"/>
                  <a:pt x="5898792" y="2666501"/>
                  <a:pt x="5887331" y="2666501"/>
                </a:cubicBezTo>
                <a:cubicBezTo>
                  <a:pt x="5875861" y="2666501"/>
                  <a:pt x="5866570" y="2657282"/>
                  <a:pt x="5866570" y="2645910"/>
                </a:cubicBezTo>
                <a:cubicBezTo>
                  <a:pt x="5866570" y="2634539"/>
                  <a:pt x="5875861" y="2625320"/>
                  <a:pt x="5887331" y="2625320"/>
                </a:cubicBezTo>
                <a:close/>
                <a:moveTo>
                  <a:pt x="5824546" y="2625320"/>
                </a:moveTo>
                <a:cubicBezTo>
                  <a:pt x="5836007" y="2625320"/>
                  <a:pt x="5845298" y="2634539"/>
                  <a:pt x="5845298" y="2645910"/>
                </a:cubicBezTo>
                <a:cubicBezTo>
                  <a:pt x="5845298" y="2657282"/>
                  <a:pt x="5836007" y="2666501"/>
                  <a:pt x="5824546" y="2666501"/>
                </a:cubicBezTo>
                <a:cubicBezTo>
                  <a:pt x="5813076" y="2666501"/>
                  <a:pt x="5803785" y="2657282"/>
                  <a:pt x="5803785" y="2645910"/>
                </a:cubicBezTo>
                <a:cubicBezTo>
                  <a:pt x="5803785" y="2634539"/>
                  <a:pt x="5813076" y="2625320"/>
                  <a:pt x="5824546" y="2625320"/>
                </a:cubicBezTo>
                <a:close/>
                <a:moveTo>
                  <a:pt x="5760829" y="2625320"/>
                </a:moveTo>
                <a:cubicBezTo>
                  <a:pt x="5772290" y="2625320"/>
                  <a:pt x="5781581" y="2634539"/>
                  <a:pt x="5781581" y="2645910"/>
                </a:cubicBezTo>
                <a:cubicBezTo>
                  <a:pt x="5781581" y="2657282"/>
                  <a:pt x="5772290" y="2666501"/>
                  <a:pt x="5760829" y="2666501"/>
                </a:cubicBezTo>
                <a:cubicBezTo>
                  <a:pt x="5749359" y="2666501"/>
                  <a:pt x="5740068" y="2657282"/>
                  <a:pt x="5740068" y="2645910"/>
                </a:cubicBezTo>
                <a:cubicBezTo>
                  <a:pt x="5740068" y="2634539"/>
                  <a:pt x="5749359" y="2625320"/>
                  <a:pt x="5760829" y="2625320"/>
                </a:cubicBezTo>
                <a:close/>
                <a:moveTo>
                  <a:pt x="5697954" y="2625320"/>
                </a:moveTo>
                <a:cubicBezTo>
                  <a:pt x="5709415" y="2625320"/>
                  <a:pt x="5718706" y="2634539"/>
                  <a:pt x="5718706" y="2645910"/>
                </a:cubicBezTo>
                <a:cubicBezTo>
                  <a:pt x="5718706" y="2657282"/>
                  <a:pt x="5709415" y="2666501"/>
                  <a:pt x="5697954" y="2666501"/>
                </a:cubicBezTo>
                <a:cubicBezTo>
                  <a:pt x="5686484" y="2666501"/>
                  <a:pt x="5677193" y="2657282"/>
                  <a:pt x="5677193" y="2645910"/>
                </a:cubicBezTo>
                <a:cubicBezTo>
                  <a:pt x="5677193" y="2634539"/>
                  <a:pt x="5686484" y="2625320"/>
                  <a:pt x="5697954" y="2625320"/>
                </a:cubicBezTo>
                <a:close/>
                <a:moveTo>
                  <a:pt x="5634747" y="2625320"/>
                </a:moveTo>
                <a:cubicBezTo>
                  <a:pt x="5646208" y="2625320"/>
                  <a:pt x="5655499" y="2634539"/>
                  <a:pt x="5655499" y="2645910"/>
                </a:cubicBezTo>
                <a:cubicBezTo>
                  <a:pt x="5655499" y="2657282"/>
                  <a:pt x="5646208" y="2666501"/>
                  <a:pt x="5634747" y="2666501"/>
                </a:cubicBezTo>
                <a:cubicBezTo>
                  <a:pt x="5623277" y="2666501"/>
                  <a:pt x="5613986" y="2657282"/>
                  <a:pt x="5613986" y="2645910"/>
                </a:cubicBezTo>
                <a:cubicBezTo>
                  <a:pt x="5613986" y="2634539"/>
                  <a:pt x="5623277" y="2625320"/>
                  <a:pt x="5634747" y="2625320"/>
                </a:cubicBezTo>
                <a:close/>
                <a:moveTo>
                  <a:pt x="5571962" y="2625320"/>
                </a:moveTo>
                <a:cubicBezTo>
                  <a:pt x="5583423" y="2625320"/>
                  <a:pt x="5592714" y="2634539"/>
                  <a:pt x="5592714" y="2645910"/>
                </a:cubicBezTo>
                <a:cubicBezTo>
                  <a:pt x="5592714" y="2657282"/>
                  <a:pt x="5583423" y="2666501"/>
                  <a:pt x="5571962" y="2666501"/>
                </a:cubicBezTo>
                <a:cubicBezTo>
                  <a:pt x="5560492" y="2666501"/>
                  <a:pt x="5551201" y="2657282"/>
                  <a:pt x="5551201" y="2645910"/>
                </a:cubicBezTo>
                <a:cubicBezTo>
                  <a:pt x="5551201" y="2634539"/>
                  <a:pt x="5560492" y="2625320"/>
                  <a:pt x="5571962" y="2625320"/>
                </a:cubicBezTo>
                <a:close/>
                <a:moveTo>
                  <a:pt x="5508236" y="2625320"/>
                </a:moveTo>
                <a:cubicBezTo>
                  <a:pt x="5519697" y="2625320"/>
                  <a:pt x="5528988" y="2634539"/>
                  <a:pt x="5528988" y="2645910"/>
                </a:cubicBezTo>
                <a:cubicBezTo>
                  <a:pt x="5528988" y="2657282"/>
                  <a:pt x="5519697" y="2666501"/>
                  <a:pt x="5508236" y="2666501"/>
                </a:cubicBezTo>
                <a:cubicBezTo>
                  <a:pt x="5496766" y="2666501"/>
                  <a:pt x="5487475" y="2657282"/>
                  <a:pt x="5487475" y="2645910"/>
                </a:cubicBezTo>
                <a:cubicBezTo>
                  <a:pt x="5487475" y="2634539"/>
                  <a:pt x="5496766" y="2625320"/>
                  <a:pt x="5508236" y="2625320"/>
                </a:cubicBezTo>
                <a:close/>
                <a:moveTo>
                  <a:pt x="5445370" y="2625320"/>
                </a:moveTo>
                <a:cubicBezTo>
                  <a:pt x="5456831" y="2625320"/>
                  <a:pt x="5466122" y="2634539"/>
                  <a:pt x="5466122" y="2645910"/>
                </a:cubicBezTo>
                <a:cubicBezTo>
                  <a:pt x="5466122" y="2657282"/>
                  <a:pt x="5456831" y="2666501"/>
                  <a:pt x="5445370" y="2666501"/>
                </a:cubicBezTo>
                <a:cubicBezTo>
                  <a:pt x="5433900" y="2666501"/>
                  <a:pt x="5424609" y="2657282"/>
                  <a:pt x="5424609" y="2645910"/>
                </a:cubicBezTo>
                <a:cubicBezTo>
                  <a:pt x="5424609" y="2634539"/>
                  <a:pt x="5433900" y="2625320"/>
                  <a:pt x="5445370" y="2625320"/>
                </a:cubicBezTo>
                <a:close/>
                <a:moveTo>
                  <a:pt x="5381904" y="2625320"/>
                </a:moveTo>
                <a:cubicBezTo>
                  <a:pt x="5393365" y="2625320"/>
                  <a:pt x="5402656" y="2634539"/>
                  <a:pt x="5402656" y="2645910"/>
                </a:cubicBezTo>
                <a:cubicBezTo>
                  <a:pt x="5402656" y="2657282"/>
                  <a:pt x="5393365" y="2666501"/>
                  <a:pt x="5381904" y="2666501"/>
                </a:cubicBezTo>
                <a:cubicBezTo>
                  <a:pt x="5370434" y="2666501"/>
                  <a:pt x="5361143" y="2657282"/>
                  <a:pt x="5361143" y="2645910"/>
                </a:cubicBezTo>
                <a:cubicBezTo>
                  <a:pt x="5361143" y="2634539"/>
                  <a:pt x="5370434" y="2625320"/>
                  <a:pt x="5381904" y="2625320"/>
                </a:cubicBezTo>
                <a:close/>
                <a:moveTo>
                  <a:pt x="5319029" y="2625320"/>
                </a:moveTo>
                <a:cubicBezTo>
                  <a:pt x="5330490" y="2625320"/>
                  <a:pt x="5339781" y="2634539"/>
                  <a:pt x="5339781" y="2645910"/>
                </a:cubicBezTo>
                <a:cubicBezTo>
                  <a:pt x="5339781" y="2657282"/>
                  <a:pt x="5330490" y="2666501"/>
                  <a:pt x="5319029" y="2666501"/>
                </a:cubicBezTo>
                <a:cubicBezTo>
                  <a:pt x="5307559" y="2666501"/>
                  <a:pt x="5298268" y="2657282"/>
                  <a:pt x="5298268" y="2645910"/>
                </a:cubicBezTo>
                <a:cubicBezTo>
                  <a:pt x="5298268" y="2634539"/>
                  <a:pt x="5307559" y="2625320"/>
                  <a:pt x="5319029" y="2625320"/>
                </a:cubicBezTo>
                <a:close/>
                <a:moveTo>
                  <a:pt x="5255311" y="2625320"/>
                </a:moveTo>
                <a:cubicBezTo>
                  <a:pt x="5266772" y="2625320"/>
                  <a:pt x="5276063" y="2634539"/>
                  <a:pt x="5276063" y="2645910"/>
                </a:cubicBezTo>
                <a:cubicBezTo>
                  <a:pt x="5276063" y="2657282"/>
                  <a:pt x="5266772" y="2666501"/>
                  <a:pt x="5255311" y="2666501"/>
                </a:cubicBezTo>
                <a:cubicBezTo>
                  <a:pt x="5243841" y="2666501"/>
                  <a:pt x="5234550" y="2657282"/>
                  <a:pt x="5234550" y="2645910"/>
                </a:cubicBezTo>
                <a:cubicBezTo>
                  <a:pt x="5234550" y="2634539"/>
                  <a:pt x="5243841" y="2625320"/>
                  <a:pt x="5255311" y="2625320"/>
                </a:cubicBezTo>
                <a:close/>
                <a:moveTo>
                  <a:pt x="5192437" y="2625320"/>
                </a:moveTo>
                <a:cubicBezTo>
                  <a:pt x="5203898" y="2625320"/>
                  <a:pt x="5213189" y="2634539"/>
                  <a:pt x="5213189" y="2645910"/>
                </a:cubicBezTo>
                <a:cubicBezTo>
                  <a:pt x="5213189" y="2657282"/>
                  <a:pt x="5203898" y="2666501"/>
                  <a:pt x="5192437" y="2666501"/>
                </a:cubicBezTo>
                <a:cubicBezTo>
                  <a:pt x="5180967" y="2666501"/>
                  <a:pt x="5171676" y="2657282"/>
                  <a:pt x="5171676" y="2645910"/>
                </a:cubicBezTo>
                <a:cubicBezTo>
                  <a:pt x="5171676" y="2634539"/>
                  <a:pt x="5180967" y="2625320"/>
                  <a:pt x="5192437" y="2625320"/>
                </a:cubicBezTo>
                <a:close/>
                <a:moveTo>
                  <a:pt x="5129311" y="2625320"/>
                </a:moveTo>
                <a:cubicBezTo>
                  <a:pt x="5140772" y="2625320"/>
                  <a:pt x="5150063" y="2634539"/>
                  <a:pt x="5150063" y="2645910"/>
                </a:cubicBezTo>
                <a:cubicBezTo>
                  <a:pt x="5150063" y="2657282"/>
                  <a:pt x="5140772" y="2666501"/>
                  <a:pt x="5129311" y="2666501"/>
                </a:cubicBezTo>
                <a:cubicBezTo>
                  <a:pt x="5117841" y="2666501"/>
                  <a:pt x="5108550" y="2657282"/>
                  <a:pt x="5108550" y="2645910"/>
                </a:cubicBezTo>
                <a:cubicBezTo>
                  <a:pt x="5108550" y="2634539"/>
                  <a:pt x="5117841" y="2625320"/>
                  <a:pt x="5129311" y="2625320"/>
                </a:cubicBezTo>
                <a:close/>
                <a:moveTo>
                  <a:pt x="5066535" y="2625320"/>
                </a:moveTo>
                <a:cubicBezTo>
                  <a:pt x="5077996" y="2625320"/>
                  <a:pt x="5087287" y="2634539"/>
                  <a:pt x="5087287" y="2645910"/>
                </a:cubicBezTo>
                <a:cubicBezTo>
                  <a:pt x="5087287" y="2657282"/>
                  <a:pt x="5077996" y="2666501"/>
                  <a:pt x="5066535" y="2666501"/>
                </a:cubicBezTo>
                <a:cubicBezTo>
                  <a:pt x="5055065" y="2666501"/>
                  <a:pt x="5045774" y="2657282"/>
                  <a:pt x="5045774" y="2645910"/>
                </a:cubicBezTo>
                <a:cubicBezTo>
                  <a:pt x="5045774" y="2634539"/>
                  <a:pt x="5055065" y="2625320"/>
                  <a:pt x="5066535" y="2625320"/>
                </a:cubicBezTo>
                <a:close/>
                <a:moveTo>
                  <a:pt x="5002718" y="2625320"/>
                </a:moveTo>
                <a:cubicBezTo>
                  <a:pt x="5014179" y="2625320"/>
                  <a:pt x="5023470" y="2634539"/>
                  <a:pt x="5023470" y="2645910"/>
                </a:cubicBezTo>
                <a:cubicBezTo>
                  <a:pt x="5023470" y="2657282"/>
                  <a:pt x="5014179" y="2666501"/>
                  <a:pt x="5002718" y="2666501"/>
                </a:cubicBezTo>
                <a:cubicBezTo>
                  <a:pt x="4991248" y="2666501"/>
                  <a:pt x="4981957" y="2657282"/>
                  <a:pt x="4981957" y="2645910"/>
                </a:cubicBezTo>
                <a:cubicBezTo>
                  <a:pt x="4981957" y="2634539"/>
                  <a:pt x="4991248" y="2625320"/>
                  <a:pt x="5002718" y="2625320"/>
                </a:cubicBezTo>
                <a:close/>
                <a:moveTo>
                  <a:pt x="4939853" y="2625320"/>
                </a:moveTo>
                <a:cubicBezTo>
                  <a:pt x="4951314" y="2625320"/>
                  <a:pt x="4960605" y="2634539"/>
                  <a:pt x="4960605" y="2645910"/>
                </a:cubicBezTo>
                <a:cubicBezTo>
                  <a:pt x="4960605" y="2657282"/>
                  <a:pt x="4951314" y="2666501"/>
                  <a:pt x="4939853" y="2666501"/>
                </a:cubicBezTo>
                <a:cubicBezTo>
                  <a:pt x="4928383" y="2666501"/>
                  <a:pt x="4919092" y="2657282"/>
                  <a:pt x="4919092" y="2645910"/>
                </a:cubicBezTo>
                <a:cubicBezTo>
                  <a:pt x="4919092" y="2634539"/>
                  <a:pt x="4928383" y="2625320"/>
                  <a:pt x="4939853" y="2625320"/>
                </a:cubicBezTo>
                <a:close/>
                <a:moveTo>
                  <a:pt x="4876817" y="2625320"/>
                </a:moveTo>
                <a:cubicBezTo>
                  <a:pt x="4888278" y="2625320"/>
                  <a:pt x="4897569" y="2634539"/>
                  <a:pt x="4897569" y="2645910"/>
                </a:cubicBezTo>
                <a:cubicBezTo>
                  <a:pt x="4897569" y="2657282"/>
                  <a:pt x="4888278" y="2666501"/>
                  <a:pt x="4876817" y="2666501"/>
                </a:cubicBezTo>
                <a:cubicBezTo>
                  <a:pt x="4865347" y="2666501"/>
                  <a:pt x="4856056" y="2657282"/>
                  <a:pt x="4856056" y="2645910"/>
                </a:cubicBezTo>
                <a:cubicBezTo>
                  <a:pt x="4856056" y="2634539"/>
                  <a:pt x="4865347" y="2625320"/>
                  <a:pt x="4876817" y="2625320"/>
                </a:cubicBezTo>
                <a:close/>
                <a:moveTo>
                  <a:pt x="4687350" y="2625320"/>
                </a:moveTo>
                <a:cubicBezTo>
                  <a:pt x="4698811" y="2625320"/>
                  <a:pt x="4708102" y="2634539"/>
                  <a:pt x="4708102" y="2645910"/>
                </a:cubicBezTo>
                <a:cubicBezTo>
                  <a:pt x="4708102" y="2657282"/>
                  <a:pt x="4698811" y="2666501"/>
                  <a:pt x="4687350" y="2666501"/>
                </a:cubicBezTo>
                <a:cubicBezTo>
                  <a:pt x="4675880" y="2666501"/>
                  <a:pt x="4666589" y="2657282"/>
                  <a:pt x="4666589" y="2645910"/>
                </a:cubicBezTo>
                <a:cubicBezTo>
                  <a:pt x="4666589" y="2634539"/>
                  <a:pt x="4675880" y="2625320"/>
                  <a:pt x="4687350" y="2625320"/>
                </a:cubicBezTo>
                <a:close/>
                <a:moveTo>
                  <a:pt x="4624224" y="2625320"/>
                </a:moveTo>
                <a:cubicBezTo>
                  <a:pt x="4635685" y="2625320"/>
                  <a:pt x="4644976" y="2634539"/>
                  <a:pt x="4644976" y="2645910"/>
                </a:cubicBezTo>
                <a:cubicBezTo>
                  <a:pt x="4644976" y="2657282"/>
                  <a:pt x="4635685" y="2666501"/>
                  <a:pt x="4624224" y="2666501"/>
                </a:cubicBezTo>
                <a:cubicBezTo>
                  <a:pt x="4612754" y="2666501"/>
                  <a:pt x="4603463" y="2657282"/>
                  <a:pt x="4603463" y="2645910"/>
                </a:cubicBezTo>
                <a:cubicBezTo>
                  <a:pt x="4603463" y="2634539"/>
                  <a:pt x="4612754" y="2625320"/>
                  <a:pt x="4624224" y="2625320"/>
                </a:cubicBezTo>
                <a:close/>
                <a:moveTo>
                  <a:pt x="4561358" y="2625320"/>
                </a:moveTo>
                <a:cubicBezTo>
                  <a:pt x="4572819" y="2625320"/>
                  <a:pt x="4582110" y="2634539"/>
                  <a:pt x="4582110" y="2645910"/>
                </a:cubicBezTo>
                <a:cubicBezTo>
                  <a:pt x="4582110" y="2657282"/>
                  <a:pt x="4572819" y="2666501"/>
                  <a:pt x="4561358" y="2666501"/>
                </a:cubicBezTo>
                <a:cubicBezTo>
                  <a:pt x="4549888" y="2666501"/>
                  <a:pt x="4540597" y="2657282"/>
                  <a:pt x="4540597" y="2645910"/>
                </a:cubicBezTo>
                <a:cubicBezTo>
                  <a:pt x="4540597" y="2634539"/>
                  <a:pt x="4549888" y="2625320"/>
                  <a:pt x="4561358" y="2625320"/>
                </a:cubicBezTo>
                <a:close/>
                <a:moveTo>
                  <a:pt x="4497721" y="2625320"/>
                </a:moveTo>
                <a:cubicBezTo>
                  <a:pt x="4509182" y="2625320"/>
                  <a:pt x="4518473" y="2634539"/>
                  <a:pt x="4518473" y="2645910"/>
                </a:cubicBezTo>
                <a:cubicBezTo>
                  <a:pt x="4518473" y="2657282"/>
                  <a:pt x="4509182" y="2666501"/>
                  <a:pt x="4497721" y="2666501"/>
                </a:cubicBezTo>
                <a:cubicBezTo>
                  <a:pt x="4486251" y="2666501"/>
                  <a:pt x="4476960" y="2657282"/>
                  <a:pt x="4476960" y="2645910"/>
                </a:cubicBezTo>
                <a:cubicBezTo>
                  <a:pt x="4476960" y="2634539"/>
                  <a:pt x="4486251" y="2625320"/>
                  <a:pt x="4497721" y="2625320"/>
                </a:cubicBezTo>
                <a:close/>
                <a:moveTo>
                  <a:pt x="4434676" y="2625320"/>
                </a:moveTo>
                <a:cubicBezTo>
                  <a:pt x="4446137" y="2625320"/>
                  <a:pt x="4455428" y="2634539"/>
                  <a:pt x="4455428" y="2645910"/>
                </a:cubicBezTo>
                <a:cubicBezTo>
                  <a:pt x="4455428" y="2657282"/>
                  <a:pt x="4446137" y="2666501"/>
                  <a:pt x="4434676" y="2666501"/>
                </a:cubicBezTo>
                <a:cubicBezTo>
                  <a:pt x="4423206" y="2666501"/>
                  <a:pt x="4413915" y="2657282"/>
                  <a:pt x="4413915" y="2645910"/>
                </a:cubicBezTo>
                <a:cubicBezTo>
                  <a:pt x="4413915" y="2634539"/>
                  <a:pt x="4423206" y="2625320"/>
                  <a:pt x="4434676" y="2625320"/>
                </a:cubicBezTo>
                <a:close/>
                <a:moveTo>
                  <a:pt x="4371299" y="2625320"/>
                </a:moveTo>
                <a:cubicBezTo>
                  <a:pt x="4382760" y="2625320"/>
                  <a:pt x="4392051" y="2634539"/>
                  <a:pt x="4392051" y="2645910"/>
                </a:cubicBezTo>
                <a:cubicBezTo>
                  <a:pt x="4392051" y="2657282"/>
                  <a:pt x="4382760" y="2666501"/>
                  <a:pt x="4371299" y="2666501"/>
                </a:cubicBezTo>
                <a:cubicBezTo>
                  <a:pt x="4359829" y="2666501"/>
                  <a:pt x="4350538" y="2657282"/>
                  <a:pt x="4350538" y="2645910"/>
                </a:cubicBezTo>
                <a:cubicBezTo>
                  <a:pt x="4350538" y="2634539"/>
                  <a:pt x="4359829" y="2625320"/>
                  <a:pt x="4371299" y="2625320"/>
                </a:cubicBezTo>
                <a:close/>
                <a:moveTo>
                  <a:pt x="4308514" y="2625320"/>
                </a:moveTo>
                <a:cubicBezTo>
                  <a:pt x="4319975" y="2625320"/>
                  <a:pt x="4329266" y="2634539"/>
                  <a:pt x="4329266" y="2645910"/>
                </a:cubicBezTo>
                <a:cubicBezTo>
                  <a:pt x="4329266" y="2657282"/>
                  <a:pt x="4319975" y="2666501"/>
                  <a:pt x="4308514" y="2666501"/>
                </a:cubicBezTo>
                <a:cubicBezTo>
                  <a:pt x="4297044" y="2666501"/>
                  <a:pt x="4287753" y="2657282"/>
                  <a:pt x="4287753" y="2645910"/>
                </a:cubicBezTo>
                <a:cubicBezTo>
                  <a:pt x="4287753" y="2634539"/>
                  <a:pt x="4297044" y="2625320"/>
                  <a:pt x="4308514" y="2625320"/>
                </a:cubicBezTo>
                <a:close/>
                <a:moveTo>
                  <a:pt x="4181922" y="2625320"/>
                </a:moveTo>
                <a:cubicBezTo>
                  <a:pt x="4193383" y="2625320"/>
                  <a:pt x="4202674" y="2634539"/>
                  <a:pt x="4202674" y="2645910"/>
                </a:cubicBezTo>
                <a:cubicBezTo>
                  <a:pt x="4202674" y="2657282"/>
                  <a:pt x="4193383" y="2666501"/>
                  <a:pt x="4181922" y="2666501"/>
                </a:cubicBezTo>
                <a:cubicBezTo>
                  <a:pt x="4170452" y="2666501"/>
                  <a:pt x="4161161" y="2657282"/>
                  <a:pt x="4161161" y="2645910"/>
                </a:cubicBezTo>
                <a:cubicBezTo>
                  <a:pt x="4161161" y="2634539"/>
                  <a:pt x="4170452" y="2625320"/>
                  <a:pt x="4181922" y="2625320"/>
                </a:cubicBezTo>
                <a:close/>
                <a:moveTo>
                  <a:pt x="3620283" y="2624898"/>
                </a:moveTo>
                <a:cubicBezTo>
                  <a:pt x="3631744" y="2624898"/>
                  <a:pt x="3641035" y="2634117"/>
                  <a:pt x="3641035" y="2645488"/>
                </a:cubicBezTo>
                <a:cubicBezTo>
                  <a:pt x="3641035" y="2656860"/>
                  <a:pt x="3631744" y="2666079"/>
                  <a:pt x="3620283" y="2666079"/>
                </a:cubicBezTo>
                <a:cubicBezTo>
                  <a:pt x="3608813" y="2666079"/>
                  <a:pt x="3599522" y="2656860"/>
                  <a:pt x="3599522" y="2645488"/>
                </a:cubicBezTo>
                <a:cubicBezTo>
                  <a:pt x="3599522" y="2634117"/>
                  <a:pt x="3608813" y="2624898"/>
                  <a:pt x="3620283" y="2624898"/>
                </a:cubicBezTo>
                <a:close/>
                <a:moveTo>
                  <a:pt x="3557408" y="2624898"/>
                </a:moveTo>
                <a:cubicBezTo>
                  <a:pt x="3568869" y="2624898"/>
                  <a:pt x="3578160" y="2634117"/>
                  <a:pt x="3578160" y="2645488"/>
                </a:cubicBezTo>
                <a:cubicBezTo>
                  <a:pt x="3578160" y="2656860"/>
                  <a:pt x="3568869" y="2666079"/>
                  <a:pt x="3557408" y="2666079"/>
                </a:cubicBezTo>
                <a:cubicBezTo>
                  <a:pt x="3545938" y="2666079"/>
                  <a:pt x="3536647" y="2656860"/>
                  <a:pt x="3536647" y="2645488"/>
                </a:cubicBezTo>
                <a:cubicBezTo>
                  <a:pt x="3536647" y="2634117"/>
                  <a:pt x="3545938" y="2624898"/>
                  <a:pt x="3557408" y="2624898"/>
                </a:cubicBezTo>
                <a:close/>
                <a:moveTo>
                  <a:pt x="3493691" y="2624898"/>
                </a:moveTo>
                <a:cubicBezTo>
                  <a:pt x="3505152" y="2624898"/>
                  <a:pt x="3514443" y="2634117"/>
                  <a:pt x="3514443" y="2645488"/>
                </a:cubicBezTo>
                <a:cubicBezTo>
                  <a:pt x="3514443" y="2656860"/>
                  <a:pt x="3505152" y="2666079"/>
                  <a:pt x="3493691" y="2666079"/>
                </a:cubicBezTo>
                <a:cubicBezTo>
                  <a:pt x="3482221" y="2666079"/>
                  <a:pt x="3472930" y="2656860"/>
                  <a:pt x="3472930" y="2645488"/>
                </a:cubicBezTo>
                <a:cubicBezTo>
                  <a:pt x="3472930" y="2634117"/>
                  <a:pt x="3482221" y="2624898"/>
                  <a:pt x="3493691" y="2624898"/>
                </a:cubicBezTo>
                <a:close/>
                <a:moveTo>
                  <a:pt x="1977650" y="2624898"/>
                </a:moveTo>
                <a:cubicBezTo>
                  <a:pt x="1989111" y="2624898"/>
                  <a:pt x="1998402" y="2634117"/>
                  <a:pt x="1998402" y="2645488"/>
                </a:cubicBezTo>
                <a:cubicBezTo>
                  <a:pt x="1998402" y="2656860"/>
                  <a:pt x="1989111" y="2666079"/>
                  <a:pt x="1977650" y="2666079"/>
                </a:cubicBezTo>
                <a:cubicBezTo>
                  <a:pt x="1966180" y="2666079"/>
                  <a:pt x="1956889" y="2656860"/>
                  <a:pt x="1956889" y="2645488"/>
                </a:cubicBezTo>
                <a:cubicBezTo>
                  <a:pt x="1956889" y="2634117"/>
                  <a:pt x="1966180" y="2624898"/>
                  <a:pt x="1977650" y="2624898"/>
                </a:cubicBezTo>
                <a:close/>
                <a:moveTo>
                  <a:pt x="1914784" y="2624898"/>
                </a:moveTo>
                <a:cubicBezTo>
                  <a:pt x="1926245" y="2624898"/>
                  <a:pt x="1935536" y="2634117"/>
                  <a:pt x="1935536" y="2645488"/>
                </a:cubicBezTo>
                <a:cubicBezTo>
                  <a:pt x="1935536" y="2656860"/>
                  <a:pt x="1926245" y="2666079"/>
                  <a:pt x="1914784" y="2666079"/>
                </a:cubicBezTo>
                <a:cubicBezTo>
                  <a:pt x="1903314" y="2666079"/>
                  <a:pt x="1894023" y="2656860"/>
                  <a:pt x="1894023" y="2645488"/>
                </a:cubicBezTo>
                <a:cubicBezTo>
                  <a:pt x="1894023" y="2634117"/>
                  <a:pt x="1903314" y="2624898"/>
                  <a:pt x="1914784" y="2624898"/>
                </a:cubicBezTo>
                <a:close/>
                <a:moveTo>
                  <a:pt x="1851658" y="2624898"/>
                </a:moveTo>
                <a:cubicBezTo>
                  <a:pt x="1863119" y="2624898"/>
                  <a:pt x="1872410" y="2634117"/>
                  <a:pt x="1872410" y="2645488"/>
                </a:cubicBezTo>
                <a:cubicBezTo>
                  <a:pt x="1872410" y="2656860"/>
                  <a:pt x="1863119" y="2666079"/>
                  <a:pt x="1851658" y="2666079"/>
                </a:cubicBezTo>
                <a:cubicBezTo>
                  <a:pt x="1840188" y="2666079"/>
                  <a:pt x="1830897" y="2656860"/>
                  <a:pt x="1830897" y="2645488"/>
                </a:cubicBezTo>
                <a:cubicBezTo>
                  <a:pt x="1830897" y="2634117"/>
                  <a:pt x="1840188" y="2624898"/>
                  <a:pt x="1851658" y="2624898"/>
                </a:cubicBezTo>
                <a:close/>
                <a:moveTo>
                  <a:pt x="1788873" y="2624898"/>
                </a:moveTo>
                <a:cubicBezTo>
                  <a:pt x="1800334" y="2624898"/>
                  <a:pt x="1809625" y="2634117"/>
                  <a:pt x="1809625" y="2645488"/>
                </a:cubicBezTo>
                <a:cubicBezTo>
                  <a:pt x="1809625" y="2656860"/>
                  <a:pt x="1800334" y="2666079"/>
                  <a:pt x="1788873" y="2666079"/>
                </a:cubicBezTo>
                <a:cubicBezTo>
                  <a:pt x="1777403" y="2666079"/>
                  <a:pt x="1768112" y="2656860"/>
                  <a:pt x="1768112" y="2645488"/>
                </a:cubicBezTo>
                <a:cubicBezTo>
                  <a:pt x="1768112" y="2634117"/>
                  <a:pt x="1777403" y="2624898"/>
                  <a:pt x="1788873" y="2624898"/>
                </a:cubicBezTo>
                <a:close/>
                <a:moveTo>
                  <a:pt x="1725066" y="2624898"/>
                </a:moveTo>
                <a:cubicBezTo>
                  <a:pt x="1736527" y="2624898"/>
                  <a:pt x="1745818" y="2634117"/>
                  <a:pt x="1745818" y="2645488"/>
                </a:cubicBezTo>
                <a:cubicBezTo>
                  <a:pt x="1745818" y="2656860"/>
                  <a:pt x="1736527" y="2666079"/>
                  <a:pt x="1725066" y="2666079"/>
                </a:cubicBezTo>
                <a:cubicBezTo>
                  <a:pt x="1713596" y="2666079"/>
                  <a:pt x="1704305" y="2656860"/>
                  <a:pt x="1704305" y="2645488"/>
                </a:cubicBezTo>
                <a:cubicBezTo>
                  <a:pt x="1704305" y="2634117"/>
                  <a:pt x="1713596" y="2624898"/>
                  <a:pt x="1725066" y="2624898"/>
                </a:cubicBezTo>
                <a:close/>
                <a:moveTo>
                  <a:pt x="1662191" y="2624898"/>
                </a:moveTo>
                <a:cubicBezTo>
                  <a:pt x="1673652" y="2624898"/>
                  <a:pt x="1682943" y="2634117"/>
                  <a:pt x="1682943" y="2645488"/>
                </a:cubicBezTo>
                <a:cubicBezTo>
                  <a:pt x="1682943" y="2656860"/>
                  <a:pt x="1673652" y="2666079"/>
                  <a:pt x="1662191" y="2666079"/>
                </a:cubicBezTo>
                <a:cubicBezTo>
                  <a:pt x="1650721" y="2666079"/>
                  <a:pt x="1641430" y="2656860"/>
                  <a:pt x="1641430" y="2645488"/>
                </a:cubicBezTo>
                <a:cubicBezTo>
                  <a:pt x="1641430" y="2634117"/>
                  <a:pt x="1650721" y="2624898"/>
                  <a:pt x="1662191" y="2624898"/>
                </a:cubicBezTo>
                <a:close/>
                <a:moveTo>
                  <a:pt x="1599155" y="2624898"/>
                </a:moveTo>
                <a:cubicBezTo>
                  <a:pt x="1610616" y="2624898"/>
                  <a:pt x="1619907" y="2634117"/>
                  <a:pt x="1619907" y="2645488"/>
                </a:cubicBezTo>
                <a:cubicBezTo>
                  <a:pt x="1619907" y="2656860"/>
                  <a:pt x="1610616" y="2666079"/>
                  <a:pt x="1599155" y="2666079"/>
                </a:cubicBezTo>
                <a:cubicBezTo>
                  <a:pt x="1587685" y="2666079"/>
                  <a:pt x="1578394" y="2656860"/>
                  <a:pt x="1578394" y="2645488"/>
                </a:cubicBezTo>
                <a:cubicBezTo>
                  <a:pt x="1578394" y="2634117"/>
                  <a:pt x="1587685" y="2624898"/>
                  <a:pt x="1599155" y="2624898"/>
                </a:cubicBezTo>
                <a:close/>
                <a:moveTo>
                  <a:pt x="1536281" y="2624898"/>
                </a:moveTo>
                <a:cubicBezTo>
                  <a:pt x="1547742" y="2624898"/>
                  <a:pt x="1557033" y="2634117"/>
                  <a:pt x="1557033" y="2645488"/>
                </a:cubicBezTo>
                <a:cubicBezTo>
                  <a:pt x="1557033" y="2656860"/>
                  <a:pt x="1547742" y="2666079"/>
                  <a:pt x="1536281" y="2666079"/>
                </a:cubicBezTo>
                <a:cubicBezTo>
                  <a:pt x="1524811" y="2666079"/>
                  <a:pt x="1515520" y="2656860"/>
                  <a:pt x="1515520" y="2645488"/>
                </a:cubicBezTo>
                <a:cubicBezTo>
                  <a:pt x="1515520" y="2634117"/>
                  <a:pt x="1524811" y="2624898"/>
                  <a:pt x="1536281" y="2624898"/>
                </a:cubicBezTo>
                <a:close/>
                <a:moveTo>
                  <a:pt x="1472563" y="2624898"/>
                </a:moveTo>
                <a:cubicBezTo>
                  <a:pt x="1484024" y="2624898"/>
                  <a:pt x="1493315" y="2634117"/>
                  <a:pt x="1493315" y="2645488"/>
                </a:cubicBezTo>
                <a:cubicBezTo>
                  <a:pt x="1493315" y="2656860"/>
                  <a:pt x="1484024" y="2666079"/>
                  <a:pt x="1472563" y="2666079"/>
                </a:cubicBezTo>
                <a:cubicBezTo>
                  <a:pt x="1461093" y="2666079"/>
                  <a:pt x="1451802" y="2656860"/>
                  <a:pt x="1451802" y="2645488"/>
                </a:cubicBezTo>
                <a:cubicBezTo>
                  <a:pt x="1451802" y="2634117"/>
                  <a:pt x="1461093" y="2624898"/>
                  <a:pt x="1472563" y="2624898"/>
                </a:cubicBezTo>
                <a:close/>
                <a:moveTo>
                  <a:pt x="1409688" y="2624898"/>
                </a:moveTo>
                <a:cubicBezTo>
                  <a:pt x="1421149" y="2624898"/>
                  <a:pt x="1430440" y="2634117"/>
                  <a:pt x="1430440" y="2645488"/>
                </a:cubicBezTo>
                <a:cubicBezTo>
                  <a:pt x="1430440" y="2656860"/>
                  <a:pt x="1421149" y="2666079"/>
                  <a:pt x="1409688" y="2666079"/>
                </a:cubicBezTo>
                <a:cubicBezTo>
                  <a:pt x="1398218" y="2666079"/>
                  <a:pt x="1388927" y="2656860"/>
                  <a:pt x="1388927" y="2645488"/>
                </a:cubicBezTo>
                <a:cubicBezTo>
                  <a:pt x="1388927" y="2634117"/>
                  <a:pt x="1398218" y="2624898"/>
                  <a:pt x="1409688" y="2624898"/>
                </a:cubicBezTo>
                <a:close/>
                <a:moveTo>
                  <a:pt x="1346222" y="2624898"/>
                </a:moveTo>
                <a:cubicBezTo>
                  <a:pt x="1357683" y="2624898"/>
                  <a:pt x="1366974" y="2634117"/>
                  <a:pt x="1366974" y="2645488"/>
                </a:cubicBezTo>
                <a:cubicBezTo>
                  <a:pt x="1366974" y="2656860"/>
                  <a:pt x="1357683" y="2666079"/>
                  <a:pt x="1346222" y="2666079"/>
                </a:cubicBezTo>
                <a:cubicBezTo>
                  <a:pt x="1334752" y="2666079"/>
                  <a:pt x="1325461" y="2656860"/>
                  <a:pt x="1325461" y="2645488"/>
                </a:cubicBezTo>
                <a:cubicBezTo>
                  <a:pt x="1325461" y="2634117"/>
                  <a:pt x="1334752" y="2624898"/>
                  <a:pt x="1346222" y="2624898"/>
                </a:cubicBezTo>
                <a:close/>
                <a:moveTo>
                  <a:pt x="1283356" y="2624898"/>
                </a:moveTo>
                <a:cubicBezTo>
                  <a:pt x="1294817" y="2624898"/>
                  <a:pt x="1304108" y="2634117"/>
                  <a:pt x="1304108" y="2645488"/>
                </a:cubicBezTo>
                <a:cubicBezTo>
                  <a:pt x="1304108" y="2656860"/>
                  <a:pt x="1294817" y="2666079"/>
                  <a:pt x="1283356" y="2666079"/>
                </a:cubicBezTo>
                <a:cubicBezTo>
                  <a:pt x="1271886" y="2666079"/>
                  <a:pt x="1262595" y="2656860"/>
                  <a:pt x="1262595" y="2645488"/>
                </a:cubicBezTo>
                <a:cubicBezTo>
                  <a:pt x="1262595" y="2634117"/>
                  <a:pt x="1271886" y="2624898"/>
                  <a:pt x="1283356" y="2624898"/>
                </a:cubicBezTo>
                <a:close/>
                <a:moveTo>
                  <a:pt x="1219629" y="2624898"/>
                </a:moveTo>
                <a:cubicBezTo>
                  <a:pt x="1231090" y="2624898"/>
                  <a:pt x="1240381" y="2634117"/>
                  <a:pt x="1240381" y="2645488"/>
                </a:cubicBezTo>
                <a:cubicBezTo>
                  <a:pt x="1240381" y="2656860"/>
                  <a:pt x="1231090" y="2666079"/>
                  <a:pt x="1219629" y="2666079"/>
                </a:cubicBezTo>
                <a:cubicBezTo>
                  <a:pt x="1208159" y="2666079"/>
                  <a:pt x="1198868" y="2656860"/>
                  <a:pt x="1198868" y="2645488"/>
                </a:cubicBezTo>
                <a:cubicBezTo>
                  <a:pt x="1198868" y="2634117"/>
                  <a:pt x="1208159" y="2624898"/>
                  <a:pt x="1219629" y="2624898"/>
                </a:cubicBezTo>
                <a:close/>
                <a:moveTo>
                  <a:pt x="1156764" y="2624898"/>
                </a:moveTo>
                <a:cubicBezTo>
                  <a:pt x="1168225" y="2624898"/>
                  <a:pt x="1177516" y="2634117"/>
                  <a:pt x="1177516" y="2645488"/>
                </a:cubicBezTo>
                <a:cubicBezTo>
                  <a:pt x="1177516" y="2656860"/>
                  <a:pt x="1168225" y="2666079"/>
                  <a:pt x="1156764" y="2666079"/>
                </a:cubicBezTo>
                <a:cubicBezTo>
                  <a:pt x="1145294" y="2666079"/>
                  <a:pt x="1136003" y="2656860"/>
                  <a:pt x="1136003" y="2645488"/>
                </a:cubicBezTo>
                <a:cubicBezTo>
                  <a:pt x="1136003" y="2634117"/>
                  <a:pt x="1145294" y="2624898"/>
                  <a:pt x="1156764" y="2624898"/>
                </a:cubicBezTo>
                <a:close/>
                <a:moveTo>
                  <a:pt x="1093638" y="2624898"/>
                </a:moveTo>
                <a:cubicBezTo>
                  <a:pt x="1105099" y="2624898"/>
                  <a:pt x="1114390" y="2634117"/>
                  <a:pt x="1114390" y="2645488"/>
                </a:cubicBezTo>
                <a:cubicBezTo>
                  <a:pt x="1114390" y="2656860"/>
                  <a:pt x="1105099" y="2666079"/>
                  <a:pt x="1093638" y="2666079"/>
                </a:cubicBezTo>
                <a:cubicBezTo>
                  <a:pt x="1082168" y="2666079"/>
                  <a:pt x="1072877" y="2656860"/>
                  <a:pt x="1072877" y="2645488"/>
                </a:cubicBezTo>
                <a:cubicBezTo>
                  <a:pt x="1072877" y="2634117"/>
                  <a:pt x="1082168" y="2624898"/>
                  <a:pt x="1093638" y="2624898"/>
                </a:cubicBezTo>
                <a:close/>
                <a:moveTo>
                  <a:pt x="1030763" y="2624898"/>
                </a:moveTo>
                <a:cubicBezTo>
                  <a:pt x="1042224" y="2624898"/>
                  <a:pt x="1051515" y="2634117"/>
                  <a:pt x="1051515" y="2645488"/>
                </a:cubicBezTo>
                <a:cubicBezTo>
                  <a:pt x="1051515" y="2656860"/>
                  <a:pt x="1042224" y="2666079"/>
                  <a:pt x="1030763" y="2666079"/>
                </a:cubicBezTo>
                <a:cubicBezTo>
                  <a:pt x="1019293" y="2666079"/>
                  <a:pt x="1010002" y="2656860"/>
                  <a:pt x="1010002" y="2645488"/>
                </a:cubicBezTo>
                <a:cubicBezTo>
                  <a:pt x="1010002" y="2634117"/>
                  <a:pt x="1019293" y="2624898"/>
                  <a:pt x="1030763" y="2624898"/>
                </a:cubicBezTo>
                <a:close/>
                <a:moveTo>
                  <a:pt x="6771432" y="2562526"/>
                </a:moveTo>
                <a:cubicBezTo>
                  <a:pt x="6782848" y="2562526"/>
                  <a:pt x="6792103" y="2571709"/>
                  <a:pt x="6792103" y="2583036"/>
                </a:cubicBezTo>
                <a:cubicBezTo>
                  <a:pt x="6792103" y="2594354"/>
                  <a:pt x="6782848" y="2603537"/>
                  <a:pt x="6771432" y="2603537"/>
                </a:cubicBezTo>
                <a:cubicBezTo>
                  <a:pt x="6760016" y="2603537"/>
                  <a:pt x="6750761" y="2594354"/>
                  <a:pt x="6750761" y="2583036"/>
                </a:cubicBezTo>
                <a:cubicBezTo>
                  <a:pt x="6750761" y="2571709"/>
                  <a:pt x="6760016" y="2562526"/>
                  <a:pt x="6771432" y="2562526"/>
                </a:cubicBezTo>
                <a:close/>
                <a:moveTo>
                  <a:pt x="6455884" y="2562526"/>
                </a:moveTo>
                <a:cubicBezTo>
                  <a:pt x="6467300" y="2562526"/>
                  <a:pt x="6476555" y="2571709"/>
                  <a:pt x="6476555" y="2583036"/>
                </a:cubicBezTo>
                <a:cubicBezTo>
                  <a:pt x="6476555" y="2594354"/>
                  <a:pt x="6467300" y="2603537"/>
                  <a:pt x="6455884" y="2603537"/>
                </a:cubicBezTo>
                <a:cubicBezTo>
                  <a:pt x="6444468" y="2603537"/>
                  <a:pt x="6435213" y="2594354"/>
                  <a:pt x="6435213" y="2583036"/>
                </a:cubicBezTo>
                <a:cubicBezTo>
                  <a:pt x="6435213" y="2571709"/>
                  <a:pt x="6444468" y="2562526"/>
                  <a:pt x="6455884" y="2562526"/>
                </a:cubicBezTo>
                <a:close/>
                <a:moveTo>
                  <a:pt x="6392507" y="2562526"/>
                </a:moveTo>
                <a:cubicBezTo>
                  <a:pt x="6403923" y="2562526"/>
                  <a:pt x="6413178" y="2571709"/>
                  <a:pt x="6413178" y="2583036"/>
                </a:cubicBezTo>
                <a:cubicBezTo>
                  <a:pt x="6413178" y="2594354"/>
                  <a:pt x="6403923" y="2603537"/>
                  <a:pt x="6392507" y="2603537"/>
                </a:cubicBezTo>
                <a:cubicBezTo>
                  <a:pt x="6381091" y="2603537"/>
                  <a:pt x="6371836" y="2594354"/>
                  <a:pt x="6371836" y="2583036"/>
                </a:cubicBezTo>
                <a:cubicBezTo>
                  <a:pt x="6371836" y="2571709"/>
                  <a:pt x="6381091" y="2562526"/>
                  <a:pt x="6392507" y="2562526"/>
                </a:cubicBezTo>
                <a:close/>
                <a:moveTo>
                  <a:pt x="6329722" y="2562526"/>
                </a:moveTo>
                <a:cubicBezTo>
                  <a:pt x="6341138" y="2562526"/>
                  <a:pt x="6350393" y="2571709"/>
                  <a:pt x="6350393" y="2583036"/>
                </a:cubicBezTo>
                <a:cubicBezTo>
                  <a:pt x="6350393" y="2594354"/>
                  <a:pt x="6341138" y="2603537"/>
                  <a:pt x="6329722" y="2603537"/>
                </a:cubicBezTo>
                <a:cubicBezTo>
                  <a:pt x="6318306" y="2603537"/>
                  <a:pt x="6309051" y="2594354"/>
                  <a:pt x="6309051" y="2583036"/>
                </a:cubicBezTo>
                <a:cubicBezTo>
                  <a:pt x="6309051" y="2571709"/>
                  <a:pt x="6318306" y="2562526"/>
                  <a:pt x="6329722" y="2562526"/>
                </a:cubicBezTo>
                <a:close/>
                <a:moveTo>
                  <a:pt x="6265915" y="2562526"/>
                </a:moveTo>
                <a:cubicBezTo>
                  <a:pt x="6277331" y="2562526"/>
                  <a:pt x="6286586" y="2571709"/>
                  <a:pt x="6286586" y="2583036"/>
                </a:cubicBezTo>
                <a:cubicBezTo>
                  <a:pt x="6286586" y="2594354"/>
                  <a:pt x="6277331" y="2603537"/>
                  <a:pt x="6265915" y="2603537"/>
                </a:cubicBezTo>
                <a:cubicBezTo>
                  <a:pt x="6254499" y="2603537"/>
                  <a:pt x="6245244" y="2594354"/>
                  <a:pt x="6245244" y="2583036"/>
                </a:cubicBezTo>
                <a:cubicBezTo>
                  <a:pt x="6245244" y="2571709"/>
                  <a:pt x="6254499" y="2562526"/>
                  <a:pt x="6265915" y="2562526"/>
                </a:cubicBezTo>
                <a:close/>
                <a:moveTo>
                  <a:pt x="6203040" y="2562526"/>
                </a:moveTo>
                <a:cubicBezTo>
                  <a:pt x="6214456" y="2562526"/>
                  <a:pt x="6223711" y="2571709"/>
                  <a:pt x="6223711" y="2583036"/>
                </a:cubicBezTo>
                <a:cubicBezTo>
                  <a:pt x="6223711" y="2594354"/>
                  <a:pt x="6214456" y="2603537"/>
                  <a:pt x="6203040" y="2603537"/>
                </a:cubicBezTo>
                <a:cubicBezTo>
                  <a:pt x="6191624" y="2603537"/>
                  <a:pt x="6182369" y="2594354"/>
                  <a:pt x="6182369" y="2583036"/>
                </a:cubicBezTo>
                <a:cubicBezTo>
                  <a:pt x="6182369" y="2571709"/>
                  <a:pt x="6191624" y="2562526"/>
                  <a:pt x="6203040" y="2562526"/>
                </a:cubicBezTo>
                <a:close/>
                <a:moveTo>
                  <a:pt x="6139915" y="2562526"/>
                </a:moveTo>
                <a:cubicBezTo>
                  <a:pt x="6151331" y="2562526"/>
                  <a:pt x="6160586" y="2571709"/>
                  <a:pt x="6160586" y="2583036"/>
                </a:cubicBezTo>
                <a:cubicBezTo>
                  <a:pt x="6160586" y="2594354"/>
                  <a:pt x="6151331" y="2603537"/>
                  <a:pt x="6139915" y="2603537"/>
                </a:cubicBezTo>
                <a:cubicBezTo>
                  <a:pt x="6128499" y="2603537"/>
                  <a:pt x="6119244" y="2594354"/>
                  <a:pt x="6119244" y="2583036"/>
                </a:cubicBezTo>
                <a:cubicBezTo>
                  <a:pt x="6119244" y="2571709"/>
                  <a:pt x="6128499" y="2562526"/>
                  <a:pt x="6139915" y="2562526"/>
                </a:cubicBezTo>
                <a:close/>
                <a:moveTo>
                  <a:pt x="6077130" y="2562526"/>
                </a:moveTo>
                <a:cubicBezTo>
                  <a:pt x="6088546" y="2562526"/>
                  <a:pt x="6097801" y="2571709"/>
                  <a:pt x="6097801" y="2583036"/>
                </a:cubicBezTo>
                <a:cubicBezTo>
                  <a:pt x="6097801" y="2594354"/>
                  <a:pt x="6088546" y="2603537"/>
                  <a:pt x="6077130" y="2603537"/>
                </a:cubicBezTo>
                <a:cubicBezTo>
                  <a:pt x="6065714" y="2603537"/>
                  <a:pt x="6056459" y="2594354"/>
                  <a:pt x="6056459" y="2583036"/>
                </a:cubicBezTo>
                <a:cubicBezTo>
                  <a:pt x="6056459" y="2571709"/>
                  <a:pt x="6065714" y="2562526"/>
                  <a:pt x="6077130" y="2562526"/>
                </a:cubicBezTo>
                <a:close/>
                <a:moveTo>
                  <a:pt x="6013322" y="2562526"/>
                </a:moveTo>
                <a:cubicBezTo>
                  <a:pt x="6024738" y="2562526"/>
                  <a:pt x="6033993" y="2571709"/>
                  <a:pt x="6033993" y="2583036"/>
                </a:cubicBezTo>
                <a:cubicBezTo>
                  <a:pt x="6033993" y="2594354"/>
                  <a:pt x="6024738" y="2603537"/>
                  <a:pt x="6013322" y="2603537"/>
                </a:cubicBezTo>
                <a:cubicBezTo>
                  <a:pt x="6001906" y="2603537"/>
                  <a:pt x="5992651" y="2594354"/>
                  <a:pt x="5992651" y="2583036"/>
                </a:cubicBezTo>
                <a:cubicBezTo>
                  <a:pt x="5992651" y="2571709"/>
                  <a:pt x="6001906" y="2562526"/>
                  <a:pt x="6013322" y="2562526"/>
                </a:cubicBezTo>
                <a:close/>
                <a:moveTo>
                  <a:pt x="5950457" y="2562526"/>
                </a:moveTo>
                <a:cubicBezTo>
                  <a:pt x="5961873" y="2562526"/>
                  <a:pt x="5971128" y="2571709"/>
                  <a:pt x="5971128" y="2583036"/>
                </a:cubicBezTo>
                <a:cubicBezTo>
                  <a:pt x="5971128" y="2594354"/>
                  <a:pt x="5961873" y="2603537"/>
                  <a:pt x="5950457" y="2603537"/>
                </a:cubicBezTo>
                <a:cubicBezTo>
                  <a:pt x="5939041" y="2603537"/>
                  <a:pt x="5929786" y="2594354"/>
                  <a:pt x="5929786" y="2583036"/>
                </a:cubicBezTo>
                <a:cubicBezTo>
                  <a:pt x="5929786" y="2571709"/>
                  <a:pt x="5939041" y="2562526"/>
                  <a:pt x="5950457" y="2562526"/>
                </a:cubicBezTo>
                <a:close/>
                <a:moveTo>
                  <a:pt x="5887331" y="2562526"/>
                </a:moveTo>
                <a:cubicBezTo>
                  <a:pt x="5898747" y="2562526"/>
                  <a:pt x="5908002" y="2571709"/>
                  <a:pt x="5908002" y="2583036"/>
                </a:cubicBezTo>
                <a:cubicBezTo>
                  <a:pt x="5908002" y="2594354"/>
                  <a:pt x="5898747" y="2603537"/>
                  <a:pt x="5887331" y="2603537"/>
                </a:cubicBezTo>
                <a:cubicBezTo>
                  <a:pt x="5875915" y="2603537"/>
                  <a:pt x="5866660" y="2594354"/>
                  <a:pt x="5866660" y="2583036"/>
                </a:cubicBezTo>
                <a:cubicBezTo>
                  <a:pt x="5866660" y="2571709"/>
                  <a:pt x="5875915" y="2562526"/>
                  <a:pt x="5887331" y="2562526"/>
                </a:cubicBezTo>
                <a:close/>
                <a:moveTo>
                  <a:pt x="5824546" y="2562526"/>
                </a:moveTo>
                <a:cubicBezTo>
                  <a:pt x="5835962" y="2562526"/>
                  <a:pt x="5845217" y="2571709"/>
                  <a:pt x="5845217" y="2583036"/>
                </a:cubicBezTo>
                <a:cubicBezTo>
                  <a:pt x="5845217" y="2594354"/>
                  <a:pt x="5835962" y="2603537"/>
                  <a:pt x="5824546" y="2603537"/>
                </a:cubicBezTo>
                <a:cubicBezTo>
                  <a:pt x="5813130" y="2603537"/>
                  <a:pt x="5803875" y="2594354"/>
                  <a:pt x="5803875" y="2583036"/>
                </a:cubicBezTo>
                <a:cubicBezTo>
                  <a:pt x="5803875" y="2571709"/>
                  <a:pt x="5813130" y="2562526"/>
                  <a:pt x="5824546" y="2562526"/>
                </a:cubicBezTo>
                <a:close/>
                <a:moveTo>
                  <a:pt x="5760819" y="2562526"/>
                </a:moveTo>
                <a:cubicBezTo>
                  <a:pt x="5772235" y="2562526"/>
                  <a:pt x="5781490" y="2571709"/>
                  <a:pt x="5781490" y="2583036"/>
                </a:cubicBezTo>
                <a:cubicBezTo>
                  <a:pt x="5781490" y="2594354"/>
                  <a:pt x="5772235" y="2603537"/>
                  <a:pt x="5760819" y="2603537"/>
                </a:cubicBezTo>
                <a:cubicBezTo>
                  <a:pt x="5749403" y="2603537"/>
                  <a:pt x="5740148" y="2594354"/>
                  <a:pt x="5740148" y="2583036"/>
                </a:cubicBezTo>
                <a:cubicBezTo>
                  <a:pt x="5740148" y="2571709"/>
                  <a:pt x="5749403" y="2562526"/>
                  <a:pt x="5760819" y="2562526"/>
                </a:cubicBezTo>
                <a:close/>
                <a:moveTo>
                  <a:pt x="5697954" y="2562526"/>
                </a:moveTo>
                <a:cubicBezTo>
                  <a:pt x="5709370" y="2562526"/>
                  <a:pt x="5718625" y="2571709"/>
                  <a:pt x="5718625" y="2583036"/>
                </a:cubicBezTo>
                <a:cubicBezTo>
                  <a:pt x="5718625" y="2594354"/>
                  <a:pt x="5709370" y="2603537"/>
                  <a:pt x="5697954" y="2603537"/>
                </a:cubicBezTo>
                <a:cubicBezTo>
                  <a:pt x="5686538" y="2603537"/>
                  <a:pt x="5677283" y="2594354"/>
                  <a:pt x="5677283" y="2583036"/>
                </a:cubicBezTo>
                <a:cubicBezTo>
                  <a:pt x="5677283" y="2571709"/>
                  <a:pt x="5686538" y="2562526"/>
                  <a:pt x="5697954" y="2562526"/>
                </a:cubicBezTo>
                <a:close/>
                <a:moveTo>
                  <a:pt x="5634738" y="2562526"/>
                </a:moveTo>
                <a:cubicBezTo>
                  <a:pt x="5646154" y="2562526"/>
                  <a:pt x="5655409" y="2571709"/>
                  <a:pt x="5655409" y="2583036"/>
                </a:cubicBezTo>
                <a:cubicBezTo>
                  <a:pt x="5655409" y="2594354"/>
                  <a:pt x="5646154" y="2603537"/>
                  <a:pt x="5634738" y="2603537"/>
                </a:cubicBezTo>
                <a:cubicBezTo>
                  <a:pt x="5623322" y="2603537"/>
                  <a:pt x="5614067" y="2594354"/>
                  <a:pt x="5614067" y="2583036"/>
                </a:cubicBezTo>
                <a:cubicBezTo>
                  <a:pt x="5614067" y="2571709"/>
                  <a:pt x="5623322" y="2562526"/>
                  <a:pt x="5634738" y="2562526"/>
                </a:cubicBezTo>
                <a:close/>
                <a:moveTo>
                  <a:pt x="5571962" y="2562526"/>
                </a:moveTo>
                <a:cubicBezTo>
                  <a:pt x="5583378" y="2562526"/>
                  <a:pt x="5592633" y="2571709"/>
                  <a:pt x="5592633" y="2583036"/>
                </a:cubicBezTo>
                <a:cubicBezTo>
                  <a:pt x="5592633" y="2594354"/>
                  <a:pt x="5583378" y="2603537"/>
                  <a:pt x="5571962" y="2603537"/>
                </a:cubicBezTo>
                <a:cubicBezTo>
                  <a:pt x="5560546" y="2603537"/>
                  <a:pt x="5551291" y="2594354"/>
                  <a:pt x="5551291" y="2583036"/>
                </a:cubicBezTo>
                <a:cubicBezTo>
                  <a:pt x="5551291" y="2571709"/>
                  <a:pt x="5560546" y="2562526"/>
                  <a:pt x="5571962" y="2562526"/>
                </a:cubicBezTo>
                <a:close/>
                <a:moveTo>
                  <a:pt x="5508235" y="2562526"/>
                </a:moveTo>
                <a:cubicBezTo>
                  <a:pt x="5519651" y="2562526"/>
                  <a:pt x="5528906" y="2571709"/>
                  <a:pt x="5528906" y="2583036"/>
                </a:cubicBezTo>
                <a:cubicBezTo>
                  <a:pt x="5528906" y="2594354"/>
                  <a:pt x="5519651" y="2603537"/>
                  <a:pt x="5508235" y="2603537"/>
                </a:cubicBezTo>
                <a:cubicBezTo>
                  <a:pt x="5496819" y="2603537"/>
                  <a:pt x="5487564" y="2594354"/>
                  <a:pt x="5487564" y="2583036"/>
                </a:cubicBezTo>
                <a:cubicBezTo>
                  <a:pt x="5487564" y="2571709"/>
                  <a:pt x="5496819" y="2562526"/>
                  <a:pt x="5508235" y="2562526"/>
                </a:cubicBezTo>
                <a:close/>
                <a:moveTo>
                  <a:pt x="5445361" y="2562526"/>
                </a:moveTo>
                <a:cubicBezTo>
                  <a:pt x="5456777" y="2562526"/>
                  <a:pt x="5466032" y="2571709"/>
                  <a:pt x="5466032" y="2583036"/>
                </a:cubicBezTo>
                <a:cubicBezTo>
                  <a:pt x="5466032" y="2594354"/>
                  <a:pt x="5456777" y="2603537"/>
                  <a:pt x="5445361" y="2603537"/>
                </a:cubicBezTo>
                <a:cubicBezTo>
                  <a:pt x="5433945" y="2603537"/>
                  <a:pt x="5424690" y="2594354"/>
                  <a:pt x="5424690" y="2583036"/>
                </a:cubicBezTo>
                <a:cubicBezTo>
                  <a:pt x="5424690" y="2571709"/>
                  <a:pt x="5433945" y="2562526"/>
                  <a:pt x="5445361" y="2562526"/>
                </a:cubicBezTo>
                <a:close/>
                <a:moveTo>
                  <a:pt x="5381894" y="2562526"/>
                </a:moveTo>
                <a:cubicBezTo>
                  <a:pt x="5393310" y="2562526"/>
                  <a:pt x="5402565" y="2571709"/>
                  <a:pt x="5402565" y="2583036"/>
                </a:cubicBezTo>
                <a:cubicBezTo>
                  <a:pt x="5402565" y="2594354"/>
                  <a:pt x="5393310" y="2603537"/>
                  <a:pt x="5381894" y="2603537"/>
                </a:cubicBezTo>
                <a:cubicBezTo>
                  <a:pt x="5370478" y="2603537"/>
                  <a:pt x="5361223" y="2594354"/>
                  <a:pt x="5361223" y="2583036"/>
                </a:cubicBezTo>
                <a:cubicBezTo>
                  <a:pt x="5361223" y="2571709"/>
                  <a:pt x="5370478" y="2562526"/>
                  <a:pt x="5381894" y="2562526"/>
                </a:cubicBezTo>
                <a:close/>
                <a:moveTo>
                  <a:pt x="5319029" y="2562526"/>
                </a:moveTo>
                <a:cubicBezTo>
                  <a:pt x="5330445" y="2562526"/>
                  <a:pt x="5339700" y="2571709"/>
                  <a:pt x="5339700" y="2583036"/>
                </a:cubicBezTo>
                <a:cubicBezTo>
                  <a:pt x="5339700" y="2594354"/>
                  <a:pt x="5330445" y="2603537"/>
                  <a:pt x="5319029" y="2603537"/>
                </a:cubicBezTo>
                <a:cubicBezTo>
                  <a:pt x="5307613" y="2603537"/>
                  <a:pt x="5298358" y="2594354"/>
                  <a:pt x="5298358" y="2583036"/>
                </a:cubicBezTo>
                <a:cubicBezTo>
                  <a:pt x="5298358" y="2571709"/>
                  <a:pt x="5307613" y="2562526"/>
                  <a:pt x="5319029" y="2562526"/>
                </a:cubicBezTo>
                <a:close/>
                <a:moveTo>
                  <a:pt x="5255302" y="2562526"/>
                </a:moveTo>
                <a:cubicBezTo>
                  <a:pt x="5266718" y="2562526"/>
                  <a:pt x="5275973" y="2571709"/>
                  <a:pt x="5275973" y="2583036"/>
                </a:cubicBezTo>
                <a:cubicBezTo>
                  <a:pt x="5275973" y="2594354"/>
                  <a:pt x="5266718" y="2603537"/>
                  <a:pt x="5255302" y="2603537"/>
                </a:cubicBezTo>
                <a:cubicBezTo>
                  <a:pt x="5243886" y="2603537"/>
                  <a:pt x="5234631" y="2594354"/>
                  <a:pt x="5234631" y="2583036"/>
                </a:cubicBezTo>
                <a:cubicBezTo>
                  <a:pt x="5234631" y="2571709"/>
                  <a:pt x="5243886" y="2562526"/>
                  <a:pt x="5255302" y="2562526"/>
                </a:cubicBezTo>
                <a:close/>
                <a:moveTo>
                  <a:pt x="5192436" y="2562526"/>
                </a:moveTo>
                <a:cubicBezTo>
                  <a:pt x="5203852" y="2562526"/>
                  <a:pt x="5213107" y="2571709"/>
                  <a:pt x="5213107" y="2583036"/>
                </a:cubicBezTo>
                <a:cubicBezTo>
                  <a:pt x="5213107" y="2594354"/>
                  <a:pt x="5203852" y="2603537"/>
                  <a:pt x="5192436" y="2603537"/>
                </a:cubicBezTo>
                <a:cubicBezTo>
                  <a:pt x="5181020" y="2603537"/>
                  <a:pt x="5171765" y="2594354"/>
                  <a:pt x="5171765" y="2583036"/>
                </a:cubicBezTo>
                <a:cubicBezTo>
                  <a:pt x="5171765" y="2571709"/>
                  <a:pt x="5181020" y="2562526"/>
                  <a:pt x="5192436" y="2562526"/>
                </a:cubicBezTo>
                <a:close/>
                <a:moveTo>
                  <a:pt x="5129310" y="2562526"/>
                </a:moveTo>
                <a:cubicBezTo>
                  <a:pt x="5140726" y="2562526"/>
                  <a:pt x="5149981" y="2571709"/>
                  <a:pt x="5149981" y="2583036"/>
                </a:cubicBezTo>
                <a:cubicBezTo>
                  <a:pt x="5149981" y="2594354"/>
                  <a:pt x="5140726" y="2603537"/>
                  <a:pt x="5129310" y="2603537"/>
                </a:cubicBezTo>
                <a:cubicBezTo>
                  <a:pt x="5117894" y="2603537"/>
                  <a:pt x="5108639" y="2594354"/>
                  <a:pt x="5108639" y="2583036"/>
                </a:cubicBezTo>
                <a:cubicBezTo>
                  <a:pt x="5108639" y="2571709"/>
                  <a:pt x="5117894" y="2562526"/>
                  <a:pt x="5129310" y="2562526"/>
                </a:cubicBezTo>
                <a:close/>
                <a:moveTo>
                  <a:pt x="5066526" y="2562526"/>
                </a:moveTo>
                <a:cubicBezTo>
                  <a:pt x="5077942" y="2562526"/>
                  <a:pt x="5087197" y="2571709"/>
                  <a:pt x="5087197" y="2583036"/>
                </a:cubicBezTo>
                <a:cubicBezTo>
                  <a:pt x="5087197" y="2594354"/>
                  <a:pt x="5077942" y="2603537"/>
                  <a:pt x="5066526" y="2603537"/>
                </a:cubicBezTo>
                <a:cubicBezTo>
                  <a:pt x="5055110" y="2603537"/>
                  <a:pt x="5045855" y="2594354"/>
                  <a:pt x="5045855" y="2583036"/>
                </a:cubicBezTo>
                <a:cubicBezTo>
                  <a:pt x="5045855" y="2571709"/>
                  <a:pt x="5055110" y="2562526"/>
                  <a:pt x="5066526" y="2562526"/>
                </a:cubicBezTo>
                <a:close/>
                <a:moveTo>
                  <a:pt x="5002718" y="2562526"/>
                </a:moveTo>
                <a:cubicBezTo>
                  <a:pt x="5014134" y="2562526"/>
                  <a:pt x="5023389" y="2571709"/>
                  <a:pt x="5023389" y="2583036"/>
                </a:cubicBezTo>
                <a:cubicBezTo>
                  <a:pt x="5023389" y="2594354"/>
                  <a:pt x="5014134" y="2603537"/>
                  <a:pt x="5002718" y="2603537"/>
                </a:cubicBezTo>
                <a:cubicBezTo>
                  <a:pt x="4991302" y="2603537"/>
                  <a:pt x="4982047" y="2594354"/>
                  <a:pt x="4982047" y="2583036"/>
                </a:cubicBezTo>
                <a:cubicBezTo>
                  <a:pt x="4982047" y="2571709"/>
                  <a:pt x="4991302" y="2562526"/>
                  <a:pt x="5002718" y="2562526"/>
                </a:cubicBezTo>
                <a:close/>
                <a:moveTo>
                  <a:pt x="4939852" y="2562526"/>
                </a:moveTo>
                <a:cubicBezTo>
                  <a:pt x="4951268" y="2562526"/>
                  <a:pt x="4960523" y="2571709"/>
                  <a:pt x="4960523" y="2583036"/>
                </a:cubicBezTo>
                <a:cubicBezTo>
                  <a:pt x="4960523" y="2594354"/>
                  <a:pt x="4951268" y="2603537"/>
                  <a:pt x="4939852" y="2603537"/>
                </a:cubicBezTo>
                <a:cubicBezTo>
                  <a:pt x="4928436" y="2603537"/>
                  <a:pt x="4919181" y="2594354"/>
                  <a:pt x="4919181" y="2583036"/>
                </a:cubicBezTo>
                <a:cubicBezTo>
                  <a:pt x="4919181" y="2571709"/>
                  <a:pt x="4928436" y="2562526"/>
                  <a:pt x="4939852" y="2562526"/>
                </a:cubicBezTo>
                <a:close/>
                <a:moveTo>
                  <a:pt x="4876807" y="2562526"/>
                </a:moveTo>
                <a:cubicBezTo>
                  <a:pt x="4888223" y="2562526"/>
                  <a:pt x="4897478" y="2571709"/>
                  <a:pt x="4897478" y="2583036"/>
                </a:cubicBezTo>
                <a:cubicBezTo>
                  <a:pt x="4897478" y="2594354"/>
                  <a:pt x="4888223" y="2603537"/>
                  <a:pt x="4876807" y="2603537"/>
                </a:cubicBezTo>
                <a:cubicBezTo>
                  <a:pt x="4865391" y="2603537"/>
                  <a:pt x="4856136" y="2594354"/>
                  <a:pt x="4856136" y="2583036"/>
                </a:cubicBezTo>
                <a:cubicBezTo>
                  <a:pt x="4856136" y="2571709"/>
                  <a:pt x="4865391" y="2562526"/>
                  <a:pt x="4876807" y="2562526"/>
                </a:cubicBezTo>
                <a:close/>
                <a:moveTo>
                  <a:pt x="4750215" y="2562526"/>
                </a:moveTo>
                <a:cubicBezTo>
                  <a:pt x="4761631" y="2562526"/>
                  <a:pt x="4770886" y="2571709"/>
                  <a:pt x="4770886" y="2583036"/>
                </a:cubicBezTo>
                <a:cubicBezTo>
                  <a:pt x="4770886" y="2594354"/>
                  <a:pt x="4761631" y="2603537"/>
                  <a:pt x="4750215" y="2603537"/>
                </a:cubicBezTo>
                <a:cubicBezTo>
                  <a:pt x="4738799" y="2603537"/>
                  <a:pt x="4729544" y="2594354"/>
                  <a:pt x="4729544" y="2583036"/>
                </a:cubicBezTo>
                <a:cubicBezTo>
                  <a:pt x="4729544" y="2571709"/>
                  <a:pt x="4738799" y="2562526"/>
                  <a:pt x="4750215" y="2562526"/>
                </a:cubicBezTo>
                <a:close/>
                <a:moveTo>
                  <a:pt x="4687349" y="2562526"/>
                </a:moveTo>
                <a:cubicBezTo>
                  <a:pt x="4698765" y="2562526"/>
                  <a:pt x="4708020" y="2571709"/>
                  <a:pt x="4708020" y="2583036"/>
                </a:cubicBezTo>
                <a:cubicBezTo>
                  <a:pt x="4708020" y="2594354"/>
                  <a:pt x="4698765" y="2603537"/>
                  <a:pt x="4687349" y="2603537"/>
                </a:cubicBezTo>
                <a:cubicBezTo>
                  <a:pt x="4675933" y="2603537"/>
                  <a:pt x="4666678" y="2594354"/>
                  <a:pt x="4666678" y="2583036"/>
                </a:cubicBezTo>
                <a:cubicBezTo>
                  <a:pt x="4666678" y="2571709"/>
                  <a:pt x="4675933" y="2562526"/>
                  <a:pt x="4687349" y="2562526"/>
                </a:cubicBezTo>
                <a:close/>
                <a:moveTo>
                  <a:pt x="4624224" y="2562526"/>
                </a:moveTo>
                <a:cubicBezTo>
                  <a:pt x="4635640" y="2562526"/>
                  <a:pt x="4644895" y="2571709"/>
                  <a:pt x="4644895" y="2583036"/>
                </a:cubicBezTo>
                <a:cubicBezTo>
                  <a:pt x="4644895" y="2594354"/>
                  <a:pt x="4635640" y="2603537"/>
                  <a:pt x="4624224" y="2603537"/>
                </a:cubicBezTo>
                <a:cubicBezTo>
                  <a:pt x="4612808" y="2603537"/>
                  <a:pt x="4603553" y="2594354"/>
                  <a:pt x="4603553" y="2583036"/>
                </a:cubicBezTo>
                <a:cubicBezTo>
                  <a:pt x="4603553" y="2571709"/>
                  <a:pt x="4612808" y="2562526"/>
                  <a:pt x="4624224" y="2562526"/>
                </a:cubicBezTo>
                <a:close/>
                <a:moveTo>
                  <a:pt x="4561349" y="2562526"/>
                </a:moveTo>
                <a:cubicBezTo>
                  <a:pt x="4572765" y="2562526"/>
                  <a:pt x="4582020" y="2571709"/>
                  <a:pt x="4582020" y="2583036"/>
                </a:cubicBezTo>
                <a:cubicBezTo>
                  <a:pt x="4582020" y="2594354"/>
                  <a:pt x="4572765" y="2603537"/>
                  <a:pt x="4561349" y="2603537"/>
                </a:cubicBezTo>
                <a:cubicBezTo>
                  <a:pt x="4549933" y="2603537"/>
                  <a:pt x="4540678" y="2594354"/>
                  <a:pt x="4540678" y="2583036"/>
                </a:cubicBezTo>
                <a:cubicBezTo>
                  <a:pt x="4540678" y="2571709"/>
                  <a:pt x="4549933" y="2562526"/>
                  <a:pt x="4561349" y="2562526"/>
                </a:cubicBezTo>
                <a:close/>
                <a:moveTo>
                  <a:pt x="4434676" y="2562526"/>
                </a:moveTo>
                <a:cubicBezTo>
                  <a:pt x="4446092" y="2562526"/>
                  <a:pt x="4455347" y="2571709"/>
                  <a:pt x="4455347" y="2583036"/>
                </a:cubicBezTo>
                <a:cubicBezTo>
                  <a:pt x="4455347" y="2594354"/>
                  <a:pt x="4446092" y="2603537"/>
                  <a:pt x="4434676" y="2603537"/>
                </a:cubicBezTo>
                <a:cubicBezTo>
                  <a:pt x="4423260" y="2603537"/>
                  <a:pt x="4414005" y="2594354"/>
                  <a:pt x="4414005" y="2583036"/>
                </a:cubicBezTo>
                <a:cubicBezTo>
                  <a:pt x="4414005" y="2571709"/>
                  <a:pt x="4423260" y="2562526"/>
                  <a:pt x="4434676" y="2562526"/>
                </a:cubicBezTo>
                <a:close/>
                <a:moveTo>
                  <a:pt x="4371290" y="2562526"/>
                </a:moveTo>
                <a:cubicBezTo>
                  <a:pt x="4382706" y="2562526"/>
                  <a:pt x="4391961" y="2571709"/>
                  <a:pt x="4391961" y="2583036"/>
                </a:cubicBezTo>
                <a:cubicBezTo>
                  <a:pt x="4391961" y="2594354"/>
                  <a:pt x="4382706" y="2603537"/>
                  <a:pt x="4371290" y="2603537"/>
                </a:cubicBezTo>
                <a:cubicBezTo>
                  <a:pt x="4359874" y="2603537"/>
                  <a:pt x="4350619" y="2594354"/>
                  <a:pt x="4350619" y="2583036"/>
                </a:cubicBezTo>
                <a:cubicBezTo>
                  <a:pt x="4350619" y="2571709"/>
                  <a:pt x="4359874" y="2562526"/>
                  <a:pt x="4371290" y="2562526"/>
                </a:cubicBezTo>
                <a:close/>
                <a:moveTo>
                  <a:pt x="4308505" y="2562526"/>
                </a:moveTo>
                <a:cubicBezTo>
                  <a:pt x="4319921" y="2562526"/>
                  <a:pt x="4329176" y="2571709"/>
                  <a:pt x="4329176" y="2583036"/>
                </a:cubicBezTo>
                <a:cubicBezTo>
                  <a:pt x="4329176" y="2594354"/>
                  <a:pt x="4319921" y="2603537"/>
                  <a:pt x="4308505" y="2603537"/>
                </a:cubicBezTo>
                <a:cubicBezTo>
                  <a:pt x="4297089" y="2603537"/>
                  <a:pt x="4287834" y="2594354"/>
                  <a:pt x="4287834" y="2583036"/>
                </a:cubicBezTo>
                <a:cubicBezTo>
                  <a:pt x="4287834" y="2571709"/>
                  <a:pt x="4297089" y="2562526"/>
                  <a:pt x="4308505" y="2562526"/>
                </a:cubicBezTo>
                <a:close/>
                <a:moveTo>
                  <a:pt x="4244787" y="2562526"/>
                </a:moveTo>
                <a:cubicBezTo>
                  <a:pt x="4256203" y="2562526"/>
                  <a:pt x="4265458" y="2571709"/>
                  <a:pt x="4265458" y="2583036"/>
                </a:cubicBezTo>
                <a:cubicBezTo>
                  <a:pt x="4265458" y="2594354"/>
                  <a:pt x="4256203" y="2603537"/>
                  <a:pt x="4244787" y="2603537"/>
                </a:cubicBezTo>
                <a:cubicBezTo>
                  <a:pt x="4233371" y="2603537"/>
                  <a:pt x="4224116" y="2594354"/>
                  <a:pt x="4224116" y="2583036"/>
                </a:cubicBezTo>
                <a:cubicBezTo>
                  <a:pt x="4224116" y="2571709"/>
                  <a:pt x="4233371" y="2562526"/>
                  <a:pt x="4244787" y="2562526"/>
                </a:cubicBezTo>
                <a:close/>
                <a:moveTo>
                  <a:pt x="4181913" y="2562526"/>
                </a:moveTo>
                <a:cubicBezTo>
                  <a:pt x="4193329" y="2562526"/>
                  <a:pt x="4202584" y="2571709"/>
                  <a:pt x="4202584" y="2583036"/>
                </a:cubicBezTo>
                <a:cubicBezTo>
                  <a:pt x="4202584" y="2594354"/>
                  <a:pt x="4193329" y="2603537"/>
                  <a:pt x="4181913" y="2603537"/>
                </a:cubicBezTo>
                <a:cubicBezTo>
                  <a:pt x="4170497" y="2603537"/>
                  <a:pt x="4161242" y="2594354"/>
                  <a:pt x="4161242" y="2583036"/>
                </a:cubicBezTo>
                <a:cubicBezTo>
                  <a:pt x="4161242" y="2571709"/>
                  <a:pt x="4170497" y="2562526"/>
                  <a:pt x="4181913" y="2562526"/>
                </a:cubicBezTo>
                <a:close/>
                <a:moveTo>
                  <a:pt x="4118787" y="2562526"/>
                </a:moveTo>
                <a:cubicBezTo>
                  <a:pt x="4130203" y="2562526"/>
                  <a:pt x="4139458" y="2571709"/>
                  <a:pt x="4139458" y="2583036"/>
                </a:cubicBezTo>
                <a:cubicBezTo>
                  <a:pt x="4139458" y="2594354"/>
                  <a:pt x="4130203" y="2603537"/>
                  <a:pt x="4118787" y="2603537"/>
                </a:cubicBezTo>
                <a:cubicBezTo>
                  <a:pt x="4107371" y="2603537"/>
                  <a:pt x="4098116" y="2594354"/>
                  <a:pt x="4098116" y="2583036"/>
                </a:cubicBezTo>
                <a:cubicBezTo>
                  <a:pt x="4098116" y="2571709"/>
                  <a:pt x="4107371" y="2562526"/>
                  <a:pt x="4118787" y="2562526"/>
                </a:cubicBezTo>
                <a:close/>
                <a:moveTo>
                  <a:pt x="3992195" y="2562526"/>
                </a:moveTo>
                <a:cubicBezTo>
                  <a:pt x="4003611" y="2562526"/>
                  <a:pt x="4012866" y="2571709"/>
                  <a:pt x="4012866" y="2583036"/>
                </a:cubicBezTo>
                <a:cubicBezTo>
                  <a:pt x="4012866" y="2594354"/>
                  <a:pt x="4003611" y="2603537"/>
                  <a:pt x="3992195" y="2603537"/>
                </a:cubicBezTo>
                <a:cubicBezTo>
                  <a:pt x="3980779" y="2603537"/>
                  <a:pt x="3971524" y="2594354"/>
                  <a:pt x="3971524" y="2583036"/>
                </a:cubicBezTo>
                <a:cubicBezTo>
                  <a:pt x="3971524" y="2571709"/>
                  <a:pt x="3980779" y="2562526"/>
                  <a:pt x="3992195" y="2562526"/>
                </a:cubicBezTo>
                <a:close/>
                <a:moveTo>
                  <a:pt x="3872867" y="2562024"/>
                </a:moveTo>
                <a:cubicBezTo>
                  <a:pt x="3884328" y="2562024"/>
                  <a:pt x="3893619" y="2571243"/>
                  <a:pt x="3893619" y="2582614"/>
                </a:cubicBezTo>
                <a:cubicBezTo>
                  <a:pt x="3893619" y="2593986"/>
                  <a:pt x="3884328" y="2603205"/>
                  <a:pt x="3872867" y="2603205"/>
                </a:cubicBezTo>
                <a:cubicBezTo>
                  <a:pt x="3861397" y="2603205"/>
                  <a:pt x="3852106" y="2593986"/>
                  <a:pt x="3852106" y="2582614"/>
                </a:cubicBezTo>
                <a:cubicBezTo>
                  <a:pt x="3852106" y="2571243"/>
                  <a:pt x="3861397" y="2562024"/>
                  <a:pt x="3872867" y="2562024"/>
                </a:cubicBezTo>
                <a:close/>
                <a:moveTo>
                  <a:pt x="3683409" y="2562024"/>
                </a:moveTo>
                <a:cubicBezTo>
                  <a:pt x="3694870" y="2562024"/>
                  <a:pt x="3704161" y="2571243"/>
                  <a:pt x="3704161" y="2582614"/>
                </a:cubicBezTo>
                <a:cubicBezTo>
                  <a:pt x="3704161" y="2593986"/>
                  <a:pt x="3694870" y="2603205"/>
                  <a:pt x="3683409" y="2603205"/>
                </a:cubicBezTo>
                <a:cubicBezTo>
                  <a:pt x="3671939" y="2603205"/>
                  <a:pt x="3662648" y="2593986"/>
                  <a:pt x="3662648" y="2582614"/>
                </a:cubicBezTo>
                <a:cubicBezTo>
                  <a:pt x="3662648" y="2571243"/>
                  <a:pt x="3671939" y="2562024"/>
                  <a:pt x="3683409" y="2562024"/>
                </a:cubicBezTo>
                <a:close/>
                <a:moveTo>
                  <a:pt x="3620283" y="2562024"/>
                </a:moveTo>
                <a:cubicBezTo>
                  <a:pt x="3631744" y="2562024"/>
                  <a:pt x="3641035" y="2571243"/>
                  <a:pt x="3641035" y="2582614"/>
                </a:cubicBezTo>
                <a:cubicBezTo>
                  <a:pt x="3641035" y="2593986"/>
                  <a:pt x="3631744" y="2603205"/>
                  <a:pt x="3620283" y="2603205"/>
                </a:cubicBezTo>
                <a:cubicBezTo>
                  <a:pt x="3608813" y="2603205"/>
                  <a:pt x="3599522" y="2593986"/>
                  <a:pt x="3599522" y="2582614"/>
                </a:cubicBezTo>
                <a:cubicBezTo>
                  <a:pt x="3599522" y="2571243"/>
                  <a:pt x="3608813" y="2562024"/>
                  <a:pt x="3620283" y="2562024"/>
                </a:cubicBezTo>
                <a:close/>
                <a:moveTo>
                  <a:pt x="3557408" y="2562024"/>
                </a:moveTo>
                <a:cubicBezTo>
                  <a:pt x="3568869" y="2562024"/>
                  <a:pt x="3578160" y="2571243"/>
                  <a:pt x="3578160" y="2582614"/>
                </a:cubicBezTo>
                <a:cubicBezTo>
                  <a:pt x="3578160" y="2593986"/>
                  <a:pt x="3568869" y="2603205"/>
                  <a:pt x="3557408" y="2603205"/>
                </a:cubicBezTo>
                <a:cubicBezTo>
                  <a:pt x="3545938" y="2603205"/>
                  <a:pt x="3536647" y="2593986"/>
                  <a:pt x="3536647" y="2582614"/>
                </a:cubicBezTo>
                <a:cubicBezTo>
                  <a:pt x="3536647" y="2571243"/>
                  <a:pt x="3545938" y="2562024"/>
                  <a:pt x="3557408" y="2562024"/>
                </a:cubicBezTo>
                <a:close/>
                <a:moveTo>
                  <a:pt x="3493691" y="2562024"/>
                </a:moveTo>
                <a:cubicBezTo>
                  <a:pt x="3505152" y="2562024"/>
                  <a:pt x="3514443" y="2571243"/>
                  <a:pt x="3514443" y="2582614"/>
                </a:cubicBezTo>
                <a:cubicBezTo>
                  <a:pt x="3514443" y="2593986"/>
                  <a:pt x="3505152" y="2603205"/>
                  <a:pt x="3493691" y="2603205"/>
                </a:cubicBezTo>
                <a:cubicBezTo>
                  <a:pt x="3482221" y="2603205"/>
                  <a:pt x="3472930" y="2593986"/>
                  <a:pt x="3472930" y="2582614"/>
                </a:cubicBezTo>
                <a:cubicBezTo>
                  <a:pt x="3472930" y="2571243"/>
                  <a:pt x="3482221" y="2562024"/>
                  <a:pt x="3493691" y="2562024"/>
                </a:cubicBezTo>
                <a:close/>
                <a:moveTo>
                  <a:pt x="2041376" y="2562024"/>
                </a:moveTo>
                <a:cubicBezTo>
                  <a:pt x="2052837" y="2562024"/>
                  <a:pt x="2062128" y="2571243"/>
                  <a:pt x="2062128" y="2582614"/>
                </a:cubicBezTo>
                <a:cubicBezTo>
                  <a:pt x="2062128" y="2593986"/>
                  <a:pt x="2052837" y="2603205"/>
                  <a:pt x="2041376" y="2603205"/>
                </a:cubicBezTo>
                <a:cubicBezTo>
                  <a:pt x="2029906" y="2603205"/>
                  <a:pt x="2020615" y="2593986"/>
                  <a:pt x="2020615" y="2582614"/>
                </a:cubicBezTo>
                <a:cubicBezTo>
                  <a:pt x="2020615" y="2571243"/>
                  <a:pt x="2029906" y="2562024"/>
                  <a:pt x="2041376" y="2562024"/>
                </a:cubicBezTo>
                <a:close/>
                <a:moveTo>
                  <a:pt x="1977650" y="2562024"/>
                </a:moveTo>
                <a:cubicBezTo>
                  <a:pt x="1989111" y="2562024"/>
                  <a:pt x="1998402" y="2571243"/>
                  <a:pt x="1998402" y="2582614"/>
                </a:cubicBezTo>
                <a:cubicBezTo>
                  <a:pt x="1998402" y="2593986"/>
                  <a:pt x="1989111" y="2603205"/>
                  <a:pt x="1977650" y="2603205"/>
                </a:cubicBezTo>
                <a:cubicBezTo>
                  <a:pt x="1966180" y="2603205"/>
                  <a:pt x="1956889" y="2593986"/>
                  <a:pt x="1956889" y="2582614"/>
                </a:cubicBezTo>
                <a:cubicBezTo>
                  <a:pt x="1956889" y="2571243"/>
                  <a:pt x="1966180" y="2562024"/>
                  <a:pt x="1977650" y="2562024"/>
                </a:cubicBezTo>
                <a:close/>
                <a:moveTo>
                  <a:pt x="1914784" y="2562024"/>
                </a:moveTo>
                <a:cubicBezTo>
                  <a:pt x="1926245" y="2562024"/>
                  <a:pt x="1935536" y="2571243"/>
                  <a:pt x="1935536" y="2582614"/>
                </a:cubicBezTo>
                <a:cubicBezTo>
                  <a:pt x="1935536" y="2593986"/>
                  <a:pt x="1926245" y="2603205"/>
                  <a:pt x="1914784" y="2603205"/>
                </a:cubicBezTo>
                <a:cubicBezTo>
                  <a:pt x="1903314" y="2603205"/>
                  <a:pt x="1894023" y="2593986"/>
                  <a:pt x="1894023" y="2582614"/>
                </a:cubicBezTo>
                <a:cubicBezTo>
                  <a:pt x="1894023" y="2571243"/>
                  <a:pt x="1903314" y="2562024"/>
                  <a:pt x="1914784" y="2562024"/>
                </a:cubicBezTo>
                <a:close/>
                <a:moveTo>
                  <a:pt x="1851658" y="2562024"/>
                </a:moveTo>
                <a:cubicBezTo>
                  <a:pt x="1863119" y="2562024"/>
                  <a:pt x="1872410" y="2571243"/>
                  <a:pt x="1872410" y="2582614"/>
                </a:cubicBezTo>
                <a:cubicBezTo>
                  <a:pt x="1872410" y="2593986"/>
                  <a:pt x="1863119" y="2603205"/>
                  <a:pt x="1851658" y="2603205"/>
                </a:cubicBezTo>
                <a:cubicBezTo>
                  <a:pt x="1840188" y="2603205"/>
                  <a:pt x="1830897" y="2593986"/>
                  <a:pt x="1830897" y="2582614"/>
                </a:cubicBezTo>
                <a:cubicBezTo>
                  <a:pt x="1830897" y="2571243"/>
                  <a:pt x="1840188" y="2562024"/>
                  <a:pt x="1851658" y="2562024"/>
                </a:cubicBezTo>
                <a:close/>
                <a:moveTo>
                  <a:pt x="1788873" y="2562024"/>
                </a:moveTo>
                <a:cubicBezTo>
                  <a:pt x="1800334" y="2562024"/>
                  <a:pt x="1809625" y="2571243"/>
                  <a:pt x="1809625" y="2582614"/>
                </a:cubicBezTo>
                <a:cubicBezTo>
                  <a:pt x="1809625" y="2593986"/>
                  <a:pt x="1800334" y="2603205"/>
                  <a:pt x="1788873" y="2603205"/>
                </a:cubicBezTo>
                <a:cubicBezTo>
                  <a:pt x="1777403" y="2603205"/>
                  <a:pt x="1768112" y="2593986"/>
                  <a:pt x="1768112" y="2582614"/>
                </a:cubicBezTo>
                <a:cubicBezTo>
                  <a:pt x="1768112" y="2571243"/>
                  <a:pt x="1777403" y="2562024"/>
                  <a:pt x="1788873" y="2562024"/>
                </a:cubicBezTo>
                <a:close/>
                <a:moveTo>
                  <a:pt x="1725066" y="2562024"/>
                </a:moveTo>
                <a:cubicBezTo>
                  <a:pt x="1736527" y="2562024"/>
                  <a:pt x="1745818" y="2571243"/>
                  <a:pt x="1745818" y="2582614"/>
                </a:cubicBezTo>
                <a:cubicBezTo>
                  <a:pt x="1745818" y="2593986"/>
                  <a:pt x="1736527" y="2603205"/>
                  <a:pt x="1725066" y="2603205"/>
                </a:cubicBezTo>
                <a:cubicBezTo>
                  <a:pt x="1713596" y="2603205"/>
                  <a:pt x="1704305" y="2593986"/>
                  <a:pt x="1704305" y="2582614"/>
                </a:cubicBezTo>
                <a:cubicBezTo>
                  <a:pt x="1704305" y="2571243"/>
                  <a:pt x="1713596" y="2562024"/>
                  <a:pt x="1725066" y="2562024"/>
                </a:cubicBezTo>
                <a:close/>
                <a:moveTo>
                  <a:pt x="1662191" y="2562024"/>
                </a:moveTo>
                <a:cubicBezTo>
                  <a:pt x="1673652" y="2562024"/>
                  <a:pt x="1682943" y="2571243"/>
                  <a:pt x="1682943" y="2582614"/>
                </a:cubicBezTo>
                <a:cubicBezTo>
                  <a:pt x="1682943" y="2593986"/>
                  <a:pt x="1673652" y="2603205"/>
                  <a:pt x="1662191" y="2603205"/>
                </a:cubicBezTo>
                <a:cubicBezTo>
                  <a:pt x="1650721" y="2603205"/>
                  <a:pt x="1641430" y="2593986"/>
                  <a:pt x="1641430" y="2582614"/>
                </a:cubicBezTo>
                <a:cubicBezTo>
                  <a:pt x="1641430" y="2571243"/>
                  <a:pt x="1650721" y="2562024"/>
                  <a:pt x="1662191" y="2562024"/>
                </a:cubicBezTo>
                <a:close/>
                <a:moveTo>
                  <a:pt x="1599155" y="2562024"/>
                </a:moveTo>
                <a:cubicBezTo>
                  <a:pt x="1610616" y="2562024"/>
                  <a:pt x="1619907" y="2571243"/>
                  <a:pt x="1619907" y="2582614"/>
                </a:cubicBezTo>
                <a:cubicBezTo>
                  <a:pt x="1619907" y="2593986"/>
                  <a:pt x="1610616" y="2603205"/>
                  <a:pt x="1599155" y="2603205"/>
                </a:cubicBezTo>
                <a:cubicBezTo>
                  <a:pt x="1587685" y="2603205"/>
                  <a:pt x="1578394" y="2593986"/>
                  <a:pt x="1578394" y="2582614"/>
                </a:cubicBezTo>
                <a:cubicBezTo>
                  <a:pt x="1578394" y="2571243"/>
                  <a:pt x="1587685" y="2562024"/>
                  <a:pt x="1599155" y="2562024"/>
                </a:cubicBezTo>
                <a:close/>
                <a:moveTo>
                  <a:pt x="1536281" y="2562024"/>
                </a:moveTo>
                <a:cubicBezTo>
                  <a:pt x="1547742" y="2562024"/>
                  <a:pt x="1557033" y="2571243"/>
                  <a:pt x="1557033" y="2582614"/>
                </a:cubicBezTo>
                <a:cubicBezTo>
                  <a:pt x="1557033" y="2593986"/>
                  <a:pt x="1547742" y="2603205"/>
                  <a:pt x="1536281" y="2603205"/>
                </a:cubicBezTo>
                <a:cubicBezTo>
                  <a:pt x="1524811" y="2603205"/>
                  <a:pt x="1515520" y="2593986"/>
                  <a:pt x="1515520" y="2582614"/>
                </a:cubicBezTo>
                <a:cubicBezTo>
                  <a:pt x="1515520" y="2571243"/>
                  <a:pt x="1524811" y="2562024"/>
                  <a:pt x="1536281" y="2562024"/>
                </a:cubicBezTo>
                <a:close/>
                <a:moveTo>
                  <a:pt x="1472563" y="2562024"/>
                </a:moveTo>
                <a:cubicBezTo>
                  <a:pt x="1484024" y="2562024"/>
                  <a:pt x="1493315" y="2571243"/>
                  <a:pt x="1493315" y="2582614"/>
                </a:cubicBezTo>
                <a:cubicBezTo>
                  <a:pt x="1493315" y="2593986"/>
                  <a:pt x="1484024" y="2603205"/>
                  <a:pt x="1472563" y="2603205"/>
                </a:cubicBezTo>
                <a:cubicBezTo>
                  <a:pt x="1461093" y="2603205"/>
                  <a:pt x="1451802" y="2593986"/>
                  <a:pt x="1451802" y="2582614"/>
                </a:cubicBezTo>
                <a:cubicBezTo>
                  <a:pt x="1451802" y="2571243"/>
                  <a:pt x="1461093" y="2562024"/>
                  <a:pt x="1472563" y="2562024"/>
                </a:cubicBezTo>
                <a:close/>
                <a:moveTo>
                  <a:pt x="1409688" y="2562024"/>
                </a:moveTo>
                <a:cubicBezTo>
                  <a:pt x="1421149" y="2562024"/>
                  <a:pt x="1430440" y="2571243"/>
                  <a:pt x="1430440" y="2582614"/>
                </a:cubicBezTo>
                <a:cubicBezTo>
                  <a:pt x="1430440" y="2593986"/>
                  <a:pt x="1421149" y="2603205"/>
                  <a:pt x="1409688" y="2603205"/>
                </a:cubicBezTo>
                <a:cubicBezTo>
                  <a:pt x="1398218" y="2603205"/>
                  <a:pt x="1388927" y="2593986"/>
                  <a:pt x="1388927" y="2582614"/>
                </a:cubicBezTo>
                <a:cubicBezTo>
                  <a:pt x="1388927" y="2571243"/>
                  <a:pt x="1398218" y="2562024"/>
                  <a:pt x="1409688" y="2562024"/>
                </a:cubicBezTo>
                <a:close/>
                <a:moveTo>
                  <a:pt x="1346222" y="2562024"/>
                </a:moveTo>
                <a:cubicBezTo>
                  <a:pt x="1357683" y="2562024"/>
                  <a:pt x="1366974" y="2571243"/>
                  <a:pt x="1366974" y="2582614"/>
                </a:cubicBezTo>
                <a:cubicBezTo>
                  <a:pt x="1366974" y="2593986"/>
                  <a:pt x="1357683" y="2603205"/>
                  <a:pt x="1346222" y="2603205"/>
                </a:cubicBezTo>
                <a:cubicBezTo>
                  <a:pt x="1334752" y="2603205"/>
                  <a:pt x="1325461" y="2593986"/>
                  <a:pt x="1325461" y="2582614"/>
                </a:cubicBezTo>
                <a:cubicBezTo>
                  <a:pt x="1325461" y="2571243"/>
                  <a:pt x="1334752" y="2562024"/>
                  <a:pt x="1346222" y="2562024"/>
                </a:cubicBezTo>
                <a:close/>
                <a:moveTo>
                  <a:pt x="1283356" y="2562024"/>
                </a:moveTo>
                <a:cubicBezTo>
                  <a:pt x="1294817" y="2562024"/>
                  <a:pt x="1304108" y="2571243"/>
                  <a:pt x="1304108" y="2582614"/>
                </a:cubicBezTo>
                <a:cubicBezTo>
                  <a:pt x="1304108" y="2593986"/>
                  <a:pt x="1294817" y="2603205"/>
                  <a:pt x="1283356" y="2603205"/>
                </a:cubicBezTo>
                <a:cubicBezTo>
                  <a:pt x="1271886" y="2603205"/>
                  <a:pt x="1262595" y="2593986"/>
                  <a:pt x="1262595" y="2582614"/>
                </a:cubicBezTo>
                <a:cubicBezTo>
                  <a:pt x="1262595" y="2571243"/>
                  <a:pt x="1271886" y="2562024"/>
                  <a:pt x="1283356" y="2562024"/>
                </a:cubicBezTo>
                <a:close/>
                <a:moveTo>
                  <a:pt x="1219629" y="2562024"/>
                </a:moveTo>
                <a:cubicBezTo>
                  <a:pt x="1231090" y="2562024"/>
                  <a:pt x="1240381" y="2571243"/>
                  <a:pt x="1240381" y="2582614"/>
                </a:cubicBezTo>
                <a:cubicBezTo>
                  <a:pt x="1240381" y="2593986"/>
                  <a:pt x="1231090" y="2603205"/>
                  <a:pt x="1219629" y="2603205"/>
                </a:cubicBezTo>
                <a:cubicBezTo>
                  <a:pt x="1208159" y="2603205"/>
                  <a:pt x="1198868" y="2593986"/>
                  <a:pt x="1198868" y="2582614"/>
                </a:cubicBezTo>
                <a:cubicBezTo>
                  <a:pt x="1198868" y="2571243"/>
                  <a:pt x="1208159" y="2562024"/>
                  <a:pt x="1219629" y="2562024"/>
                </a:cubicBezTo>
                <a:close/>
                <a:moveTo>
                  <a:pt x="1156764" y="2562024"/>
                </a:moveTo>
                <a:cubicBezTo>
                  <a:pt x="1168225" y="2562024"/>
                  <a:pt x="1177516" y="2571243"/>
                  <a:pt x="1177516" y="2582614"/>
                </a:cubicBezTo>
                <a:cubicBezTo>
                  <a:pt x="1177516" y="2593986"/>
                  <a:pt x="1168225" y="2603205"/>
                  <a:pt x="1156764" y="2603205"/>
                </a:cubicBezTo>
                <a:cubicBezTo>
                  <a:pt x="1145294" y="2603205"/>
                  <a:pt x="1136003" y="2593986"/>
                  <a:pt x="1136003" y="2582614"/>
                </a:cubicBezTo>
                <a:cubicBezTo>
                  <a:pt x="1136003" y="2571243"/>
                  <a:pt x="1145294" y="2562024"/>
                  <a:pt x="1156764" y="2562024"/>
                </a:cubicBezTo>
                <a:close/>
                <a:moveTo>
                  <a:pt x="1093638" y="2562024"/>
                </a:moveTo>
                <a:cubicBezTo>
                  <a:pt x="1105099" y="2562024"/>
                  <a:pt x="1114390" y="2571243"/>
                  <a:pt x="1114390" y="2582614"/>
                </a:cubicBezTo>
                <a:cubicBezTo>
                  <a:pt x="1114390" y="2593986"/>
                  <a:pt x="1105099" y="2603205"/>
                  <a:pt x="1093638" y="2603205"/>
                </a:cubicBezTo>
                <a:cubicBezTo>
                  <a:pt x="1082168" y="2603205"/>
                  <a:pt x="1072877" y="2593986"/>
                  <a:pt x="1072877" y="2582614"/>
                </a:cubicBezTo>
                <a:cubicBezTo>
                  <a:pt x="1072877" y="2571243"/>
                  <a:pt x="1082168" y="2562024"/>
                  <a:pt x="1093638" y="2562024"/>
                </a:cubicBezTo>
                <a:close/>
                <a:moveTo>
                  <a:pt x="1030763" y="2562024"/>
                </a:moveTo>
                <a:cubicBezTo>
                  <a:pt x="1042224" y="2562024"/>
                  <a:pt x="1051515" y="2571243"/>
                  <a:pt x="1051515" y="2582614"/>
                </a:cubicBezTo>
                <a:cubicBezTo>
                  <a:pt x="1051515" y="2593986"/>
                  <a:pt x="1042224" y="2603205"/>
                  <a:pt x="1030763" y="2603205"/>
                </a:cubicBezTo>
                <a:cubicBezTo>
                  <a:pt x="1019293" y="2603205"/>
                  <a:pt x="1010002" y="2593986"/>
                  <a:pt x="1010002" y="2582614"/>
                </a:cubicBezTo>
                <a:cubicBezTo>
                  <a:pt x="1010002" y="2571243"/>
                  <a:pt x="1019293" y="2562024"/>
                  <a:pt x="1030763" y="2562024"/>
                </a:cubicBezTo>
                <a:close/>
                <a:moveTo>
                  <a:pt x="967126" y="2562024"/>
                </a:moveTo>
                <a:cubicBezTo>
                  <a:pt x="978587" y="2562024"/>
                  <a:pt x="987878" y="2571243"/>
                  <a:pt x="987878" y="2582614"/>
                </a:cubicBezTo>
                <a:cubicBezTo>
                  <a:pt x="987878" y="2593986"/>
                  <a:pt x="978587" y="2603205"/>
                  <a:pt x="967126" y="2603205"/>
                </a:cubicBezTo>
                <a:cubicBezTo>
                  <a:pt x="955656" y="2603205"/>
                  <a:pt x="946365" y="2593986"/>
                  <a:pt x="946365" y="2582614"/>
                </a:cubicBezTo>
                <a:cubicBezTo>
                  <a:pt x="946365" y="2571243"/>
                  <a:pt x="955656" y="2562024"/>
                  <a:pt x="967126" y="2562024"/>
                </a:cubicBezTo>
                <a:close/>
                <a:moveTo>
                  <a:pt x="6835159" y="2499822"/>
                </a:moveTo>
                <a:cubicBezTo>
                  <a:pt x="6846620" y="2499822"/>
                  <a:pt x="6855911" y="2509041"/>
                  <a:pt x="6855911" y="2520412"/>
                </a:cubicBezTo>
                <a:cubicBezTo>
                  <a:pt x="6855911" y="2531784"/>
                  <a:pt x="6846620" y="2541003"/>
                  <a:pt x="6835159" y="2541003"/>
                </a:cubicBezTo>
                <a:cubicBezTo>
                  <a:pt x="6823689" y="2541003"/>
                  <a:pt x="6814398" y="2531784"/>
                  <a:pt x="6814398" y="2520412"/>
                </a:cubicBezTo>
                <a:cubicBezTo>
                  <a:pt x="6814398" y="2509041"/>
                  <a:pt x="6823689" y="2499822"/>
                  <a:pt x="6835159" y="2499822"/>
                </a:cubicBezTo>
                <a:close/>
                <a:moveTo>
                  <a:pt x="6771433" y="2499822"/>
                </a:moveTo>
                <a:cubicBezTo>
                  <a:pt x="6782894" y="2499822"/>
                  <a:pt x="6792185" y="2509041"/>
                  <a:pt x="6792185" y="2520412"/>
                </a:cubicBezTo>
                <a:cubicBezTo>
                  <a:pt x="6792185" y="2531784"/>
                  <a:pt x="6782894" y="2541003"/>
                  <a:pt x="6771433" y="2541003"/>
                </a:cubicBezTo>
                <a:cubicBezTo>
                  <a:pt x="6759963" y="2541003"/>
                  <a:pt x="6750672" y="2531784"/>
                  <a:pt x="6750672" y="2520412"/>
                </a:cubicBezTo>
                <a:cubicBezTo>
                  <a:pt x="6750672" y="2509041"/>
                  <a:pt x="6759963" y="2499822"/>
                  <a:pt x="6771433" y="2499822"/>
                </a:cubicBezTo>
                <a:close/>
                <a:moveTo>
                  <a:pt x="6582567" y="2499822"/>
                </a:moveTo>
                <a:cubicBezTo>
                  <a:pt x="6594028" y="2499822"/>
                  <a:pt x="6603319" y="2509041"/>
                  <a:pt x="6603319" y="2520412"/>
                </a:cubicBezTo>
                <a:cubicBezTo>
                  <a:pt x="6603319" y="2531784"/>
                  <a:pt x="6594028" y="2541003"/>
                  <a:pt x="6582567" y="2541003"/>
                </a:cubicBezTo>
                <a:cubicBezTo>
                  <a:pt x="6571097" y="2541003"/>
                  <a:pt x="6561806" y="2531784"/>
                  <a:pt x="6561806" y="2520412"/>
                </a:cubicBezTo>
                <a:cubicBezTo>
                  <a:pt x="6561806" y="2509041"/>
                  <a:pt x="6571097" y="2499822"/>
                  <a:pt x="6582567" y="2499822"/>
                </a:cubicBezTo>
                <a:close/>
                <a:moveTo>
                  <a:pt x="6518849" y="2499822"/>
                </a:moveTo>
                <a:cubicBezTo>
                  <a:pt x="6530310" y="2499822"/>
                  <a:pt x="6539601" y="2509041"/>
                  <a:pt x="6539601" y="2520412"/>
                </a:cubicBezTo>
                <a:cubicBezTo>
                  <a:pt x="6539601" y="2531784"/>
                  <a:pt x="6530310" y="2541003"/>
                  <a:pt x="6518849" y="2541003"/>
                </a:cubicBezTo>
                <a:cubicBezTo>
                  <a:pt x="6507379" y="2541003"/>
                  <a:pt x="6498088" y="2531784"/>
                  <a:pt x="6498088" y="2520412"/>
                </a:cubicBezTo>
                <a:cubicBezTo>
                  <a:pt x="6498088" y="2509041"/>
                  <a:pt x="6507379" y="2499822"/>
                  <a:pt x="6518849" y="2499822"/>
                </a:cubicBezTo>
                <a:close/>
                <a:moveTo>
                  <a:pt x="6455894" y="2499822"/>
                </a:moveTo>
                <a:cubicBezTo>
                  <a:pt x="6467355" y="2499822"/>
                  <a:pt x="6476646" y="2509041"/>
                  <a:pt x="6476646" y="2520412"/>
                </a:cubicBezTo>
                <a:cubicBezTo>
                  <a:pt x="6476646" y="2531784"/>
                  <a:pt x="6467355" y="2541003"/>
                  <a:pt x="6455894" y="2541003"/>
                </a:cubicBezTo>
                <a:cubicBezTo>
                  <a:pt x="6444424" y="2541003"/>
                  <a:pt x="6435133" y="2531784"/>
                  <a:pt x="6435133" y="2520412"/>
                </a:cubicBezTo>
                <a:cubicBezTo>
                  <a:pt x="6435133" y="2509041"/>
                  <a:pt x="6444424" y="2499822"/>
                  <a:pt x="6455894" y="2499822"/>
                </a:cubicBezTo>
                <a:close/>
                <a:moveTo>
                  <a:pt x="6392508" y="2499822"/>
                </a:moveTo>
                <a:cubicBezTo>
                  <a:pt x="6403969" y="2499822"/>
                  <a:pt x="6413260" y="2509041"/>
                  <a:pt x="6413260" y="2520412"/>
                </a:cubicBezTo>
                <a:cubicBezTo>
                  <a:pt x="6413260" y="2531784"/>
                  <a:pt x="6403969" y="2541003"/>
                  <a:pt x="6392508" y="2541003"/>
                </a:cubicBezTo>
                <a:cubicBezTo>
                  <a:pt x="6381038" y="2541003"/>
                  <a:pt x="6371747" y="2531784"/>
                  <a:pt x="6371747" y="2520412"/>
                </a:cubicBezTo>
                <a:cubicBezTo>
                  <a:pt x="6371747" y="2509041"/>
                  <a:pt x="6381038" y="2499822"/>
                  <a:pt x="6392508" y="2499822"/>
                </a:cubicBezTo>
                <a:close/>
                <a:moveTo>
                  <a:pt x="6329723" y="2499822"/>
                </a:moveTo>
                <a:cubicBezTo>
                  <a:pt x="6341184" y="2499822"/>
                  <a:pt x="6350475" y="2509041"/>
                  <a:pt x="6350475" y="2520412"/>
                </a:cubicBezTo>
                <a:cubicBezTo>
                  <a:pt x="6350475" y="2531784"/>
                  <a:pt x="6341184" y="2541003"/>
                  <a:pt x="6329723" y="2541003"/>
                </a:cubicBezTo>
                <a:cubicBezTo>
                  <a:pt x="6318253" y="2541003"/>
                  <a:pt x="6308962" y="2531784"/>
                  <a:pt x="6308962" y="2520412"/>
                </a:cubicBezTo>
                <a:cubicBezTo>
                  <a:pt x="6308962" y="2509041"/>
                  <a:pt x="6318253" y="2499822"/>
                  <a:pt x="6329723" y="2499822"/>
                </a:cubicBezTo>
                <a:close/>
                <a:moveTo>
                  <a:pt x="6265915" y="2499822"/>
                </a:moveTo>
                <a:cubicBezTo>
                  <a:pt x="6277376" y="2499822"/>
                  <a:pt x="6286667" y="2509041"/>
                  <a:pt x="6286667" y="2520412"/>
                </a:cubicBezTo>
                <a:cubicBezTo>
                  <a:pt x="6286667" y="2531784"/>
                  <a:pt x="6277376" y="2541003"/>
                  <a:pt x="6265915" y="2541003"/>
                </a:cubicBezTo>
                <a:cubicBezTo>
                  <a:pt x="6254445" y="2541003"/>
                  <a:pt x="6245154" y="2531784"/>
                  <a:pt x="6245154" y="2520412"/>
                </a:cubicBezTo>
                <a:cubicBezTo>
                  <a:pt x="6245154" y="2509041"/>
                  <a:pt x="6254445" y="2499822"/>
                  <a:pt x="6265915" y="2499822"/>
                </a:cubicBezTo>
                <a:close/>
                <a:moveTo>
                  <a:pt x="6203050" y="2499822"/>
                </a:moveTo>
                <a:cubicBezTo>
                  <a:pt x="6214511" y="2499822"/>
                  <a:pt x="6223802" y="2509041"/>
                  <a:pt x="6223802" y="2520412"/>
                </a:cubicBezTo>
                <a:cubicBezTo>
                  <a:pt x="6223802" y="2531784"/>
                  <a:pt x="6214511" y="2541003"/>
                  <a:pt x="6203050" y="2541003"/>
                </a:cubicBezTo>
                <a:cubicBezTo>
                  <a:pt x="6191580" y="2541003"/>
                  <a:pt x="6182289" y="2531784"/>
                  <a:pt x="6182289" y="2520412"/>
                </a:cubicBezTo>
                <a:cubicBezTo>
                  <a:pt x="6182289" y="2509041"/>
                  <a:pt x="6191580" y="2499822"/>
                  <a:pt x="6203050" y="2499822"/>
                </a:cubicBezTo>
                <a:close/>
                <a:moveTo>
                  <a:pt x="6139924" y="2499822"/>
                </a:moveTo>
                <a:cubicBezTo>
                  <a:pt x="6151385" y="2499822"/>
                  <a:pt x="6160676" y="2509041"/>
                  <a:pt x="6160676" y="2520412"/>
                </a:cubicBezTo>
                <a:cubicBezTo>
                  <a:pt x="6160676" y="2531784"/>
                  <a:pt x="6151385" y="2541003"/>
                  <a:pt x="6139924" y="2541003"/>
                </a:cubicBezTo>
                <a:cubicBezTo>
                  <a:pt x="6128454" y="2541003"/>
                  <a:pt x="6119163" y="2531784"/>
                  <a:pt x="6119163" y="2520412"/>
                </a:cubicBezTo>
                <a:cubicBezTo>
                  <a:pt x="6119163" y="2509041"/>
                  <a:pt x="6128454" y="2499822"/>
                  <a:pt x="6139924" y="2499822"/>
                </a:cubicBezTo>
                <a:close/>
                <a:moveTo>
                  <a:pt x="6077139" y="2499822"/>
                </a:moveTo>
                <a:cubicBezTo>
                  <a:pt x="6088600" y="2499822"/>
                  <a:pt x="6097891" y="2509041"/>
                  <a:pt x="6097891" y="2520412"/>
                </a:cubicBezTo>
                <a:cubicBezTo>
                  <a:pt x="6097891" y="2531784"/>
                  <a:pt x="6088600" y="2541003"/>
                  <a:pt x="6077139" y="2541003"/>
                </a:cubicBezTo>
                <a:cubicBezTo>
                  <a:pt x="6065669" y="2541003"/>
                  <a:pt x="6056378" y="2531784"/>
                  <a:pt x="6056378" y="2520412"/>
                </a:cubicBezTo>
                <a:cubicBezTo>
                  <a:pt x="6056378" y="2509041"/>
                  <a:pt x="6065669" y="2499822"/>
                  <a:pt x="6077139" y="2499822"/>
                </a:cubicBezTo>
                <a:close/>
                <a:moveTo>
                  <a:pt x="6013332" y="2499822"/>
                </a:moveTo>
                <a:cubicBezTo>
                  <a:pt x="6024793" y="2499822"/>
                  <a:pt x="6034084" y="2509041"/>
                  <a:pt x="6034084" y="2520412"/>
                </a:cubicBezTo>
                <a:cubicBezTo>
                  <a:pt x="6034084" y="2531784"/>
                  <a:pt x="6024793" y="2541003"/>
                  <a:pt x="6013332" y="2541003"/>
                </a:cubicBezTo>
                <a:cubicBezTo>
                  <a:pt x="6001862" y="2541003"/>
                  <a:pt x="5992571" y="2531784"/>
                  <a:pt x="5992571" y="2520412"/>
                </a:cubicBezTo>
                <a:cubicBezTo>
                  <a:pt x="5992571" y="2509041"/>
                  <a:pt x="6001862" y="2499822"/>
                  <a:pt x="6013332" y="2499822"/>
                </a:cubicBezTo>
                <a:close/>
                <a:moveTo>
                  <a:pt x="5950457" y="2499822"/>
                </a:moveTo>
                <a:cubicBezTo>
                  <a:pt x="5961918" y="2499822"/>
                  <a:pt x="5971209" y="2509041"/>
                  <a:pt x="5971209" y="2520412"/>
                </a:cubicBezTo>
                <a:cubicBezTo>
                  <a:pt x="5971209" y="2531784"/>
                  <a:pt x="5961918" y="2541003"/>
                  <a:pt x="5950457" y="2541003"/>
                </a:cubicBezTo>
                <a:cubicBezTo>
                  <a:pt x="5938987" y="2541003"/>
                  <a:pt x="5929696" y="2531784"/>
                  <a:pt x="5929696" y="2520412"/>
                </a:cubicBezTo>
                <a:cubicBezTo>
                  <a:pt x="5929696" y="2509041"/>
                  <a:pt x="5938987" y="2499822"/>
                  <a:pt x="5950457" y="2499822"/>
                </a:cubicBezTo>
                <a:close/>
                <a:moveTo>
                  <a:pt x="5887331" y="2499822"/>
                </a:moveTo>
                <a:cubicBezTo>
                  <a:pt x="5898792" y="2499822"/>
                  <a:pt x="5908083" y="2509041"/>
                  <a:pt x="5908083" y="2520412"/>
                </a:cubicBezTo>
                <a:cubicBezTo>
                  <a:pt x="5908083" y="2531784"/>
                  <a:pt x="5898792" y="2541003"/>
                  <a:pt x="5887331" y="2541003"/>
                </a:cubicBezTo>
                <a:cubicBezTo>
                  <a:pt x="5875861" y="2541003"/>
                  <a:pt x="5866570" y="2531784"/>
                  <a:pt x="5866570" y="2520412"/>
                </a:cubicBezTo>
                <a:cubicBezTo>
                  <a:pt x="5866570" y="2509041"/>
                  <a:pt x="5875861" y="2499822"/>
                  <a:pt x="5887331" y="2499822"/>
                </a:cubicBezTo>
                <a:close/>
                <a:moveTo>
                  <a:pt x="5824546" y="2499822"/>
                </a:moveTo>
                <a:cubicBezTo>
                  <a:pt x="5836007" y="2499822"/>
                  <a:pt x="5845298" y="2509041"/>
                  <a:pt x="5845298" y="2520412"/>
                </a:cubicBezTo>
                <a:cubicBezTo>
                  <a:pt x="5845298" y="2531784"/>
                  <a:pt x="5836007" y="2541003"/>
                  <a:pt x="5824546" y="2541003"/>
                </a:cubicBezTo>
                <a:cubicBezTo>
                  <a:pt x="5813076" y="2541003"/>
                  <a:pt x="5803785" y="2531784"/>
                  <a:pt x="5803785" y="2520412"/>
                </a:cubicBezTo>
                <a:cubicBezTo>
                  <a:pt x="5803785" y="2509041"/>
                  <a:pt x="5813076" y="2499822"/>
                  <a:pt x="5824546" y="2499822"/>
                </a:cubicBezTo>
                <a:close/>
                <a:moveTo>
                  <a:pt x="5760829" y="2499822"/>
                </a:moveTo>
                <a:cubicBezTo>
                  <a:pt x="5772290" y="2499822"/>
                  <a:pt x="5781581" y="2509041"/>
                  <a:pt x="5781581" y="2520412"/>
                </a:cubicBezTo>
                <a:cubicBezTo>
                  <a:pt x="5781581" y="2531784"/>
                  <a:pt x="5772290" y="2541003"/>
                  <a:pt x="5760829" y="2541003"/>
                </a:cubicBezTo>
                <a:cubicBezTo>
                  <a:pt x="5749359" y="2541003"/>
                  <a:pt x="5740068" y="2531784"/>
                  <a:pt x="5740068" y="2520412"/>
                </a:cubicBezTo>
                <a:cubicBezTo>
                  <a:pt x="5740068" y="2509041"/>
                  <a:pt x="5749359" y="2499822"/>
                  <a:pt x="5760829" y="2499822"/>
                </a:cubicBezTo>
                <a:close/>
                <a:moveTo>
                  <a:pt x="5697954" y="2499822"/>
                </a:moveTo>
                <a:cubicBezTo>
                  <a:pt x="5709415" y="2499822"/>
                  <a:pt x="5718706" y="2509041"/>
                  <a:pt x="5718706" y="2520412"/>
                </a:cubicBezTo>
                <a:cubicBezTo>
                  <a:pt x="5718706" y="2531784"/>
                  <a:pt x="5709415" y="2541003"/>
                  <a:pt x="5697954" y="2541003"/>
                </a:cubicBezTo>
                <a:cubicBezTo>
                  <a:pt x="5686484" y="2541003"/>
                  <a:pt x="5677193" y="2531784"/>
                  <a:pt x="5677193" y="2520412"/>
                </a:cubicBezTo>
                <a:cubicBezTo>
                  <a:pt x="5677193" y="2509041"/>
                  <a:pt x="5686484" y="2499822"/>
                  <a:pt x="5697954" y="2499822"/>
                </a:cubicBezTo>
                <a:close/>
                <a:moveTo>
                  <a:pt x="5634747" y="2499822"/>
                </a:moveTo>
                <a:cubicBezTo>
                  <a:pt x="5646208" y="2499822"/>
                  <a:pt x="5655499" y="2509041"/>
                  <a:pt x="5655499" y="2520412"/>
                </a:cubicBezTo>
                <a:cubicBezTo>
                  <a:pt x="5655499" y="2531784"/>
                  <a:pt x="5646208" y="2541003"/>
                  <a:pt x="5634747" y="2541003"/>
                </a:cubicBezTo>
                <a:cubicBezTo>
                  <a:pt x="5623277" y="2541003"/>
                  <a:pt x="5613986" y="2531784"/>
                  <a:pt x="5613986" y="2520412"/>
                </a:cubicBezTo>
                <a:cubicBezTo>
                  <a:pt x="5613986" y="2509041"/>
                  <a:pt x="5623277" y="2499822"/>
                  <a:pt x="5634747" y="2499822"/>
                </a:cubicBezTo>
                <a:close/>
                <a:moveTo>
                  <a:pt x="5571962" y="2499822"/>
                </a:moveTo>
                <a:cubicBezTo>
                  <a:pt x="5583423" y="2499822"/>
                  <a:pt x="5592714" y="2509041"/>
                  <a:pt x="5592714" y="2520412"/>
                </a:cubicBezTo>
                <a:cubicBezTo>
                  <a:pt x="5592714" y="2531784"/>
                  <a:pt x="5583423" y="2541003"/>
                  <a:pt x="5571962" y="2541003"/>
                </a:cubicBezTo>
                <a:cubicBezTo>
                  <a:pt x="5560492" y="2541003"/>
                  <a:pt x="5551201" y="2531784"/>
                  <a:pt x="5551201" y="2520412"/>
                </a:cubicBezTo>
                <a:cubicBezTo>
                  <a:pt x="5551201" y="2509041"/>
                  <a:pt x="5560492" y="2499822"/>
                  <a:pt x="5571962" y="2499822"/>
                </a:cubicBezTo>
                <a:close/>
                <a:moveTo>
                  <a:pt x="5508236" y="2499822"/>
                </a:moveTo>
                <a:cubicBezTo>
                  <a:pt x="5519697" y="2499822"/>
                  <a:pt x="5528988" y="2509041"/>
                  <a:pt x="5528988" y="2520412"/>
                </a:cubicBezTo>
                <a:cubicBezTo>
                  <a:pt x="5528988" y="2531784"/>
                  <a:pt x="5519697" y="2541003"/>
                  <a:pt x="5508236" y="2541003"/>
                </a:cubicBezTo>
                <a:cubicBezTo>
                  <a:pt x="5496766" y="2541003"/>
                  <a:pt x="5487475" y="2531784"/>
                  <a:pt x="5487475" y="2520412"/>
                </a:cubicBezTo>
                <a:cubicBezTo>
                  <a:pt x="5487475" y="2509041"/>
                  <a:pt x="5496766" y="2499822"/>
                  <a:pt x="5508236" y="2499822"/>
                </a:cubicBezTo>
                <a:close/>
                <a:moveTo>
                  <a:pt x="5445370" y="2499822"/>
                </a:moveTo>
                <a:cubicBezTo>
                  <a:pt x="5456831" y="2499822"/>
                  <a:pt x="5466122" y="2509041"/>
                  <a:pt x="5466122" y="2520412"/>
                </a:cubicBezTo>
                <a:cubicBezTo>
                  <a:pt x="5466122" y="2531784"/>
                  <a:pt x="5456831" y="2541003"/>
                  <a:pt x="5445370" y="2541003"/>
                </a:cubicBezTo>
                <a:cubicBezTo>
                  <a:pt x="5433900" y="2541003"/>
                  <a:pt x="5424609" y="2531784"/>
                  <a:pt x="5424609" y="2520412"/>
                </a:cubicBezTo>
                <a:cubicBezTo>
                  <a:pt x="5424609" y="2509041"/>
                  <a:pt x="5433900" y="2499822"/>
                  <a:pt x="5445370" y="2499822"/>
                </a:cubicBezTo>
                <a:close/>
                <a:moveTo>
                  <a:pt x="5381904" y="2499822"/>
                </a:moveTo>
                <a:cubicBezTo>
                  <a:pt x="5393365" y="2499822"/>
                  <a:pt x="5402656" y="2509041"/>
                  <a:pt x="5402656" y="2520412"/>
                </a:cubicBezTo>
                <a:cubicBezTo>
                  <a:pt x="5402656" y="2531784"/>
                  <a:pt x="5393365" y="2541003"/>
                  <a:pt x="5381904" y="2541003"/>
                </a:cubicBezTo>
                <a:cubicBezTo>
                  <a:pt x="5370434" y="2541003"/>
                  <a:pt x="5361143" y="2531784"/>
                  <a:pt x="5361143" y="2520412"/>
                </a:cubicBezTo>
                <a:cubicBezTo>
                  <a:pt x="5361143" y="2509041"/>
                  <a:pt x="5370434" y="2499822"/>
                  <a:pt x="5381904" y="2499822"/>
                </a:cubicBezTo>
                <a:close/>
                <a:moveTo>
                  <a:pt x="5319029" y="2499822"/>
                </a:moveTo>
                <a:cubicBezTo>
                  <a:pt x="5330490" y="2499822"/>
                  <a:pt x="5339781" y="2509041"/>
                  <a:pt x="5339781" y="2520412"/>
                </a:cubicBezTo>
                <a:cubicBezTo>
                  <a:pt x="5339781" y="2531784"/>
                  <a:pt x="5330490" y="2541003"/>
                  <a:pt x="5319029" y="2541003"/>
                </a:cubicBezTo>
                <a:cubicBezTo>
                  <a:pt x="5307559" y="2541003"/>
                  <a:pt x="5298268" y="2531784"/>
                  <a:pt x="5298268" y="2520412"/>
                </a:cubicBezTo>
                <a:cubicBezTo>
                  <a:pt x="5298268" y="2509041"/>
                  <a:pt x="5307559" y="2499822"/>
                  <a:pt x="5319029" y="2499822"/>
                </a:cubicBezTo>
                <a:close/>
                <a:moveTo>
                  <a:pt x="5255311" y="2499822"/>
                </a:moveTo>
                <a:cubicBezTo>
                  <a:pt x="5266772" y="2499822"/>
                  <a:pt x="5276063" y="2509041"/>
                  <a:pt x="5276063" y="2520412"/>
                </a:cubicBezTo>
                <a:cubicBezTo>
                  <a:pt x="5276063" y="2531784"/>
                  <a:pt x="5266772" y="2541003"/>
                  <a:pt x="5255311" y="2541003"/>
                </a:cubicBezTo>
                <a:cubicBezTo>
                  <a:pt x="5243841" y="2541003"/>
                  <a:pt x="5234550" y="2531784"/>
                  <a:pt x="5234550" y="2520412"/>
                </a:cubicBezTo>
                <a:cubicBezTo>
                  <a:pt x="5234550" y="2509041"/>
                  <a:pt x="5243841" y="2499822"/>
                  <a:pt x="5255311" y="2499822"/>
                </a:cubicBezTo>
                <a:close/>
                <a:moveTo>
                  <a:pt x="5192437" y="2499822"/>
                </a:moveTo>
                <a:cubicBezTo>
                  <a:pt x="5203898" y="2499822"/>
                  <a:pt x="5213189" y="2509041"/>
                  <a:pt x="5213189" y="2520412"/>
                </a:cubicBezTo>
                <a:cubicBezTo>
                  <a:pt x="5213189" y="2531784"/>
                  <a:pt x="5203898" y="2541003"/>
                  <a:pt x="5192437" y="2541003"/>
                </a:cubicBezTo>
                <a:cubicBezTo>
                  <a:pt x="5180967" y="2541003"/>
                  <a:pt x="5171676" y="2531784"/>
                  <a:pt x="5171676" y="2520412"/>
                </a:cubicBezTo>
                <a:cubicBezTo>
                  <a:pt x="5171676" y="2509041"/>
                  <a:pt x="5180967" y="2499822"/>
                  <a:pt x="5192437" y="2499822"/>
                </a:cubicBezTo>
                <a:close/>
                <a:moveTo>
                  <a:pt x="5129311" y="2499822"/>
                </a:moveTo>
                <a:cubicBezTo>
                  <a:pt x="5140772" y="2499822"/>
                  <a:pt x="5150063" y="2509041"/>
                  <a:pt x="5150063" y="2520412"/>
                </a:cubicBezTo>
                <a:cubicBezTo>
                  <a:pt x="5150063" y="2531784"/>
                  <a:pt x="5140772" y="2541003"/>
                  <a:pt x="5129311" y="2541003"/>
                </a:cubicBezTo>
                <a:cubicBezTo>
                  <a:pt x="5117841" y="2541003"/>
                  <a:pt x="5108550" y="2531784"/>
                  <a:pt x="5108550" y="2520412"/>
                </a:cubicBezTo>
                <a:cubicBezTo>
                  <a:pt x="5108550" y="2509041"/>
                  <a:pt x="5117841" y="2499822"/>
                  <a:pt x="5129311" y="2499822"/>
                </a:cubicBezTo>
                <a:close/>
                <a:moveTo>
                  <a:pt x="5066535" y="2499822"/>
                </a:moveTo>
                <a:cubicBezTo>
                  <a:pt x="5077996" y="2499822"/>
                  <a:pt x="5087287" y="2509041"/>
                  <a:pt x="5087287" y="2520412"/>
                </a:cubicBezTo>
                <a:cubicBezTo>
                  <a:pt x="5087287" y="2531784"/>
                  <a:pt x="5077996" y="2541003"/>
                  <a:pt x="5066535" y="2541003"/>
                </a:cubicBezTo>
                <a:cubicBezTo>
                  <a:pt x="5055065" y="2541003"/>
                  <a:pt x="5045774" y="2531784"/>
                  <a:pt x="5045774" y="2520412"/>
                </a:cubicBezTo>
                <a:cubicBezTo>
                  <a:pt x="5045774" y="2509041"/>
                  <a:pt x="5055065" y="2499822"/>
                  <a:pt x="5066535" y="2499822"/>
                </a:cubicBezTo>
                <a:close/>
                <a:moveTo>
                  <a:pt x="5002718" y="2499822"/>
                </a:moveTo>
                <a:cubicBezTo>
                  <a:pt x="5014179" y="2499822"/>
                  <a:pt x="5023470" y="2509041"/>
                  <a:pt x="5023470" y="2520412"/>
                </a:cubicBezTo>
                <a:cubicBezTo>
                  <a:pt x="5023470" y="2531784"/>
                  <a:pt x="5014179" y="2541003"/>
                  <a:pt x="5002718" y="2541003"/>
                </a:cubicBezTo>
                <a:cubicBezTo>
                  <a:pt x="4991248" y="2541003"/>
                  <a:pt x="4981957" y="2531784"/>
                  <a:pt x="4981957" y="2520412"/>
                </a:cubicBezTo>
                <a:cubicBezTo>
                  <a:pt x="4981957" y="2509041"/>
                  <a:pt x="4991248" y="2499822"/>
                  <a:pt x="5002718" y="2499822"/>
                </a:cubicBezTo>
                <a:close/>
                <a:moveTo>
                  <a:pt x="4939853" y="2499822"/>
                </a:moveTo>
                <a:cubicBezTo>
                  <a:pt x="4951314" y="2499822"/>
                  <a:pt x="4960605" y="2509041"/>
                  <a:pt x="4960605" y="2520412"/>
                </a:cubicBezTo>
                <a:cubicBezTo>
                  <a:pt x="4960605" y="2531784"/>
                  <a:pt x="4951314" y="2541003"/>
                  <a:pt x="4939853" y="2541003"/>
                </a:cubicBezTo>
                <a:cubicBezTo>
                  <a:pt x="4928383" y="2541003"/>
                  <a:pt x="4919092" y="2531784"/>
                  <a:pt x="4919092" y="2520412"/>
                </a:cubicBezTo>
                <a:cubicBezTo>
                  <a:pt x="4919092" y="2509041"/>
                  <a:pt x="4928383" y="2499822"/>
                  <a:pt x="4939853" y="2499822"/>
                </a:cubicBezTo>
                <a:close/>
                <a:moveTo>
                  <a:pt x="4876817" y="2499822"/>
                </a:moveTo>
                <a:cubicBezTo>
                  <a:pt x="4888278" y="2499822"/>
                  <a:pt x="4897569" y="2509041"/>
                  <a:pt x="4897569" y="2520412"/>
                </a:cubicBezTo>
                <a:cubicBezTo>
                  <a:pt x="4897569" y="2531784"/>
                  <a:pt x="4888278" y="2541003"/>
                  <a:pt x="4876817" y="2541003"/>
                </a:cubicBezTo>
                <a:cubicBezTo>
                  <a:pt x="4865347" y="2541003"/>
                  <a:pt x="4856056" y="2531784"/>
                  <a:pt x="4856056" y="2520412"/>
                </a:cubicBezTo>
                <a:cubicBezTo>
                  <a:pt x="4856056" y="2509041"/>
                  <a:pt x="4865347" y="2499822"/>
                  <a:pt x="4876817" y="2499822"/>
                </a:cubicBezTo>
                <a:close/>
                <a:moveTo>
                  <a:pt x="4813942" y="2499822"/>
                </a:moveTo>
                <a:cubicBezTo>
                  <a:pt x="4825403" y="2499822"/>
                  <a:pt x="4834694" y="2509041"/>
                  <a:pt x="4834694" y="2520412"/>
                </a:cubicBezTo>
                <a:cubicBezTo>
                  <a:pt x="4834694" y="2531784"/>
                  <a:pt x="4825403" y="2541003"/>
                  <a:pt x="4813942" y="2541003"/>
                </a:cubicBezTo>
                <a:cubicBezTo>
                  <a:pt x="4802472" y="2541003"/>
                  <a:pt x="4793181" y="2531784"/>
                  <a:pt x="4793181" y="2520412"/>
                </a:cubicBezTo>
                <a:cubicBezTo>
                  <a:pt x="4793181" y="2509041"/>
                  <a:pt x="4802472" y="2499822"/>
                  <a:pt x="4813942" y="2499822"/>
                </a:cubicBezTo>
                <a:close/>
                <a:moveTo>
                  <a:pt x="4687350" y="2499822"/>
                </a:moveTo>
                <a:cubicBezTo>
                  <a:pt x="4698811" y="2499822"/>
                  <a:pt x="4708102" y="2509041"/>
                  <a:pt x="4708102" y="2520412"/>
                </a:cubicBezTo>
                <a:cubicBezTo>
                  <a:pt x="4708102" y="2531784"/>
                  <a:pt x="4698811" y="2541003"/>
                  <a:pt x="4687350" y="2541003"/>
                </a:cubicBezTo>
                <a:cubicBezTo>
                  <a:pt x="4675880" y="2541003"/>
                  <a:pt x="4666589" y="2531784"/>
                  <a:pt x="4666589" y="2520412"/>
                </a:cubicBezTo>
                <a:cubicBezTo>
                  <a:pt x="4666589" y="2509041"/>
                  <a:pt x="4675880" y="2499822"/>
                  <a:pt x="4687350" y="2499822"/>
                </a:cubicBezTo>
                <a:close/>
                <a:moveTo>
                  <a:pt x="4624224" y="2499822"/>
                </a:moveTo>
                <a:cubicBezTo>
                  <a:pt x="4635685" y="2499822"/>
                  <a:pt x="4644976" y="2509041"/>
                  <a:pt x="4644976" y="2520412"/>
                </a:cubicBezTo>
                <a:cubicBezTo>
                  <a:pt x="4644976" y="2531784"/>
                  <a:pt x="4635685" y="2541003"/>
                  <a:pt x="4624224" y="2541003"/>
                </a:cubicBezTo>
                <a:cubicBezTo>
                  <a:pt x="4612754" y="2541003"/>
                  <a:pt x="4603463" y="2531784"/>
                  <a:pt x="4603463" y="2520412"/>
                </a:cubicBezTo>
                <a:cubicBezTo>
                  <a:pt x="4603463" y="2509041"/>
                  <a:pt x="4612754" y="2499822"/>
                  <a:pt x="4624224" y="2499822"/>
                </a:cubicBezTo>
                <a:close/>
                <a:moveTo>
                  <a:pt x="4244788" y="2499822"/>
                </a:moveTo>
                <a:cubicBezTo>
                  <a:pt x="4256249" y="2499822"/>
                  <a:pt x="4265540" y="2509041"/>
                  <a:pt x="4265540" y="2520412"/>
                </a:cubicBezTo>
                <a:cubicBezTo>
                  <a:pt x="4265540" y="2531784"/>
                  <a:pt x="4256249" y="2541003"/>
                  <a:pt x="4244788" y="2541003"/>
                </a:cubicBezTo>
                <a:cubicBezTo>
                  <a:pt x="4233318" y="2541003"/>
                  <a:pt x="4224027" y="2531784"/>
                  <a:pt x="4224027" y="2520412"/>
                </a:cubicBezTo>
                <a:cubicBezTo>
                  <a:pt x="4224027" y="2509041"/>
                  <a:pt x="4233318" y="2499822"/>
                  <a:pt x="4244788" y="2499822"/>
                </a:cubicBezTo>
                <a:close/>
                <a:moveTo>
                  <a:pt x="4181922" y="2499822"/>
                </a:moveTo>
                <a:cubicBezTo>
                  <a:pt x="4193383" y="2499822"/>
                  <a:pt x="4202674" y="2509041"/>
                  <a:pt x="4202674" y="2520412"/>
                </a:cubicBezTo>
                <a:cubicBezTo>
                  <a:pt x="4202674" y="2531784"/>
                  <a:pt x="4193383" y="2541003"/>
                  <a:pt x="4181922" y="2541003"/>
                </a:cubicBezTo>
                <a:cubicBezTo>
                  <a:pt x="4170452" y="2541003"/>
                  <a:pt x="4161161" y="2531784"/>
                  <a:pt x="4161161" y="2520412"/>
                </a:cubicBezTo>
                <a:cubicBezTo>
                  <a:pt x="4161161" y="2509041"/>
                  <a:pt x="4170452" y="2499822"/>
                  <a:pt x="4181922" y="2499822"/>
                </a:cubicBezTo>
                <a:close/>
                <a:moveTo>
                  <a:pt x="4118796" y="2499822"/>
                </a:moveTo>
                <a:cubicBezTo>
                  <a:pt x="4130257" y="2499822"/>
                  <a:pt x="4139548" y="2509041"/>
                  <a:pt x="4139548" y="2520412"/>
                </a:cubicBezTo>
                <a:cubicBezTo>
                  <a:pt x="4139548" y="2531784"/>
                  <a:pt x="4130257" y="2541003"/>
                  <a:pt x="4118796" y="2541003"/>
                </a:cubicBezTo>
                <a:cubicBezTo>
                  <a:pt x="4107326" y="2541003"/>
                  <a:pt x="4098035" y="2531784"/>
                  <a:pt x="4098035" y="2520412"/>
                </a:cubicBezTo>
                <a:cubicBezTo>
                  <a:pt x="4098035" y="2509041"/>
                  <a:pt x="4107326" y="2499822"/>
                  <a:pt x="4118796" y="2499822"/>
                </a:cubicBezTo>
                <a:close/>
                <a:moveTo>
                  <a:pt x="4055922" y="2499822"/>
                </a:moveTo>
                <a:cubicBezTo>
                  <a:pt x="4067383" y="2499822"/>
                  <a:pt x="4076674" y="2509041"/>
                  <a:pt x="4076674" y="2520412"/>
                </a:cubicBezTo>
                <a:cubicBezTo>
                  <a:pt x="4076674" y="2531784"/>
                  <a:pt x="4067383" y="2541003"/>
                  <a:pt x="4055922" y="2541003"/>
                </a:cubicBezTo>
                <a:cubicBezTo>
                  <a:pt x="4044452" y="2541003"/>
                  <a:pt x="4035161" y="2531784"/>
                  <a:pt x="4035161" y="2520412"/>
                </a:cubicBezTo>
                <a:cubicBezTo>
                  <a:pt x="4035161" y="2509041"/>
                  <a:pt x="4044452" y="2499822"/>
                  <a:pt x="4055922" y="2499822"/>
                </a:cubicBezTo>
                <a:close/>
                <a:moveTo>
                  <a:pt x="3929329" y="2499822"/>
                </a:moveTo>
                <a:cubicBezTo>
                  <a:pt x="3940790" y="2499822"/>
                  <a:pt x="3950081" y="2509041"/>
                  <a:pt x="3950081" y="2520412"/>
                </a:cubicBezTo>
                <a:cubicBezTo>
                  <a:pt x="3950081" y="2531784"/>
                  <a:pt x="3940790" y="2541003"/>
                  <a:pt x="3929329" y="2541003"/>
                </a:cubicBezTo>
                <a:cubicBezTo>
                  <a:pt x="3917859" y="2541003"/>
                  <a:pt x="3908568" y="2531784"/>
                  <a:pt x="3908568" y="2520412"/>
                </a:cubicBezTo>
                <a:cubicBezTo>
                  <a:pt x="3908568" y="2509041"/>
                  <a:pt x="3917859" y="2499822"/>
                  <a:pt x="3929329" y="2499822"/>
                </a:cubicBezTo>
                <a:close/>
                <a:moveTo>
                  <a:pt x="3810082" y="2499481"/>
                </a:moveTo>
                <a:cubicBezTo>
                  <a:pt x="3821543" y="2499481"/>
                  <a:pt x="3830834" y="2508700"/>
                  <a:pt x="3830834" y="2520071"/>
                </a:cubicBezTo>
                <a:cubicBezTo>
                  <a:pt x="3830834" y="2531443"/>
                  <a:pt x="3821543" y="2540662"/>
                  <a:pt x="3810082" y="2540662"/>
                </a:cubicBezTo>
                <a:cubicBezTo>
                  <a:pt x="3798612" y="2540662"/>
                  <a:pt x="3789321" y="2531443"/>
                  <a:pt x="3789321" y="2520071"/>
                </a:cubicBezTo>
                <a:cubicBezTo>
                  <a:pt x="3789321" y="2508700"/>
                  <a:pt x="3798612" y="2499481"/>
                  <a:pt x="3810082" y="2499481"/>
                </a:cubicBezTo>
                <a:close/>
                <a:moveTo>
                  <a:pt x="3746194" y="2499481"/>
                </a:moveTo>
                <a:cubicBezTo>
                  <a:pt x="3757655" y="2499481"/>
                  <a:pt x="3766946" y="2508700"/>
                  <a:pt x="3766946" y="2520071"/>
                </a:cubicBezTo>
                <a:cubicBezTo>
                  <a:pt x="3766946" y="2531443"/>
                  <a:pt x="3757655" y="2540662"/>
                  <a:pt x="3746194" y="2540662"/>
                </a:cubicBezTo>
                <a:cubicBezTo>
                  <a:pt x="3734724" y="2540662"/>
                  <a:pt x="3725433" y="2531443"/>
                  <a:pt x="3725433" y="2520071"/>
                </a:cubicBezTo>
                <a:cubicBezTo>
                  <a:pt x="3725433" y="2508700"/>
                  <a:pt x="3734724" y="2499481"/>
                  <a:pt x="3746194" y="2499481"/>
                </a:cubicBezTo>
                <a:close/>
                <a:moveTo>
                  <a:pt x="3683409" y="2499481"/>
                </a:moveTo>
                <a:cubicBezTo>
                  <a:pt x="3694870" y="2499481"/>
                  <a:pt x="3704161" y="2508700"/>
                  <a:pt x="3704161" y="2520071"/>
                </a:cubicBezTo>
                <a:cubicBezTo>
                  <a:pt x="3704161" y="2531443"/>
                  <a:pt x="3694870" y="2540662"/>
                  <a:pt x="3683409" y="2540662"/>
                </a:cubicBezTo>
                <a:cubicBezTo>
                  <a:pt x="3671939" y="2540662"/>
                  <a:pt x="3662648" y="2531443"/>
                  <a:pt x="3662648" y="2520071"/>
                </a:cubicBezTo>
                <a:cubicBezTo>
                  <a:pt x="3662648" y="2508700"/>
                  <a:pt x="3671939" y="2499481"/>
                  <a:pt x="3683409" y="2499481"/>
                </a:cubicBezTo>
                <a:close/>
                <a:moveTo>
                  <a:pt x="3620283" y="2499481"/>
                </a:moveTo>
                <a:cubicBezTo>
                  <a:pt x="3631744" y="2499481"/>
                  <a:pt x="3641035" y="2508700"/>
                  <a:pt x="3641035" y="2520071"/>
                </a:cubicBezTo>
                <a:cubicBezTo>
                  <a:pt x="3641035" y="2531443"/>
                  <a:pt x="3631744" y="2540662"/>
                  <a:pt x="3620283" y="2540662"/>
                </a:cubicBezTo>
                <a:cubicBezTo>
                  <a:pt x="3608813" y="2540662"/>
                  <a:pt x="3599522" y="2531443"/>
                  <a:pt x="3599522" y="2520071"/>
                </a:cubicBezTo>
                <a:cubicBezTo>
                  <a:pt x="3599522" y="2508700"/>
                  <a:pt x="3608813" y="2499481"/>
                  <a:pt x="3620283" y="2499481"/>
                </a:cubicBezTo>
                <a:close/>
                <a:moveTo>
                  <a:pt x="3557408" y="2499481"/>
                </a:moveTo>
                <a:cubicBezTo>
                  <a:pt x="3568869" y="2499481"/>
                  <a:pt x="3578160" y="2508700"/>
                  <a:pt x="3578160" y="2520071"/>
                </a:cubicBezTo>
                <a:cubicBezTo>
                  <a:pt x="3578160" y="2531443"/>
                  <a:pt x="3568869" y="2540662"/>
                  <a:pt x="3557408" y="2540662"/>
                </a:cubicBezTo>
                <a:cubicBezTo>
                  <a:pt x="3545938" y="2540662"/>
                  <a:pt x="3536647" y="2531443"/>
                  <a:pt x="3536647" y="2520071"/>
                </a:cubicBezTo>
                <a:cubicBezTo>
                  <a:pt x="3536647" y="2508700"/>
                  <a:pt x="3545938" y="2499481"/>
                  <a:pt x="3557408" y="2499481"/>
                </a:cubicBezTo>
                <a:close/>
                <a:moveTo>
                  <a:pt x="3493691" y="2499481"/>
                </a:moveTo>
                <a:cubicBezTo>
                  <a:pt x="3505152" y="2499481"/>
                  <a:pt x="3514443" y="2508700"/>
                  <a:pt x="3514443" y="2520071"/>
                </a:cubicBezTo>
                <a:cubicBezTo>
                  <a:pt x="3514443" y="2531443"/>
                  <a:pt x="3505152" y="2540662"/>
                  <a:pt x="3493691" y="2540662"/>
                </a:cubicBezTo>
                <a:cubicBezTo>
                  <a:pt x="3482221" y="2540662"/>
                  <a:pt x="3472930" y="2531443"/>
                  <a:pt x="3472930" y="2520071"/>
                </a:cubicBezTo>
                <a:cubicBezTo>
                  <a:pt x="3472930" y="2508700"/>
                  <a:pt x="3482221" y="2499481"/>
                  <a:pt x="3493691" y="2499481"/>
                </a:cubicBezTo>
                <a:close/>
                <a:moveTo>
                  <a:pt x="2104242" y="2499481"/>
                </a:moveTo>
                <a:cubicBezTo>
                  <a:pt x="2115703" y="2499481"/>
                  <a:pt x="2124994" y="2508700"/>
                  <a:pt x="2124994" y="2520071"/>
                </a:cubicBezTo>
                <a:cubicBezTo>
                  <a:pt x="2124994" y="2531443"/>
                  <a:pt x="2115703" y="2540662"/>
                  <a:pt x="2104242" y="2540662"/>
                </a:cubicBezTo>
                <a:cubicBezTo>
                  <a:pt x="2092772" y="2540662"/>
                  <a:pt x="2083481" y="2531443"/>
                  <a:pt x="2083481" y="2520071"/>
                </a:cubicBezTo>
                <a:cubicBezTo>
                  <a:pt x="2083481" y="2508700"/>
                  <a:pt x="2092772" y="2499481"/>
                  <a:pt x="2104242" y="2499481"/>
                </a:cubicBezTo>
                <a:close/>
                <a:moveTo>
                  <a:pt x="2041376" y="2499481"/>
                </a:moveTo>
                <a:cubicBezTo>
                  <a:pt x="2052837" y="2499481"/>
                  <a:pt x="2062128" y="2508700"/>
                  <a:pt x="2062128" y="2520071"/>
                </a:cubicBezTo>
                <a:cubicBezTo>
                  <a:pt x="2062128" y="2531443"/>
                  <a:pt x="2052837" y="2540662"/>
                  <a:pt x="2041376" y="2540662"/>
                </a:cubicBezTo>
                <a:cubicBezTo>
                  <a:pt x="2029906" y="2540662"/>
                  <a:pt x="2020615" y="2531443"/>
                  <a:pt x="2020615" y="2520071"/>
                </a:cubicBezTo>
                <a:cubicBezTo>
                  <a:pt x="2020615" y="2508700"/>
                  <a:pt x="2029906" y="2499481"/>
                  <a:pt x="2041376" y="2499481"/>
                </a:cubicBezTo>
                <a:close/>
                <a:moveTo>
                  <a:pt x="1977650" y="2499481"/>
                </a:moveTo>
                <a:cubicBezTo>
                  <a:pt x="1989111" y="2499481"/>
                  <a:pt x="1998402" y="2508700"/>
                  <a:pt x="1998402" y="2520071"/>
                </a:cubicBezTo>
                <a:cubicBezTo>
                  <a:pt x="1998402" y="2531443"/>
                  <a:pt x="1989111" y="2540662"/>
                  <a:pt x="1977650" y="2540662"/>
                </a:cubicBezTo>
                <a:cubicBezTo>
                  <a:pt x="1966180" y="2540662"/>
                  <a:pt x="1956889" y="2531443"/>
                  <a:pt x="1956889" y="2520071"/>
                </a:cubicBezTo>
                <a:cubicBezTo>
                  <a:pt x="1956889" y="2508700"/>
                  <a:pt x="1966180" y="2499481"/>
                  <a:pt x="1977650" y="2499481"/>
                </a:cubicBezTo>
                <a:close/>
                <a:moveTo>
                  <a:pt x="1914784" y="2499481"/>
                </a:moveTo>
                <a:cubicBezTo>
                  <a:pt x="1926245" y="2499481"/>
                  <a:pt x="1935536" y="2508700"/>
                  <a:pt x="1935536" y="2520071"/>
                </a:cubicBezTo>
                <a:cubicBezTo>
                  <a:pt x="1935536" y="2531443"/>
                  <a:pt x="1926245" y="2540662"/>
                  <a:pt x="1914784" y="2540662"/>
                </a:cubicBezTo>
                <a:cubicBezTo>
                  <a:pt x="1903314" y="2540662"/>
                  <a:pt x="1894023" y="2531443"/>
                  <a:pt x="1894023" y="2520071"/>
                </a:cubicBezTo>
                <a:cubicBezTo>
                  <a:pt x="1894023" y="2508700"/>
                  <a:pt x="1903314" y="2499481"/>
                  <a:pt x="1914784" y="2499481"/>
                </a:cubicBezTo>
                <a:close/>
                <a:moveTo>
                  <a:pt x="1851658" y="2499481"/>
                </a:moveTo>
                <a:cubicBezTo>
                  <a:pt x="1863119" y="2499481"/>
                  <a:pt x="1872410" y="2508700"/>
                  <a:pt x="1872410" y="2520071"/>
                </a:cubicBezTo>
                <a:cubicBezTo>
                  <a:pt x="1872410" y="2531443"/>
                  <a:pt x="1863119" y="2540662"/>
                  <a:pt x="1851658" y="2540662"/>
                </a:cubicBezTo>
                <a:cubicBezTo>
                  <a:pt x="1840188" y="2540662"/>
                  <a:pt x="1830897" y="2531443"/>
                  <a:pt x="1830897" y="2520071"/>
                </a:cubicBezTo>
                <a:cubicBezTo>
                  <a:pt x="1830897" y="2508700"/>
                  <a:pt x="1840188" y="2499481"/>
                  <a:pt x="1851658" y="2499481"/>
                </a:cubicBezTo>
                <a:close/>
                <a:moveTo>
                  <a:pt x="1788873" y="2499481"/>
                </a:moveTo>
                <a:cubicBezTo>
                  <a:pt x="1800334" y="2499481"/>
                  <a:pt x="1809625" y="2508700"/>
                  <a:pt x="1809625" y="2520071"/>
                </a:cubicBezTo>
                <a:cubicBezTo>
                  <a:pt x="1809625" y="2531443"/>
                  <a:pt x="1800334" y="2540662"/>
                  <a:pt x="1788873" y="2540662"/>
                </a:cubicBezTo>
                <a:cubicBezTo>
                  <a:pt x="1777403" y="2540662"/>
                  <a:pt x="1768112" y="2531443"/>
                  <a:pt x="1768112" y="2520071"/>
                </a:cubicBezTo>
                <a:cubicBezTo>
                  <a:pt x="1768112" y="2508700"/>
                  <a:pt x="1777403" y="2499481"/>
                  <a:pt x="1788873" y="2499481"/>
                </a:cubicBezTo>
                <a:close/>
                <a:moveTo>
                  <a:pt x="1725066" y="2499481"/>
                </a:moveTo>
                <a:cubicBezTo>
                  <a:pt x="1736527" y="2499481"/>
                  <a:pt x="1745818" y="2508700"/>
                  <a:pt x="1745818" y="2520071"/>
                </a:cubicBezTo>
                <a:cubicBezTo>
                  <a:pt x="1745818" y="2531443"/>
                  <a:pt x="1736527" y="2540662"/>
                  <a:pt x="1725066" y="2540662"/>
                </a:cubicBezTo>
                <a:cubicBezTo>
                  <a:pt x="1713596" y="2540662"/>
                  <a:pt x="1704305" y="2531443"/>
                  <a:pt x="1704305" y="2520071"/>
                </a:cubicBezTo>
                <a:cubicBezTo>
                  <a:pt x="1704305" y="2508700"/>
                  <a:pt x="1713596" y="2499481"/>
                  <a:pt x="1725066" y="2499481"/>
                </a:cubicBezTo>
                <a:close/>
                <a:moveTo>
                  <a:pt x="1662191" y="2499481"/>
                </a:moveTo>
                <a:cubicBezTo>
                  <a:pt x="1673652" y="2499481"/>
                  <a:pt x="1682943" y="2508700"/>
                  <a:pt x="1682943" y="2520071"/>
                </a:cubicBezTo>
                <a:cubicBezTo>
                  <a:pt x="1682943" y="2531443"/>
                  <a:pt x="1673652" y="2540662"/>
                  <a:pt x="1662191" y="2540662"/>
                </a:cubicBezTo>
                <a:cubicBezTo>
                  <a:pt x="1650721" y="2540662"/>
                  <a:pt x="1641430" y="2531443"/>
                  <a:pt x="1641430" y="2520071"/>
                </a:cubicBezTo>
                <a:cubicBezTo>
                  <a:pt x="1641430" y="2508700"/>
                  <a:pt x="1650721" y="2499481"/>
                  <a:pt x="1662191" y="2499481"/>
                </a:cubicBezTo>
                <a:close/>
                <a:moveTo>
                  <a:pt x="1599155" y="2499481"/>
                </a:moveTo>
                <a:cubicBezTo>
                  <a:pt x="1610616" y="2499481"/>
                  <a:pt x="1619907" y="2508700"/>
                  <a:pt x="1619907" y="2520071"/>
                </a:cubicBezTo>
                <a:cubicBezTo>
                  <a:pt x="1619907" y="2531443"/>
                  <a:pt x="1610616" y="2540662"/>
                  <a:pt x="1599155" y="2540662"/>
                </a:cubicBezTo>
                <a:cubicBezTo>
                  <a:pt x="1587685" y="2540662"/>
                  <a:pt x="1578394" y="2531443"/>
                  <a:pt x="1578394" y="2520071"/>
                </a:cubicBezTo>
                <a:cubicBezTo>
                  <a:pt x="1578394" y="2508700"/>
                  <a:pt x="1587685" y="2499481"/>
                  <a:pt x="1599155" y="2499481"/>
                </a:cubicBezTo>
                <a:close/>
                <a:moveTo>
                  <a:pt x="1536281" y="2499481"/>
                </a:moveTo>
                <a:cubicBezTo>
                  <a:pt x="1547742" y="2499481"/>
                  <a:pt x="1557033" y="2508700"/>
                  <a:pt x="1557033" y="2520071"/>
                </a:cubicBezTo>
                <a:cubicBezTo>
                  <a:pt x="1557033" y="2531443"/>
                  <a:pt x="1547742" y="2540662"/>
                  <a:pt x="1536281" y="2540662"/>
                </a:cubicBezTo>
                <a:cubicBezTo>
                  <a:pt x="1524811" y="2540662"/>
                  <a:pt x="1515520" y="2531443"/>
                  <a:pt x="1515520" y="2520071"/>
                </a:cubicBezTo>
                <a:cubicBezTo>
                  <a:pt x="1515520" y="2508700"/>
                  <a:pt x="1524811" y="2499481"/>
                  <a:pt x="1536281" y="2499481"/>
                </a:cubicBezTo>
                <a:close/>
                <a:moveTo>
                  <a:pt x="1472563" y="2499481"/>
                </a:moveTo>
                <a:cubicBezTo>
                  <a:pt x="1484024" y="2499481"/>
                  <a:pt x="1493315" y="2508700"/>
                  <a:pt x="1493315" y="2520071"/>
                </a:cubicBezTo>
                <a:cubicBezTo>
                  <a:pt x="1493315" y="2531443"/>
                  <a:pt x="1484024" y="2540662"/>
                  <a:pt x="1472563" y="2540662"/>
                </a:cubicBezTo>
                <a:cubicBezTo>
                  <a:pt x="1461093" y="2540662"/>
                  <a:pt x="1451802" y="2531443"/>
                  <a:pt x="1451802" y="2520071"/>
                </a:cubicBezTo>
                <a:cubicBezTo>
                  <a:pt x="1451802" y="2508700"/>
                  <a:pt x="1461093" y="2499481"/>
                  <a:pt x="1472563" y="2499481"/>
                </a:cubicBezTo>
                <a:close/>
                <a:moveTo>
                  <a:pt x="1409688" y="2499481"/>
                </a:moveTo>
                <a:cubicBezTo>
                  <a:pt x="1421149" y="2499481"/>
                  <a:pt x="1430440" y="2508700"/>
                  <a:pt x="1430440" y="2520071"/>
                </a:cubicBezTo>
                <a:cubicBezTo>
                  <a:pt x="1430440" y="2531443"/>
                  <a:pt x="1421149" y="2540662"/>
                  <a:pt x="1409688" y="2540662"/>
                </a:cubicBezTo>
                <a:cubicBezTo>
                  <a:pt x="1398218" y="2540662"/>
                  <a:pt x="1388927" y="2531443"/>
                  <a:pt x="1388927" y="2520071"/>
                </a:cubicBezTo>
                <a:cubicBezTo>
                  <a:pt x="1388927" y="2508700"/>
                  <a:pt x="1398218" y="2499481"/>
                  <a:pt x="1409688" y="2499481"/>
                </a:cubicBezTo>
                <a:close/>
                <a:moveTo>
                  <a:pt x="1346222" y="2499481"/>
                </a:moveTo>
                <a:cubicBezTo>
                  <a:pt x="1357683" y="2499481"/>
                  <a:pt x="1366974" y="2508700"/>
                  <a:pt x="1366974" y="2520071"/>
                </a:cubicBezTo>
                <a:cubicBezTo>
                  <a:pt x="1366974" y="2531443"/>
                  <a:pt x="1357683" y="2540662"/>
                  <a:pt x="1346222" y="2540662"/>
                </a:cubicBezTo>
                <a:cubicBezTo>
                  <a:pt x="1334752" y="2540662"/>
                  <a:pt x="1325461" y="2531443"/>
                  <a:pt x="1325461" y="2520071"/>
                </a:cubicBezTo>
                <a:cubicBezTo>
                  <a:pt x="1325461" y="2508700"/>
                  <a:pt x="1334752" y="2499481"/>
                  <a:pt x="1346222" y="2499481"/>
                </a:cubicBezTo>
                <a:close/>
                <a:moveTo>
                  <a:pt x="1283356" y="2499481"/>
                </a:moveTo>
                <a:cubicBezTo>
                  <a:pt x="1294817" y="2499481"/>
                  <a:pt x="1304108" y="2508700"/>
                  <a:pt x="1304108" y="2520071"/>
                </a:cubicBezTo>
                <a:cubicBezTo>
                  <a:pt x="1304108" y="2531443"/>
                  <a:pt x="1294817" y="2540662"/>
                  <a:pt x="1283356" y="2540662"/>
                </a:cubicBezTo>
                <a:cubicBezTo>
                  <a:pt x="1271886" y="2540662"/>
                  <a:pt x="1262595" y="2531443"/>
                  <a:pt x="1262595" y="2520071"/>
                </a:cubicBezTo>
                <a:cubicBezTo>
                  <a:pt x="1262595" y="2508700"/>
                  <a:pt x="1271886" y="2499481"/>
                  <a:pt x="1283356" y="2499481"/>
                </a:cubicBezTo>
                <a:close/>
                <a:moveTo>
                  <a:pt x="1219629" y="2499481"/>
                </a:moveTo>
                <a:cubicBezTo>
                  <a:pt x="1231090" y="2499481"/>
                  <a:pt x="1240381" y="2508700"/>
                  <a:pt x="1240381" y="2520071"/>
                </a:cubicBezTo>
                <a:cubicBezTo>
                  <a:pt x="1240381" y="2531443"/>
                  <a:pt x="1231090" y="2540662"/>
                  <a:pt x="1219629" y="2540662"/>
                </a:cubicBezTo>
                <a:cubicBezTo>
                  <a:pt x="1208159" y="2540662"/>
                  <a:pt x="1198868" y="2531443"/>
                  <a:pt x="1198868" y="2520071"/>
                </a:cubicBezTo>
                <a:cubicBezTo>
                  <a:pt x="1198868" y="2508700"/>
                  <a:pt x="1208159" y="2499481"/>
                  <a:pt x="1219629" y="2499481"/>
                </a:cubicBezTo>
                <a:close/>
                <a:moveTo>
                  <a:pt x="1156764" y="2499481"/>
                </a:moveTo>
                <a:cubicBezTo>
                  <a:pt x="1168225" y="2499481"/>
                  <a:pt x="1177516" y="2508700"/>
                  <a:pt x="1177516" y="2520071"/>
                </a:cubicBezTo>
                <a:cubicBezTo>
                  <a:pt x="1177516" y="2531443"/>
                  <a:pt x="1168225" y="2540662"/>
                  <a:pt x="1156764" y="2540662"/>
                </a:cubicBezTo>
                <a:cubicBezTo>
                  <a:pt x="1145294" y="2540662"/>
                  <a:pt x="1136003" y="2531443"/>
                  <a:pt x="1136003" y="2520071"/>
                </a:cubicBezTo>
                <a:cubicBezTo>
                  <a:pt x="1136003" y="2508700"/>
                  <a:pt x="1145294" y="2499481"/>
                  <a:pt x="1156764" y="2499481"/>
                </a:cubicBezTo>
                <a:close/>
                <a:moveTo>
                  <a:pt x="1093638" y="2499481"/>
                </a:moveTo>
                <a:cubicBezTo>
                  <a:pt x="1105099" y="2499481"/>
                  <a:pt x="1114390" y="2508700"/>
                  <a:pt x="1114390" y="2520071"/>
                </a:cubicBezTo>
                <a:cubicBezTo>
                  <a:pt x="1114390" y="2531443"/>
                  <a:pt x="1105099" y="2540662"/>
                  <a:pt x="1093638" y="2540662"/>
                </a:cubicBezTo>
                <a:cubicBezTo>
                  <a:pt x="1082168" y="2540662"/>
                  <a:pt x="1072877" y="2531443"/>
                  <a:pt x="1072877" y="2520071"/>
                </a:cubicBezTo>
                <a:cubicBezTo>
                  <a:pt x="1072877" y="2508700"/>
                  <a:pt x="1082168" y="2499481"/>
                  <a:pt x="1093638" y="2499481"/>
                </a:cubicBezTo>
                <a:close/>
                <a:moveTo>
                  <a:pt x="1030763" y="2499481"/>
                </a:moveTo>
                <a:cubicBezTo>
                  <a:pt x="1042224" y="2499481"/>
                  <a:pt x="1051515" y="2508700"/>
                  <a:pt x="1051515" y="2520071"/>
                </a:cubicBezTo>
                <a:cubicBezTo>
                  <a:pt x="1051515" y="2531443"/>
                  <a:pt x="1042224" y="2540662"/>
                  <a:pt x="1030763" y="2540662"/>
                </a:cubicBezTo>
                <a:cubicBezTo>
                  <a:pt x="1019293" y="2540662"/>
                  <a:pt x="1010002" y="2531443"/>
                  <a:pt x="1010002" y="2520071"/>
                </a:cubicBezTo>
                <a:cubicBezTo>
                  <a:pt x="1010002" y="2508700"/>
                  <a:pt x="1019293" y="2499481"/>
                  <a:pt x="1030763" y="2499481"/>
                </a:cubicBezTo>
                <a:close/>
                <a:moveTo>
                  <a:pt x="967126" y="2499481"/>
                </a:moveTo>
                <a:cubicBezTo>
                  <a:pt x="978587" y="2499481"/>
                  <a:pt x="987878" y="2508700"/>
                  <a:pt x="987878" y="2520071"/>
                </a:cubicBezTo>
                <a:cubicBezTo>
                  <a:pt x="987878" y="2531443"/>
                  <a:pt x="978587" y="2540662"/>
                  <a:pt x="967126" y="2540662"/>
                </a:cubicBezTo>
                <a:cubicBezTo>
                  <a:pt x="955656" y="2540662"/>
                  <a:pt x="946365" y="2531443"/>
                  <a:pt x="946365" y="2520071"/>
                </a:cubicBezTo>
                <a:cubicBezTo>
                  <a:pt x="946365" y="2508700"/>
                  <a:pt x="955656" y="2499481"/>
                  <a:pt x="967126" y="2499481"/>
                </a:cubicBezTo>
                <a:close/>
                <a:moveTo>
                  <a:pt x="6771433" y="2437117"/>
                </a:moveTo>
                <a:cubicBezTo>
                  <a:pt x="6782894" y="2437117"/>
                  <a:pt x="6792185" y="2446336"/>
                  <a:pt x="6792185" y="2457707"/>
                </a:cubicBezTo>
                <a:cubicBezTo>
                  <a:pt x="6792185" y="2469079"/>
                  <a:pt x="6782894" y="2478298"/>
                  <a:pt x="6771433" y="2478298"/>
                </a:cubicBezTo>
                <a:cubicBezTo>
                  <a:pt x="6759963" y="2478298"/>
                  <a:pt x="6750672" y="2469079"/>
                  <a:pt x="6750672" y="2457707"/>
                </a:cubicBezTo>
                <a:cubicBezTo>
                  <a:pt x="6750672" y="2446336"/>
                  <a:pt x="6759963" y="2437117"/>
                  <a:pt x="6771433" y="2437117"/>
                </a:cubicBezTo>
                <a:close/>
                <a:moveTo>
                  <a:pt x="6645352" y="2437117"/>
                </a:moveTo>
                <a:cubicBezTo>
                  <a:pt x="6656813" y="2437117"/>
                  <a:pt x="6666104" y="2446336"/>
                  <a:pt x="6666104" y="2457707"/>
                </a:cubicBezTo>
                <a:cubicBezTo>
                  <a:pt x="6666104" y="2469079"/>
                  <a:pt x="6656813" y="2478298"/>
                  <a:pt x="6645352" y="2478298"/>
                </a:cubicBezTo>
                <a:cubicBezTo>
                  <a:pt x="6633882" y="2478298"/>
                  <a:pt x="6624591" y="2469079"/>
                  <a:pt x="6624591" y="2457707"/>
                </a:cubicBezTo>
                <a:cubicBezTo>
                  <a:pt x="6624591" y="2446336"/>
                  <a:pt x="6633882" y="2437117"/>
                  <a:pt x="6645352" y="2437117"/>
                </a:cubicBezTo>
                <a:close/>
                <a:moveTo>
                  <a:pt x="6582567" y="2437117"/>
                </a:moveTo>
                <a:cubicBezTo>
                  <a:pt x="6594028" y="2437117"/>
                  <a:pt x="6603319" y="2446336"/>
                  <a:pt x="6603319" y="2457707"/>
                </a:cubicBezTo>
                <a:cubicBezTo>
                  <a:pt x="6603319" y="2469079"/>
                  <a:pt x="6594028" y="2478298"/>
                  <a:pt x="6582567" y="2478298"/>
                </a:cubicBezTo>
                <a:cubicBezTo>
                  <a:pt x="6571097" y="2478298"/>
                  <a:pt x="6561806" y="2469079"/>
                  <a:pt x="6561806" y="2457707"/>
                </a:cubicBezTo>
                <a:cubicBezTo>
                  <a:pt x="6561806" y="2446336"/>
                  <a:pt x="6571097" y="2437117"/>
                  <a:pt x="6582567" y="2437117"/>
                </a:cubicBezTo>
                <a:close/>
                <a:moveTo>
                  <a:pt x="6518849" y="2437117"/>
                </a:moveTo>
                <a:cubicBezTo>
                  <a:pt x="6530310" y="2437117"/>
                  <a:pt x="6539601" y="2446336"/>
                  <a:pt x="6539601" y="2457707"/>
                </a:cubicBezTo>
                <a:cubicBezTo>
                  <a:pt x="6539601" y="2469079"/>
                  <a:pt x="6530310" y="2478298"/>
                  <a:pt x="6518849" y="2478298"/>
                </a:cubicBezTo>
                <a:cubicBezTo>
                  <a:pt x="6507379" y="2478298"/>
                  <a:pt x="6498088" y="2469079"/>
                  <a:pt x="6498088" y="2457707"/>
                </a:cubicBezTo>
                <a:cubicBezTo>
                  <a:pt x="6498088" y="2446336"/>
                  <a:pt x="6507379" y="2437117"/>
                  <a:pt x="6518849" y="2437117"/>
                </a:cubicBezTo>
                <a:close/>
                <a:moveTo>
                  <a:pt x="6455974" y="2437117"/>
                </a:moveTo>
                <a:cubicBezTo>
                  <a:pt x="6467435" y="2437117"/>
                  <a:pt x="6476726" y="2446336"/>
                  <a:pt x="6476726" y="2457707"/>
                </a:cubicBezTo>
                <a:cubicBezTo>
                  <a:pt x="6476726" y="2469079"/>
                  <a:pt x="6467435" y="2478298"/>
                  <a:pt x="6455974" y="2478298"/>
                </a:cubicBezTo>
                <a:cubicBezTo>
                  <a:pt x="6444504" y="2478298"/>
                  <a:pt x="6435213" y="2469079"/>
                  <a:pt x="6435213" y="2457707"/>
                </a:cubicBezTo>
                <a:cubicBezTo>
                  <a:pt x="6435213" y="2446336"/>
                  <a:pt x="6444504" y="2437117"/>
                  <a:pt x="6455974" y="2437117"/>
                </a:cubicBezTo>
                <a:close/>
                <a:moveTo>
                  <a:pt x="6392508" y="2437117"/>
                </a:moveTo>
                <a:cubicBezTo>
                  <a:pt x="6403969" y="2437117"/>
                  <a:pt x="6413260" y="2446336"/>
                  <a:pt x="6413260" y="2457707"/>
                </a:cubicBezTo>
                <a:cubicBezTo>
                  <a:pt x="6413260" y="2469079"/>
                  <a:pt x="6403969" y="2478298"/>
                  <a:pt x="6392508" y="2478298"/>
                </a:cubicBezTo>
                <a:cubicBezTo>
                  <a:pt x="6381038" y="2478298"/>
                  <a:pt x="6371747" y="2469079"/>
                  <a:pt x="6371747" y="2457707"/>
                </a:cubicBezTo>
                <a:cubicBezTo>
                  <a:pt x="6371747" y="2446336"/>
                  <a:pt x="6381038" y="2437117"/>
                  <a:pt x="6392508" y="2437117"/>
                </a:cubicBezTo>
                <a:close/>
                <a:moveTo>
                  <a:pt x="6329723" y="2437117"/>
                </a:moveTo>
                <a:cubicBezTo>
                  <a:pt x="6341184" y="2437117"/>
                  <a:pt x="6350475" y="2446336"/>
                  <a:pt x="6350475" y="2457707"/>
                </a:cubicBezTo>
                <a:cubicBezTo>
                  <a:pt x="6350475" y="2469079"/>
                  <a:pt x="6341184" y="2478298"/>
                  <a:pt x="6329723" y="2478298"/>
                </a:cubicBezTo>
                <a:cubicBezTo>
                  <a:pt x="6318253" y="2478298"/>
                  <a:pt x="6308962" y="2469079"/>
                  <a:pt x="6308962" y="2457707"/>
                </a:cubicBezTo>
                <a:cubicBezTo>
                  <a:pt x="6308962" y="2446336"/>
                  <a:pt x="6318253" y="2437117"/>
                  <a:pt x="6329723" y="2437117"/>
                </a:cubicBezTo>
                <a:close/>
                <a:moveTo>
                  <a:pt x="6266005" y="2437117"/>
                </a:moveTo>
                <a:cubicBezTo>
                  <a:pt x="6277466" y="2437117"/>
                  <a:pt x="6286757" y="2446336"/>
                  <a:pt x="6286757" y="2457707"/>
                </a:cubicBezTo>
                <a:cubicBezTo>
                  <a:pt x="6286757" y="2469079"/>
                  <a:pt x="6277466" y="2478298"/>
                  <a:pt x="6266005" y="2478298"/>
                </a:cubicBezTo>
                <a:cubicBezTo>
                  <a:pt x="6254535" y="2478298"/>
                  <a:pt x="6245244" y="2469079"/>
                  <a:pt x="6245244" y="2457707"/>
                </a:cubicBezTo>
                <a:cubicBezTo>
                  <a:pt x="6245244" y="2446336"/>
                  <a:pt x="6254535" y="2437117"/>
                  <a:pt x="6266005" y="2437117"/>
                </a:cubicBezTo>
                <a:close/>
                <a:moveTo>
                  <a:pt x="6203130" y="2437117"/>
                </a:moveTo>
                <a:cubicBezTo>
                  <a:pt x="6214591" y="2437117"/>
                  <a:pt x="6223882" y="2446336"/>
                  <a:pt x="6223882" y="2457707"/>
                </a:cubicBezTo>
                <a:cubicBezTo>
                  <a:pt x="6223882" y="2469079"/>
                  <a:pt x="6214591" y="2478298"/>
                  <a:pt x="6203130" y="2478298"/>
                </a:cubicBezTo>
                <a:cubicBezTo>
                  <a:pt x="6191660" y="2478298"/>
                  <a:pt x="6182369" y="2469079"/>
                  <a:pt x="6182369" y="2457707"/>
                </a:cubicBezTo>
                <a:cubicBezTo>
                  <a:pt x="6182369" y="2446336"/>
                  <a:pt x="6191660" y="2437117"/>
                  <a:pt x="6203130" y="2437117"/>
                </a:cubicBezTo>
                <a:close/>
                <a:moveTo>
                  <a:pt x="6140005" y="2437117"/>
                </a:moveTo>
                <a:cubicBezTo>
                  <a:pt x="6151466" y="2437117"/>
                  <a:pt x="6160757" y="2446336"/>
                  <a:pt x="6160757" y="2457707"/>
                </a:cubicBezTo>
                <a:cubicBezTo>
                  <a:pt x="6160757" y="2469079"/>
                  <a:pt x="6151466" y="2478298"/>
                  <a:pt x="6140005" y="2478298"/>
                </a:cubicBezTo>
                <a:cubicBezTo>
                  <a:pt x="6128535" y="2478298"/>
                  <a:pt x="6119244" y="2469079"/>
                  <a:pt x="6119244" y="2457707"/>
                </a:cubicBezTo>
                <a:cubicBezTo>
                  <a:pt x="6119244" y="2446336"/>
                  <a:pt x="6128535" y="2437117"/>
                  <a:pt x="6140005" y="2437117"/>
                </a:cubicBezTo>
                <a:close/>
                <a:moveTo>
                  <a:pt x="6077139" y="2437117"/>
                </a:moveTo>
                <a:cubicBezTo>
                  <a:pt x="6088600" y="2437117"/>
                  <a:pt x="6097891" y="2446336"/>
                  <a:pt x="6097891" y="2457707"/>
                </a:cubicBezTo>
                <a:cubicBezTo>
                  <a:pt x="6097891" y="2469079"/>
                  <a:pt x="6088600" y="2478298"/>
                  <a:pt x="6077139" y="2478298"/>
                </a:cubicBezTo>
                <a:cubicBezTo>
                  <a:pt x="6065669" y="2478298"/>
                  <a:pt x="6056378" y="2469079"/>
                  <a:pt x="6056378" y="2457707"/>
                </a:cubicBezTo>
                <a:cubicBezTo>
                  <a:pt x="6056378" y="2446336"/>
                  <a:pt x="6065669" y="2437117"/>
                  <a:pt x="6077139" y="2437117"/>
                </a:cubicBezTo>
                <a:close/>
                <a:moveTo>
                  <a:pt x="6013412" y="2437117"/>
                </a:moveTo>
                <a:cubicBezTo>
                  <a:pt x="6024873" y="2437117"/>
                  <a:pt x="6034164" y="2446336"/>
                  <a:pt x="6034164" y="2457707"/>
                </a:cubicBezTo>
                <a:cubicBezTo>
                  <a:pt x="6034164" y="2469079"/>
                  <a:pt x="6024873" y="2478298"/>
                  <a:pt x="6013412" y="2478298"/>
                </a:cubicBezTo>
                <a:cubicBezTo>
                  <a:pt x="6001942" y="2478298"/>
                  <a:pt x="5992651" y="2469079"/>
                  <a:pt x="5992651" y="2457707"/>
                </a:cubicBezTo>
                <a:cubicBezTo>
                  <a:pt x="5992651" y="2446336"/>
                  <a:pt x="6001942" y="2437117"/>
                  <a:pt x="6013412" y="2437117"/>
                </a:cubicBezTo>
                <a:close/>
                <a:moveTo>
                  <a:pt x="5950547" y="2437117"/>
                </a:moveTo>
                <a:cubicBezTo>
                  <a:pt x="5962008" y="2437117"/>
                  <a:pt x="5971299" y="2446336"/>
                  <a:pt x="5971299" y="2457707"/>
                </a:cubicBezTo>
                <a:cubicBezTo>
                  <a:pt x="5971299" y="2469079"/>
                  <a:pt x="5962008" y="2478298"/>
                  <a:pt x="5950547" y="2478298"/>
                </a:cubicBezTo>
                <a:cubicBezTo>
                  <a:pt x="5939077" y="2478298"/>
                  <a:pt x="5929786" y="2469079"/>
                  <a:pt x="5929786" y="2457707"/>
                </a:cubicBezTo>
                <a:cubicBezTo>
                  <a:pt x="5929786" y="2446336"/>
                  <a:pt x="5939077" y="2437117"/>
                  <a:pt x="5950547" y="2437117"/>
                </a:cubicBezTo>
                <a:close/>
                <a:moveTo>
                  <a:pt x="5887421" y="2437117"/>
                </a:moveTo>
                <a:cubicBezTo>
                  <a:pt x="5898882" y="2437117"/>
                  <a:pt x="5908173" y="2446336"/>
                  <a:pt x="5908173" y="2457707"/>
                </a:cubicBezTo>
                <a:cubicBezTo>
                  <a:pt x="5908173" y="2469079"/>
                  <a:pt x="5898882" y="2478298"/>
                  <a:pt x="5887421" y="2478298"/>
                </a:cubicBezTo>
                <a:cubicBezTo>
                  <a:pt x="5875951" y="2478298"/>
                  <a:pt x="5866660" y="2469079"/>
                  <a:pt x="5866660" y="2457707"/>
                </a:cubicBezTo>
                <a:cubicBezTo>
                  <a:pt x="5866660" y="2446336"/>
                  <a:pt x="5875951" y="2437117"/>
                  <a:pt x="5887421" y="2437117"/>
                </a:cubicBezTo>
                <a:close/>
                <a:moveTo>
                  <a:pt x="5824546" y="2437117"/>
                </a:moveTo>
                <a:cubicBezTo>
                  <a:pt x="5836007" y="2437117"/>
                  <a:pt x="5845298" y="2446336"/>
                  <a:pt x="5845298" y="2457707"/>
                </a:cubicBezTo>
                <a:cubicBezTo>
                  <a:pt x="5845298" y="2469079"/>
                  <a:pt x="5836007" y="2478298"/>
                  <a:pt x="5824546" y="2478298"/>
                </a:cubicBezTo>
                <a:cubicBezTo>
                  <a:pt x="5813076" y="2478298"/>
                  <a:pt x="5803785" y="2469079"/>
                  <a:pt x="5803785" y="2457707"/>
                </a:cubicBezTo>
                <a:cubicBezTo>
                  <a:pt x="5803785" y="2446336"/>
                  <a:pt x="5813076" y="2437117"/>
                  <a:pt x="5824546" y="2437117"/>
                </a:cubicBezTo>
                <a:close/>
                <a:moveTo>
                  <a:pt x="5760909" y="2437117"/>
                </a:moveTo>
                <a:cubicBezTo>
                  <a:pt x="5772370" y="2437117"/>
                  <a:pt x="5781661" y="2446336"/>
                  <a:pt x="5781661" y="2457707"/>
                </a:cubicBezTo>
                <a:cubicBezTo>
                  <a:pt x="5781661" y="2469079"/>
                  <a:pt x="5772370" y="2478298"/>
                  <a:pt x="5760909" y="2478298"/>
                </a:cubicBezTo>
                <a:cubicBezTo>
                  <a:pt x="5749439" y="2478298"/>
                  <a:pt x="5740148" y="2469079"/>
                  <a:pt x="5740148" y="2457707"/>
                </a:cubicBezTo>
                <a:cubicBezTo>
                  <a:pt x="5740148" y="2446336"/>
                  <a:pt x="5749439" y="2437117"/>
                  <a:pt x="5760909" y="2437117"/>
                </a:cubicBezTo>
                <a:close/>
                <a:moveTo>
                  <a:pt x="5697954" y="2437117"/>
                </a:moveTo>
                <a:cubicBezTo>
                  <a:pt x="5709415" y="2437117"/>
                  <a:pt x="5718706" y="2446336"/>
                  <a:pt x="5718706" y="2457707"/>
                </a:cubicBezTo>
                <a:cubicBezTo>
                  <a:pt x="5718706" y="2469079"/>
                  <a:pt x="5709415" y="2478298"/>
                  <a:pt x="5697954" y="2478298"/>
                </a:cubicBezTo>
                <a:cubicBezTo>
                  <a:pt x="5686484" y="2478298"/>
                  <a:pt x="5677193" y="2469079"/>
                  <a:pt x="5677193" y="2457707"/>
                </a:cubicBezTo>
                <a:cubicBezTo>
                  <a:pt x="5677193" y="2446336"/>
                  <a:pt x="5686484" y="2437117"/>
                  <a:pt x="5697954" y="2437117"/>
                </a:cubicBezTo>
                <a:close/>
                <a:moveTo>
                  <a:pt x="5634828" y="2437117"/>
                </a:moveTo>
                <a:cubicBezTo>
                  <a:pt x="5646289" y="2437117"/>
                  <a:pt x="5655580" y="2446336"/>
                  <a:pt x="5655580" y="2457707"/>
                </a:cubicBezTo>
                <a:cubicBezTo>
                  <a:pt x="5655580" y="2469079"/>
                  <a:pt x="5646289" y="2478298"/>
                  <a:pt x="5634828" y="2478298"/>
                </a:cubicBezTo>
                <a:cubicBezTo>
                  <a:pt x="5623358" y="2478298"/>
                  <a:pt x="5614067" y="2469079"/>
                  <a:pt x="5614067" y="2457707"/>
                </a:cubicBezTo>
                <a:cubicBezTo>
                  <a:pt x="5614067" y="2446336"/>
                  <a:pt x="5623358" y="2437117"/>
                  <a:pt x="5634828" y="2437117"/>
                </a:cubicBezTo>
                <a:close/>
                <a:moveTo>
                  <a:pt x="5571962" y="2437117"/>
                </a:moveTo>
                <a:cubicBezTo>
                  <a:pt x="5583423" y="2437117"/>
                  <a:pt x="5592714" y="2446336"/>
                  <a:pt x="5592714" y="2457707"/>
                </a:cubicBezTo>
                <a:cubicBezTo>
                  <a:pt x="5592714" y="2469079"/>
                  <a:pt x="5583423" y="2478298"/>
                  <a:pt x="5571962" y="2478298"/>
                </a:cubicBezTo>
                <a:cubicBezTo>
                  <a:pt x="5560492" y="2478298"/>
                  <a:pt x="5551201" y="2469079"/>
                  <a:pt x="5551201" y="2457707"/>
                </a:cubicBezTo>
                <a:cubicBezTo>
                  <a:pt x="5551201" y="2446336"/>
                  <a:pt x="5560492" y="2437117"/>
                  <a:pt x="5571962" y="2437117"/>
                </a:cubicBezTo>
                <a:close/>
                <a:moveTo>
                  <a:pt x="5508236" y="2437117"/>
                </a:moveTo>
                <a:cubicBezTo>
                  <a:pt x="5519697" y="2437117"/>
                  <a:pt x="5528988" y="2446336"/>
                  <a:pt x="5528988" y="2457707"/>
                </a:cubicBezTo>
                <a:cubicBezTo>
                  <a:pt x="5528988" y="2469079"/>
                  <a:pt x="5519697" y="2478298"/>
                  <a:pt x="5508236" y="2478298"/>
                </a:cubicBezTo>
                <a:cubicBezTo>
                  <a:pt x="5496766" y="2478298"/>
                  <a:pt x="5487475" y="2469079"/>
                  <a:pt x="5487475" y="2457707"/>
                </a:cubicBezTo>
                <a:cubicBezTo>
                  <a:pt x="5487475" y="2446336"/>
                  <a:pt x="5496766" y="2437117"/>
                  <a:pt x="5508236" y="2437117"/>
                </a:cubicBezTo>
                <a:close/>
                <a:moveTo>
                  <a:pt x="5445370" y="2437117"/>
                </a:moveTo>
                <a:cubicBezTo>
                  <a:pt x="5456831" y="2437117"/>
                  <a:pt x="5466122" y="2446336"/>
                  <a:pt x="5466122" y="2457707"/>
                </a:cubicBezTo>
                <a:cubicBezTo>
                  <a:pt x="5466122" y="2469079"/>
                  <a:pt x="5456831" y="2478298"/>
                  <a:pt x="5445370" y="2478298"/>
                </a:cubicBezTo>
                <a:cubicBezTo>
                  <a:pt x="5433900" y="2478298"/>
                  <a:pt x="5424609" y="2469079"/>
                  <a:pt x="5424609" y="2457707"/>
                </a:cubicBezTo>
                <a:cubicBezTo>
                  <a:pt x="5424609" y="2446336"/>
                  <a:pt x="5433900" y="2437117"/>
                  <a:pt x="5445370" y="2437117"/>
                </a:cubicBezTo>
                <a:close/>
                <a:moveTo>
                  <a:pt x="5381984" y="2437117"/>
                </a:moveTo>
                <a:cubicBezTo>
                  <a:pt x="5393445" y="2437117"/>
                  <a:pt x="5402736" y="2446336"/>
                  <a:pt x="5402736" y="2457707"/>
                </a:cubicBezTo>
                <a:cubicBezTo>
                  <a:pt x="5402736" y="2469079"/>
                  <a:pt x="5393445" y="2478298"/>
                  <a:pt x="5381984" y="2478298"/>
                </a:cubicBezTo>
                <a:cubicBezTo>
                  <a:pt x="5370514" y="2478298"/>
                  <a:pt x="5361223" y="2469079"/>
                  <a:pt x="5361223" y="2457707"/>
                </a:cubicBezTo>
                <a:cubicBezTo>
                  <a:pt x="5361223" y="2446336"/>
                  <a:pt x="5370514" y="2437117"/>
                  <a:pt x="5381984" y="2437117"/>
                </a:cubicBezTo>
                <a:close/>
                <a:moveTo>
                  <a:pt x="5319119" y="2437117"/>
                </a:moveTo>
                <a:cubicBezTo>
                  <a:pt x="5330580" y="2437117"/>
                  <a:pt x="5339871" y="2446336"/>
                  <a:pt x="5339871" y="2457707"/>
                </a:cubicBezTo>
                <a:cubicBezTo>
                  <a:pt x="5339871" y="2469079"/>
                  <a:pt x="5330580" y="2478298"/>
                  <a:pt x="5319119" y="2478298"/>
                </a:cubicBezTo>
                <a:cubicBezTo>
                  <a:pt x="5307649" y="2478298"/>
                  <a:pt x="5298358" y="2469079"/>
                  <a:pt x="5298358" y="2457707"/>
                </a:cubicBezTo>
                <a:cubicBezTo>
                  <a:pt x="5298358" y="2446336"/>
                  <a:pt x="5307649" y="2437117"/>
                  <a:pt x="5319119" y="2437117"/>
                </a:cubicBezTo>
                <a:close/>
                <a:moveTo>
                  <a:pt x="5255392" y="2437117"/>
                </a:moveTo>
                <a:cubicBezTo>
                  <a:pt x="5266853" y="2437117"/>
                  <a:pt x="5276144" y="2446336"/>
                  <a:pt x="5276144" y="2457707"/>
                </a:cubicBezTo>
                <a:cubicBezTo>
                  <a:pt x="5276144" y="2469079"/>
                  <a:pt x="5266853" y="2478298"/>
                  <a:pt x="5255392" y="2478298"/>
                </a:cubicBezTo>
                <a:cubicBezTo>
                  <a:pt x="5243922" y="2478298"/>
                  <a:pt x="5234631" y="2469079"/>
                  <a:pt x="5234631" y="2457707"/>
                </a:cubicBezTo>
                <a:cubicBezTo>
                  <a:pt x="5234631" y="2446336"/>
                  <a:pt x="5243922" y="2437117"/>
                  <a:pt x="5255392" y="2437117"/>
                </a:cubicBezTo>
                <a:close/>
                <a:moveTo>
                  <a:pt x="5192526" y="2437117"/>
                </a:moveTo>
                <a:cubicBezTo>
                  <a:pt x="5203987" y="2437117"/>
                  <a:pt x="5213278" y="2446336"/>
                  <a:pt x="5213278" y="2457707"/>
                </a:cubicBezTo>
                <a:cubicBezTo>
                  <a:pt x="5213278" y="2469079"/>
                  <a:pt x="5203987" y="2478298"/>
                  <a:pt x="5192526" y="2478298"/>
                </a:cubicBezTo>
                <a:cubicBezTo>
                  <a:pt x="5181056" y="2478298"/>
                  <a:pt x="5171765" y="2469079"/>
                  <a:pt x="5171765" y="2457707"/>
                </a:cubicBezTo>
                <a:cubicBezTo>
                  <a:pt x="5171765" y="2446336"/>
                  <a:pt x="5181056" y="2437117"/>
                  <a:pt x="5192526" y="2437117"/>
                </a:cubicBezTo>
                <a:close/>
                <a:moveTo>
                  <a:pt x="5129400" y="2437117"/>
                </a:moveTo>
                <a:cubicBezTo>
                  <a:pt x="5140861" y="2437117"/>
                  <a:pt x="5150152" y="2446336"/>
                  <a:pt x="5150152" y="2457707"/>
                </a:cubicBezTo>
                <a:cubicBezTo>
                  <a:pt x="5150152" y="2469079"/>
                  <a:pt x="5140861" y="2478298"/>
                  <a:pt x="5129400" y="2478298"/>
                </a:cubicBezTo>
                <a:cubicBezTo>
                  <a:pt x="5117930" y="2478298"/>
                  <a:pt x="5108639" y="2469079"/>
                  <a:pt x="5108639" y="2457707"/>
                </a:cubicBezTo>
                <a:cubicBezTo>
                  <a:pt x="5108639" y="2446336"/>
                  <a:pt x="5117930" y="2437117"/>
                  <a:pt x="5129400" y="2437117"/>
                </a:cubicBezTo>
                <a:close/>
                <a:moveTo>
                  <a:pt x="5066616" y="2437117"/>
                </a:moveTo>
                <a:cubicBezTo>
                  <a:pt x="5078077" y="2437117"/>
                  <a:pt x="5087368" y="2446336"/>
                  <a:pt x="5087368" y="2457707"/>
                </a:cubicBezTo>
                <a:cubicBezTo>
                  <a:pt x="5087368" y="2469079"/>
                  <a:pt x="5078077" y="2478298"/>
                  <a:pt x="5066616" y="2478298"/>
                </a:cubicBezTo>
                <a:cubicBezTo>
                  <a:pt x="5055146" y="2478298"/>
                  <a:pt x="5045855" y="2469079"/>
                  <a:pt x="5045855" y="2457707"/>
                </a:cubicBezTo>
                <a:cubicBezTo>
                  <a:pt x="5045855" y="2446336"/>
                  <a:pt x="5055146" y="2437117"/>
                  <a:pt x="5066616" y="2437117"/>
                </a:cubicBezTo>
                <a:close/>
                <a:moveTo>
                  <a:pt x="5002889" y="2437117"/>
                </a:moveTo>
                <a:cubicBezTo>
                  <a:pt x="5014350" y="2437117"/>
                  <a:pt x="5023641" y="2446336"/>
                  <a:pt x="5023641" y="2457707"/>
                </a:cubicBezTo>
                <a:cubicBezTo>
                  <a:pt x="5023641" y="2469079"/>
                  <a:pt x="5014350" y="2478298"/>
                  <a:pt x="5002889" y="2478298"/>
                </a:cubicBezTo>
                <a:cubicBezTo>
                  <a:pt x="4991419" y="2478298"/>
                  <a:pt x="4982128" y="2469079"/>
                  <a:pt x="4982128" y="2457707"/>
                </a:cubicBezTo>
                <a:cubicBezTo>
                  <a:pt x="4982128" y="2446336"/>
                  <a:pt x="4991419" y="2437117"/>
                  <a:pt x="5002889" y="2437117"/>
                </a:cubicBezTo>
                <a:close/>
                <a:moveTo>
                  <a:pt x="4939942" y="2437117"/>
                </a:moveTo>
                <a:cubicBezTo>
                  <a:pt x="4951403" y="2437117"/>
                  <a:pt x="4960694" y="2446336"/>
                  <a:pt x="4960694" y="2457707"/>
                </a:cubicBezTo>
                <a:cubicBezTo>
                  <a:pt x="4960694" y="2469079"/>
                  <a:pt x="4951403" y="2478298"/>
                  <a:pt x="4939942" y="2478298"/>
                </a:cubicBezTo>
                <a:cubicBezTo>
                  <a:pt x="4928472" y="2478298"/>
                  <a:pt x="4919181" y="2469079"/>
                  <a:pt x="4919181" y="2457707"/>
                </a:cubicBezTo>
                <a:cubicBezTo>
                  <a:pt x="4919181" y="2446336"/>
                  <a:pt x="4928472" y="2437117"/>
                  <a:pt x="4939942" y="2437117"/>
                </a:cubicBezTo>
                <a:close/>
                <a:moveTo>
                  <a:pt x="4876817" y="2437117"/>
                </a:moveTo>
                <a:cubicBezTo>
                  <a:pt x="4888278" y="2437117"/>
                  <a:pt x="4897569" y="2446336"/>
                  <a:pt x="4897569" y="2457707"/>
                </a:cubicBezTo>
                <a:cubicBezTo>
                  <a:pt x="4897569" y="2469079"/>
                  <a:pt x="4888278" y="2478298"/>
                  <a:pt x="4876817" y="2478298"/>
                </a:cubicBezTo>
                <a:cubicBezTo>
                  <a:pt x="4865347" y="2478298"/>
                  <a:pt x="4856056" y="2469079"/>
                  <a:pt x="4856056" y="2457707"/>
                </a:cubicBezTo>
                <a:cubicBezTo>
                  <a:pt x="4856056" y="2446336"/>
                  <a:pt x="4865347" y="2437117"/>
                  <a:pt x="4876817" y="2437117"/>
                </a:cubicBezTo>
                <a:close/>
                <a:moveTo>
                  <a:pt x="4814032" y="2437117"/>
                </a:moveTo>
                <a:cubicBezTo>
                  <a:pt x="4825493" y="2437117"/>
                  <a:pt x="4834784" y="2446336"/>
                  <a:pt x="4834784" y="2457707"/>
                </a:cubicBezTo>
                <a:cubicBezTo>
                  <a:pt x="4834784" y="2469079"/>
                  <a:pt x="4825493" y="2478298"/>
                  <a:pt x="4814032" y="2478298"/>
                </a:cubicBezTo>
                <a:cubicBezTo>
                  <a:pt x="4802562" y="2478298"/>
                  <a:pt x="4793271" y="2469079"/>
                  <a:pt x="4793271" y="2457707"/>
                </a:cubicBezTo>
                <a:cubicBezTo>
                  <a:pt x="4793271" y="2446336"/>
                  <a:pt x="4802562" y="2437117"/>
                  <a:pt x="4814032" y="2437117"/>
                </a:cubicBezTo>
                <a:close/>
                <a:moveTo>
                  <a:pt x="4687350" y="2437117"/>
                </a:moveTo>
                <a:cubicBezTo>
                  <a:pt x="4698811" y="2437117"/>
                  <a:pt x="4708102" y="2446336"/>
                  <a:pt x="4708102" y="2457707"/>
                </a:cubicBezTo>
                <a:cubicBezTo>
                  <a:pt x="4708102" y="2469079"/>
                  <a:pt x="4698811" y="2478298"/>
                  <a:pt x="4687350" y="2478298"/>
                </a:cubicBezTo>
                <a:cubicBezTo>
                  <a:pt x="4675880" y="2478298"/>
                  <a:pt x="4666589" y="2469079"/>
                  <a:pt x="4666589" y="2457707"/>
                </a:cubicBezTo>
                <a:cubicBezTo>
                  <a:pt x="4666589" y="2446336"/>
                  <a:pt x="4675880" y="2437117"/>
                  <a:pt x="4687350" y="2437117"/>
                </a:cubicBezTo>
                <a:close/>
                <a:moveTo>
                  <a:pt x="4624224" y="2437117"/>
                </a:moveTo>
                <a:cubicBezTo>
                  <a:pt x="4635685" y="2437117"/>
                  <a:pt x="4644976" y="2446336"/>
                  <a:pt x="4644976" y="2457707"/>
                </a:cubicBezTo>
                <a:cubicBezTo>
                  <a:pt x="4644976" y="2469079"/>
                  <a:pt x="4635685" y="2478298"/>
                  <a:pt x="4624224" y="2478298"/>
                </a:cubicBezTo>
                <a:cubicBezTo>
                  <a:pt x="4612754" y="2478298"/>
                  <a:pt x="4603463" y="2469079"/>
                  <a:pt x="4603463" y="2457707"/>
                </a:cubicBezTo>
                <a:cubicBezTo>
                  <a:pt x="4603463" y="2446336"/>
                  <a:pt x="4612754" y="2437117"/>
                  <a:pt x="4624224" y="2437117"/>
                </a:cubicBezTo>
                <a:close/>
                <a:moveTo>
                  <a:pt x="4561358" y="2437117"/>
                </a:moveTo>
                <a:cubicBezTo>
                  <a:pt x="4572819" y="2437117"/>
                  <a:pt x="4582110" y="2446336"/>
                  <a:pt x="4582110" y="2457707"/>
                </a:cubicBezTo>
                <a:cubicBezTo>
                  <a:pt x="4582110" y="2469079"/>
                  <a:pt x="4572819" y="2478298"/>
                  <a:pt x="4561358" y="2478298"/>
                </a:cubicBezTo>
                <a:cubicBezTo>
                  <a:pt x="4549888" y="2478298"/>
                  <a:pt x="4540597" y="2469079"/>
                  <a:pt x="4540597" y="2457707"/>
                </a:cubicBezTo>
                <a:cubicBezTo>
                  <a:pt x="4540597" y="2446336"/>
                  <a:pt x="4549888" y="2437117"/>
                  <a:pt x="4561358" y="2437117"/>
                </a:cubicBezTo>
                <a:close/>
                <a:moveTo>
                  <a:pt x="4434766" y="2437117"/>
                </a:moveTo>
                <a:cubicBezTo>
                  <a:pt x="4446227" y="2437117"/>
                  <a:pt x="4455518" y="2446336"/>
                  <a:pt x="4455518" y="2457707"/>
                </a:cubicBezTo>
                <a:cubicBezTo>
                  <a:pt x="4455518" y="2469079"/>
                  <a:pt x="4446227" y="2478298"/>
                  <a:pt x="4434766" y="2478298"/>
                </a:cubicBezTo>
                <a:cubicBezTo>
                  <a:pt x="4423296" y="2478298"/>
                  <a:pt x="4414005" y="2469079"/>
                  <a:pt x="4414005" y="2457707"/>
                </a:cubicBezTo>
                <a:cubicBezTo>
                  <a:pt x="4414005" y="2446336"/>
                  <a:pt x="4423296" y="2437117"/>
                  <a:pt x="4434766" y="2437117"/>
                </a:cubicBezTo>
                <a:close/>
                <a:moveTo>
                  <a:pt x="4308514" y="2437117"/>
                </a:moveTo>
                <a:cubicBezTo>
                  <a:pt x="4319975" y="2437117"/>
                  <a:pt x="4329266" y="2446336"/>
                  <a:pt x="4329266" y="2457707"/>
                </a:cubicBezTo>
                <a:cubicBezTo>
                  <a:pt x="4329266" y="2469079"/>
                  <a:pt x="4319975" y="2478298"/>
                  <a:pt x="4308514" y="2478298"/>
                </a:cubicBezTo>
                <a:cubicBezTo>
                  <a:pt x="4297044" y="2478298"/>
                  <a:pt x="4287753" y="2469079"/>
                  <a:pt x="4287753" y="2457707"/>
                </a:cubicBezTo>
                <a:cubicBezTo>
                  <a:pt x="4287753" y="2446336"/>
                  <a:pt x="4297044" y="2437117"/>
                  <a:pt x="4308514" y="2437117"/>
                </a:cubicBezTo>
                <a:close/>
                <a:moveTo>
                  <a:pt x="4244788" y="2437117"/>
                </a:moveTo>
                <a:cubicBezTo>
                  <a:pt x="4256249" y="2437117"/>
                  <a:pt x="4265540" y="2446336"/>
                  <a:pt x="4265540" y="2457707"/>
                </a:cubicBezTo>
                <a:cubicBezTo>
                  <a:pt x="4265540" y="2469079"/>
                  <a:pt x="4256249" y="2478298"/>
                  <a:pt x="4244788" y="2478298"/>
                </a:cubicBezTo>
                <a:cubicBezTo>
                  <a:pt x="4233318" y="2478298"/>
                  <a:pt x="4224027" y="2469079"/>
                  <a:pt x="4224027" y="2457707"/>
                </a:cubicBezTo>
                <a:cubicBezTo>
                  <a:pt x="4224027" y="2446336"/>
                  <a:pt x="4233318" y="2437117"/>
                  <a:pt x="4244788" y="2437117"/>
                </a:cubicBezTo>
                <a:close/>
                <a:moveTo>
                  <a:pt x="4181922" y="2437117"/>
                </a:moveTo>
                <a:cubicBezTo>
                  <a:pt x="4193383" y="2437117"/>
                  <a:pt x="4202674" y="2446336"/>
                  <a:pt x="4202674" y="2457707"/>
                </a:cubicBezTo>
                <a:cubicBezTo>
                  <a:pt x="4202674" y="2469079"/>
                  <a:pt x="4193383" y="2478298"/>
                  <a:pt x="4181922" y="2478298"/>
                </a:cubicBezTo>
                <a:cubicBezTo>
                  <a:pt x="4170452" y="2478298"/>
                  <a:pt x="4161161" y="2469079"/>
                  <a:pt x="4161161" y="2457707"/>
                </a:cubicBezTo>
                <a:cubicBezTo>
                  <a:pt x="4161161" y="2446336"/>
                  <a:pt x="4170452" y="2437117"/>
                  <a:pt x="4181922" y="2437117"/>
                </a:cubicBezTo>
                <a:close/>
                <a:moveTo>
                  <a:pt x="4118796" y="2437117"/>
                </a:moveTo>
                <a:cubicBezTo>
                  <a:pt x="4130257" y="2437117"/>
                  <a:pt x="4139548" y="2446336"/>
                  <a:pt x="4139548" y="2457707"/>
                </a:cubicBezTo>
                <a:cubicBezTo>
                  <a:pt x="4139548" y="2469079"/>
                  <a:pt x="4130257" y="2478298"/>
                  <a:pt x="4118796" y="2478298"/>
                </a:cubicBezTo>
                <a:cubicBezTo>
                  <a:pt x="4107326" y="2478298"/>
                  <a:pt x="4098035" y="2469079"/>
                  <a:pt x="4098035" y="2457707"/>
                </a:cubicBezTo>
                <a:cubicBezTo>
                  <a:pt x="4098035" y="2446336"/>
                  <a:pt x="4107326" y="2437117"/>
                  <a:pt x="4118796" y="2437117"/>
                </a:cubicBezTo>
                <a:close/>
                <a:moveTo>
                  <a:pt x="4056011" y="2437117"/>
                </a:moveTo>
                <a:cubicBezTo>
                  <a:pt x="4067472" y="2437117"/>
                  <a:pt x="4076763" y="2446336"/>
                  <a:pt x="4076763" y="2457707"/>
                </a:cubicBezTo>
                <a:cubicBezTo>
                  <a:pt x="4076763" y="2469079"/>
                  <a:pt x="4067472" y="2478298"/>
                  <a:pt x="4056011" y="2478298"/>
                </a:cubicBezTo>
                <a:cubicBezTo>
                  <a:pt x="4044541" y="2478298"/>
                  <a:pt x="4035250" y="2469079"/>
                  <a:pt x="4035250" y="2457707"/>
                </a:cubicBezTo>
                <a:cubicBezTo>
                  <a:pt x="4035250" y="2446336"/>
                  <a:pt x="4044541" y="2437117"/>
                  <a:pt x="4056011" y="2437117"/>
                </a:cubicBezTo>
                <a:close/>
                <a:moveTo>
                  <a:pt x="3992285" y="2437117"/>
                </a:moveTo>
                <a:cubicBezTo>
                  <a:pt x="4003746" y="2437117"/>
                  <a:pt x="4013037" y="2446336"/>
                  <a:pt x="4013037" y="2457707"/>
                </a:cubicBezTo>
                <a:cubicBezTo>
                  <a:pt x="4013037" y="2469079"/>
                  <a:pt x="4003746" y="2478298"/>
                  <a:pt x="3992285" y="2478298"/>
                </a:cubicBezTo>
                <a:cubicBezTo>
                  <a:pt x="3980815" y="2478298"/>
                  <a:pt x="3971524" y="2469079"/>
                  <a:pt x="3971524" y="2457707"/>
                </a:cubicBezTo>
                <a:cubicBezTo>
                  <a:pt x="3971524" y="2446336"/>
                  <a:pt x="3980815" y="2437117"/>
                  <a:pt x="3992285" y="2437117"/>
                </a:cubicBezTo>
                <a:close/>
                <a:moveTo>
                  <a:pt x="3929419" y="2437117"/>
                </a:moveTo>
                <a:cubicBezTo>
                  <a:pt x="3940880" y="2437117"/>
                  <a:pt x="3950171" y="2446336"/>
                  <a:pt x="3950171" y="2457707"/>
                </a:cubicBezTo>
                <a:cubicBezTo>
                  <a:pt x="3950171" y="2469079"/>
                  <a:pt x="3940880" y="2478298"/>
                  <a:pt x="3929419" y="2478298"/>
                </a:cubicBezTo>
                <a:cubicBezTo>
                  <a:pt x="3917949" y="2478298"/>
                  <a:pt x="3908658" y="2469079"/>
                  <a:pt x="3908658" y="2457707"/>
                </a:cubicBezTo>
                <a:cubicBezTo>
                  <a:pt x="3908658" y="2446336"/>
                  <a:pt x="3917949" y="2437117"/>
                  <a:pt x="3929419" y="2437117"/>
                </a:cubicBezTo>
                <a:close/>
                <a:moveTo>
                  <a:pt x="3872867" y="2436776"/>
                </a:moveTo>
                <a:cubicBezTo>
                  <a:pt x="3884328" y="2436776"/>
                  <a:pt x="3893619" y="2445995"/>
                  <a:pt x="3893619" y="2457366"/>
                </a:cubicBezTo>
                <a:cubicBezTo>
                  <a:pt x="3893619" y="2468738"/>
                  <a:pt x="3884328" y="2477957"/>
                  <a:pt x="3872867" y="2477957"/>
                </a:cubicBezTo>
                <a:cubicBezTo>
                  <a:pt x="3861397" y="2477957"/>
                  <a:pt x="3852106" y="2468738"/>
                  <a:pt x="3852106" y="2457366"/>
                </a:cubicBezTo>
                <a:cubicBezTo>
                  <a:pt x="3852106" y="2445995"/>
                  <a:pt x="3861397" y="2436776"/>
                  <a:pt x="3872867" y="2436776"/>
                </a:cubicBezTo>
                <a:close/>
                <a:moveTo>
                  <a:pt x="3810082" y="2436776"/>
                </a:moveTo>
                <a:cubicBezTo>
                  <a:pt x="3821543" y="2436776"/>
                  <a:pt x="3830834" y="2445995"/>
                  <a:pt x="3830834" y="2457366"/>
                </a:cubicBezTo>
                <a:cubicBezTo>
                  <a:pt x="3830834" y="2468738"/>
                  <a:pt x="3821543" y="2477957"/>
                  <a:pt x="3810082" y="2477957"/>
                </a:cubicBezTo>
                <a:cubicBezTo>
                  <a:pt x="3798612" y="2477957"/>
                  <a:pt x="3789321" y="2468738"/>
                  <a:pt x="3789321" y="2457366"/>
                </a:cubicBezTo>
                <a:cubicBezTo>
                  <a:pt x="3789321" y="2445995"/>
                  <a:pt x="3798612" y="2436776"/>
                  <a:pt x="3810082" y="2436776"/>
                </a:cubicBezTo>
                <a:close/>
                <a:moveTo>
                  <a:pt x="3746364" y="2436776"/>
                </a:moveTo>
                <a:cubicBezTo>
                  <a:pt x="3757825" y="2436776"/>
                  <a:pt x="3767116" y="2445995"/>
                  <a:pt x="3767116" y="2457366"/>
                </a:cubicBezTo>
                <a:cubicBezTo>
                  <a:pt x="3767116" y="2468738"/>
                  <a:pt x="3757825" y="2477957"/>
                  <a:pt x="3746364" y="2477957"/>
                </a:cubicBezTo>
                <a:cubicBezTo>
                  <a:pt x="3734894" y="2477957"/>
                  <a:pt x="3725603" y="2468738"/>
                  <a:pt x="3725603" y="2457366"/>
                </a:cubicBezTo>
                <a:cubicBezTo>
                  <a:pt x="3725603" y="2445995"/>
                  <a:pt x="3734894" y="2436776"/>
                  <a:pt x="3746364" y="2436776"/>
                </a:cubicBezTo>
                <a:close/>
                <a:moveTo>
                  <a:pt x="3683489" y="2436776"/>
                </a:moveTo>
                <a:cubicBezTo>
                  <a:pt x="3694950" y="2436776"/>
                  <a:pt x="3704241" y="2445995"/>
                  <a:pt x="3704241" y="2457366"/>
                </a:cubicBezTo>
                <a:cubicBezTo>
                  <a:pt x="3704241" y="2468738"/>
                  <a:pt x="3694950" y="2477957"/>
                  <a:pt x="3683489" y="2477957"/>
                </a:cubicBezTo>
                <a:cubicBezTo>
                  <a:pt x="3672019" y="2477957"/>
                  <a:pt x="3662728" y="2468738"/>
                  <a:pt x="3662728" y="2457366"/>
                </a:cubicBezTo>
                <a:cubicBezTo>
                  <a:pt x="3662728" y="2445995"/>
                  <a:pt x="3672019" y="2436776"/>
                  <a:pt x="3683489" y="2436776"/>
                </a:cubicBezTo>
                <a:close/>
                <a:moveTo>
                  <a:pt x="2294050" y="2436776"/>
                </a:moveTo>
                <a:cubicBezTo>
                  <a:pt x="2305511" y="2436776"/>
                  <a:pt x="2314802" y="2445995"/>
                  <a:pt x="2314802" y="2457366"/>
                </a:cubicBezTo>
                <a:cubicBezTo>
                  <a:pt x="2314802" y="2468738"/>
                  <a:pt x="2305511" y="2477957"/>
                  <a:pt x="2294050" y="2477957"/>
                </a:cubicBezTo>
                <a:cubicBezTo>
                  <a:pt x="2282580" y="2477957"/>
                  <a:pt x="2273289" y="2468738"/>
                  <a:pt x="2273289" y="2457366"/>
                </a:cubicBezTo>
                <a:cubicBezTo>
                  <a:pt x="2273289" y="2445995"/>
                  <a:pt x="2282580" y="2436776"/>
                  <a:pt x="2294050" y="2436776"/>
                </a:cubicBezTo>
                <a:close/>
                <a:moveTo>
                  <a:pt x="2230323" y="2436776"/>
                </a:moveTo>
                <a:cubicBezTo>
                  <a:pt x="2241784" y="2436776"/>
                  <a:pt x="2251075" y="2445995"/>
                  <a:pt x="2251075" y="2457366"/>
                </a:cubicBezTo>
                <a:cubicBezTo>
                  <a:pt x="2251075" y="2468738"/>
                  <a:pt x="2241784" y="2477957"/>
                  <a:pt x="2230323" y="2477957"/>
                </a:cubicBezTo>
                <a:cubicBezTo>
                  <a:pt x="2218853" y="2477957"/>
                  <a:pt x="2209562" y="2468738"/>
                  <a:pt x="2209562" y="2457366"/>
                </a:cubicBezTo>
                <a:cubicBezTo>
                  <a:pt x="2209562" y="2445995"/>
                  <a:pt x="2218853" y="2436776"/>
                  <a:pt x="2230323" y="2436776"/>
                </a:cubicBezTo>
                <a:close/>
                <a:moveTo>
                  <a:pt x="2167458" y="2436776"/>
                </a:moveTo>
                <a:cubicBezTo>
                  <a:pt x="2178919" y="2436776"/>
                  <a:pt x="2188210" y="2445995"/>
                  <a:pt x="2188210" y="2457366"/>
                </a:cubicBezTo>
                <a:cubicBezTo>
                  <a:pt x="2188210" y="2468738"/>
                  <a:pt x="2178919" y="2477957"/>
                  <a:pt x="2167458" y="2477957"/>
                </a:cubicBezTo>
                <a:cubicBezTo>
                  <a:pt x="2155988" y="2477957"/>
                  <a:pt x="2146697" y="2468738"/>
                  <a:pt x="2146697" y="2457366"/>
                </a:cubicBezTo>
                <a:cubicBezTo>
                  <a:pt x="2146697" y="2445995"/>
                  <a:pt x="2155988" y="2436776"/>
                  <a:pt x="2167458" y="2436776"/>
                </a:cubicBezTo>
                <a:close/>
                <a:moveTo>
                  <a:pt x="2104332" y="2436776"/>
                </a:moveTo>
                <a:cubicBezTo>
                  <a:pt x="2115793" y="2436776"/>
                  <a:pt x="2125084" y="2445995"/>
                  <a:pt x="2125084" y="2457366"/>
                </a:cubicBezTo>
                <a:cubicBezTo>
                  <a:pt x="2125084" y="2468738"/>
                  <a:pt x="2115793" y="2477957"/>
                  <a:pt x="2104332" y="2477957"/>
                </a:cubicBezTo>
                <a:cubicBezTo>
                  <a:pt x="2092862" y="2477957"/>
                  <a:pt x="2083571" y="2468738"/>
                  <a:pt x="2083571" y="2457366"/>
                </a:cubicBezTo>
                <a:cubicBezTo>
                  <a:pt x="2083571" y="2445995"/>
                  <a:pt x="2092862" y="2436776"/>
                  <a:pt x="2104332" y="2436776"/>
                </a:cubicBezTo>
                <a:close/>
                <a:moveTo>
                  <a:pt x="2041457" y="2436776"/>
                </a:moveTo>
                <a:cubicBezTo>
                  <a:pt x="2052918" y="2436776"/>
                  <a:pt x="2062209" y="2445995"/>
                  <a:pt x="2062209" y="2457366"/>
                </a:cubicBezTo>
                <a:cubicBezTo>
                  <a:pt x="2062209" y="2468738"/>
                  <a:pt x="2052918" y="2477957"/>
                  <a:pt x="2041457" y="2477957"/>
                </a:cubicBezTo>
                <a:cubicBezTo>
                  <a:pt x="2029987" y="2477957"/>
                  <a:pt x="2020696" y="2468738"/>
                  <a:pt x="2020696" y="2457366"/>
                </a:cubicBezTo>
                <a:cubicBezTo>
                  <a:pt x="2020696" y="2445995"/>
                  <a:pt x="2029987" y="2436776"/>
                  <a:pt x="2041457" y="2436776"/>
                </a:cubicBezTo>
                <a:close/>
                <a:moveTo>
                  <a:pt x="1977740" y="2436776"/>
                </a:moveTo>
                <a:cubicBezTo>
                  <a:pt x="1989201" y="2436776"/>
                  <a:pt x="1998492" y="2445995"/>
                  <a:pt x="1998492" y="2457366"/>
                </a:cubicBezTo>
                <a:cubicBezTo>
                  <a:pt x="1998492" y="2468738"/>
                  <a:pt x="1989201" y="2477957"/>
                  <a:pt x="1977740" y="2477957"/>
                </a:cubicBezTo>
                <a:cubicBezTo>
                  <a:pt x="1966270" y="2477957"/>
                  <a:pt x="1956979" y="2468738"/>
                  <a:pt x="1956979" y="2457366"/>
                </a:cubicBezTo>
                <a:cubicBezTo>
                  <a:pt x="1956979" y="2445995"/>
                  <a:pt x="1966270" y="2436776"/>
                  <a:pt x="1977740" y="2436776"/>
                </a:cubicBezTo>
                <a:close/>
                <a:moveTo>
                  <a:pt x="1914865" y="2436776"/>
                </a:moveTo>
                <a:cubicBezTo>
                  <a:pt x="1926326" y="2436776"/>
                  <a:pt x="1935617" y="2445995"/>
                  <a:pt x="1935617" y="2457366"/>
                </a:cubicBezTo>
                <a:cubicBezTo>
                  <a:pt x="1935617" y="2468738"/>
                  <a:pt x="1926326" y="2477957"/>
                  <a:pt x="1914865" y="2477957"/>
                </a:cubicBezTo>
                <a:cubicBezTo>
                  <a:pt x="1903395" y="2477957"/>
                  <a:pt x="1894104" y="2468738"/>
                  <a:pt x="1894104" y="2457366"/>
                </a:cubicBezTo>
                <a:cubicBezTo>
                  <a:pt x="1894104" y="2445995"/>
                  <a:pt x="1903395" y="2436776"/>
                  <a:pt x="1914865" y="2436776"/>
                </a:cubicBezTo>
                <a:close/>
                <a:moveTo>
                  <a:pt x="1851739" y="2436776"/>
                </a:moveTo>
                <a:cubicBezTo>
                  <a:pt x="1863200" y="2436776"/>
                  <a:pt x="1872491" y="2445995"/>
                  <a:pt x="1872491" y="2457366"/>
                </a:cubicBezTo>
                <a:cubicBezTo>
                  <a:pt x="1872491" y="2468738"/>
                  <a:pt x="1863200" y="2477957"/>
                  <a:pt x="1851739" y="2477957"/>
                </a:cubicBezTo>
                <a:cubicBezTo>
                  <a:pt x="1840269" y="2477957"/>
                  <a:pt x="1830978" y="2468738"/>
                  <a:pt x="1830978" y="2457366"/>
                </a:cubicBezTo>
                <a:cubicBezTo>
                  <a:pt x="1830978" y="2445995"/>
                  <a:pt x="1840269" y="2436776"/>
                  <a:pt x="1851739" y="2436776"/>
                </a:cubicBezTo>
                <a:close/>
                <a:moveTo>
                  <a:pt x="1788873" y="2436776"/>
                </a:moveTo>
                <a:cubicBezTo>
                  <a:pt x="1800334" y="2436776"/>
                  <a:pt x="1809625" y="2445995"/>
                  <a:pt x="1809625" y="2457366"/>
                </a:cubicBezTo>
                <a:cubicBezTo>
                  <a:pt x="1809625" y="2468738"/>
                  <a:pt x="1800334" y="2477957"/>
                  <a:pt x="1788873" y="2477957"/>
                </a:cubicBezTo>
                <a:cubicBezTo>
                  <a:pt x="1777403" y="2477957"/>
                  <a:pt x="1768112" y="2468738"/>
                  <a:pt x="1768112" y="2457366"/>
                </a:cubicBezTo>
                <a:cubicBezTo>
                  <a:pt x="1768112" y="2445995"/>
                  <a:pt x="1777403" y="2436776"/>
                  <a:pt x="1788873" y="2436776"/>
                </a:cubicBezTo>
                <a:close/>
                <a:moveTo>
                  <a:pt x="1725147" y="2436776"/>
                </a:moveTo>
                <a:cubicBezTo>
                  <a:pt x="1736608" y="2436776"/>
                  <a:pt x="1745899" y="2445995"/>
                  <a:pt x="1745899" y="2457366"/>
                </a:cubicBezTo>
                <a:cubicBezTo>
                  <a:pt x="1745899" y="2468738"/>
                  <a:pt x="1736608" y="2477957"/>
                  <a:pt x="1725147" y="2477957"/>
                </a:cubicBezTo>
                <a:cubicBezTo>
                  <a:pt x="1713677" y="2477957"/>
                  <a:pt x="1704386" y="2468738"/>
                  <a:pt x="1704386" y="2457366"/>
                </a:cubicBezTo>
                <a:cubicBezTo>
                  <a:pt x="1704386" y="2445995"/>
                  <a:pt x="1713677" y="2436776"/>
                  <a:pt x="1725147" y="2436776"/>
                </a:cubicBezTo>
                <a:close/>
                <a:moveTo>
                  <a:pt x="1662281" y="2436776"/>
                </a:moveTo>
                <a:cubicBezTo>
                  <a:pt x="1673742" y="2436776"/>
                  <a:pt x="1683033" y="2445995"/>
                  <a:pt x="1683033" y="2457366"/>
                </a:cubicBezTo>
                <a:cubicBezTo>
                  <a:pt x="1683033" y="2468738"/>
                  <a:pt x="1673742" y="2477957"/>
                  <a:pt x="1662281" y="2477957"/>
                </a:cubicBezTo>
                <a:cubicBezTo>
                  <a:pt x="1650811" y="2477957"/>
                  <a:pt x="1641520" y="2468738"/>
                  <a:pt x="1641520" y="2457366"/>
                </a:cubicBezTo>
                <a:cubicBezTo>
                  <a:pt x="1641520" y="2445995"/>
                  <a:pt x="1650811" y="2436776"/>
                  <a:pt x="1662281" y="2436776"/>
                </a:cubicBezTo>
                <a:close/>
                <a:moveTo>
                  <a:pt x="1599155" y="2436776"/>
                </a:moveTo>
                <a:cubicBezTo>
                  <a:pt x="1610616" y="2436776"/>
                  <a:pt x="1619907" y="2445995"/>
                  <a:pt x="1619907" y="2457366"/>
                </a:cubicBezTo>
                <a:cubicBezTo>
                  <a:pt x="1619907" y="2468738"/>
                  <a:pt x="1610616" y="2477957"/>
                  <a:pt x="1599155" y="2477957"/>
                </a:cubicBezTo>
                <a:cubicBezTo>
                  <a:pt x="1587685" y="2477957"/>
                  <a:pt x="1578394" y="2468738"/>
                  <a:pt x="1578394" y="2457366"/>
                </a:cubicBezTo>
                <a:cubicBezTo>
                  <a:pt x="1578394" y="2445995"/>
                  <a:pt x="1587685" y="2436776"/>
                  <a:pt x="1599155" y="2436776"/>
                </a:cubicBezTo>
                <a:close/>
                <a:moveTo>
                  <a:pt x="1536281" y="2436776"/>
                </a:moveTo>
                <a:cubicBezTo>
                  <a:pt x="1547742" y="2436776"/>
                  <a:pt x="1557033" y="2445995"/>
                  <a:pt x="1557033" y="2457366"/>
                </a:cubicBezTo>
                <a:cubicBezTo>
                  <a:pt x="1557033" y="2468738"/>
                  <a:pt x="1547742" y="2477957"/>
                  <a:pt x="1536281" y="2477957"/>
                </a:cubicBezTo>
                <a:cubicBezTo>
                  <a:pt x="1524811" y="2477957"/>
                  <a:pt x="1515520" y="2468738"/>
                  <a:pt x="1515520" y="2457366"/>
                </a:cubicBezTo>
                <a:cubicBezTo>
                  <a:pt x="1515520" y="2445995"/>
                  <a:pt x="1524811" y="2436776"/>
                  <a:pt x="1536281" y="2436776"/>
                </a:cubicBezTo>
                <a:close/>
                <a:moveTo>
                  <a:pt x="1472563" y="2436776"/>
                </a:moveTo>
                <a:cubicBezTo>
                  <a:pt x="1484024" y="2436776"/>
                  <a:pt x="1493315" y="2445995"/>
                  <a:pt x="1493315" y="2457366"/>
                </a:cubicBezTo>
                <a:cubicBezTo>
                  <a:pt x="1493315" y="2468738"/>
                  <a:pt x="1484024" y="2477957"/>
                  <a:pt x="1472563" y="2477957"/>
                </a:cubicBezTo>
                <a:cubicBezTo>
                  <a:pt x="1461093" y="2477957"/>
                  <a:pt x="1451802" y="2468738"/>
                  <a:pt x="1451802" y="2457366"/>
                </a:cubicBezTo>
                <a:cubicBezTo>
                  <a:pt x="1451802" y="2445995"/>
                  <a:pt x="1461093" y="2436776"/>
                  <a:pt x="1472563" y="2436776"/>
                </a:cubicBezTo>
                <a:close/>
                <a:moveTo>
                  <a:pt x="1409688" y="2436776"/>
                </a:moveTo>
                <a:cubicBezTo>
                  <a:pt x="1421149" y="2436776"/>
                  <a:pt x="1430440" y="2445995"/>
                  <a:pt x="1430440" y="2457366"/>
                </a:cubicBezTo>
                <a:cubicBezTo>
                  <a:pt x="1430440" y="2468738"/>
                  <a:pt x="1421149" y="2477957"/>
                  <a:pt x="1409688" y="2477957"/>
                </a:cubicBezTo>
                <a:cubicBezTo>
                  <a:pt x="1398218" y="2477957"/>
                  <a:pt x="1388927" y="2468738"/>
                  <a:pt x="1388927" y="2457366"/>
                </a:cubicBezTo>
                <a:cubicBezTo>
                  <a:pt x="1388927" y="2445995"/>
                  <a:pt x="1398218" y="2436776"/>
                  <a:pt x="1409688" y="2436776"/>
                </a:cubicBezTo>
                <a:close/>
                <a:moveTo>
                  <a:pt x="1346311" y="2436776"/>
                </a:moveTo>
                <a:cubicBezTo>
                  <a:pt x="1357772" y="2436776"/>
                  <a:pt x="1367063" y="2445995"/>
                  <a:pt x="1367063" y="2457366"/>
                </a:cubicBezTo>
                <a:cubicBezTo>
                  <a:pt x="1367063" y="2468738"/>
                  <a:pt x="1357772" y="2477957"/>
                  <a:pt x="1346311" y="2477957"/>
                </a:cubicBezTo>
                <a:cubicBezTo>
                  <a:pt x="1334841" y="2477957"/>
                  <a:pt x="1325550" y="2468738"/>
                  <a:pt x="1325550" y="2457366"/>
                </a:cubicBezTo>
                <a:cubicBezTo>
                  <a:pt x="1325550" y="2445995"/>
                  <a:pt x="1334841" y="2436776"/>
                  <a:pt x="1346311" y="2436776"/>
                </a:cubicBezTo>
                <a:close/>
                <a:moveTo>
                  <a:pt x="1283437" y="2436776"/>
                </a:moveTo>
                <a:cubicBezTo>
                  <a:pt x="1294898" y="2436776"/>
                  <a:pt x="1304189" y="2445995"/>
                  <a:pt x="1304189" y="2457366"/>
                </a:cubicBezTo>
                <a:cubicBezTo>
                  <a:pt x="1304189" y="2468738"/>
                  <a:pt x="1294898" y="2477957"/>
                  <a:pt x="1283437" y="2477957"/>
                </a:cubicBezTo>
                <a:cubicBezTo>
                  <a:pt x="1271967" y="2477957"/>
                  <a:pt x="1262676" y="2468738"/>
                  <a:pt x="1262676" y="2457366"/>
                </a:cubicBezTo>
                <a:cubicBezTo>
                  <a:pt x="1262676" y="2445995"/>
                  <a:pt x="1271967" y="2436776"/>
                  <a:pt x="1283437" y="2436776"/>
                </a:cubicBezTo>
                <a:close/>
                <a:moveTo>
                  <a:pt x="1219719" y="2436776"/>
                </a:moveTo>
                <a:cubicBezTo>
                  <a:pt x="1231180" y="2436776"/>
                  <a:pt x="1240471" y="2445995"/>
                  <a:pt x="1240471" y="2457366"/>
                </a:cubicBezTo>
                <a:cubicBezTo>
                  <a:pt x="1240471" y="2468738"/>
                  <a:pt x="1231180" y="2477957"/>
                  <a:pt x="1219719" y="2477957"/>
                </a:cubicBezTo>
                <a:cubicBezTo>
                  <a:pt x="1208249" y="2477957"/>
                  <a:pt x="1198958" y="2468738"/>
                  <a:pt x="1198958" y="2457366"/>
                </a:cubicBezTo>
                <a:cubicBezTo>
                  <a:pt x="1198958" y="2445995"/>
                  <a:pt x="1208249" y="2436776"/>
                  <a:pt x="1219719" y="2436776"/>
                </a:cubicBezTo>
                <a:close/>
                <a:moveTo>
                  <a:pt x="1156844" y="2436776"/>
                </a:moveTo>
                <a:cubicBezTo>
                  <a:pt x="1168305" y="2436776"/>
                  <a:pt x="1177596" y="2445995"/>
                  <a:pt x="1177596" y="2457366"/>
                </a:cubicBezTo>
                <a:cubicBezTo>
                  <a:pt x="1177596" y="2468738"/>
                  <a:pt x="1168305" y="2477957"/>
                  <a:pt x="1156844" y="2477957"/>
                </a:cubicBezTo>
                <a:cubicBezTo>
                  <a:pt x="1145374" y="2477957"/>
                  <a:pt x="1136083" y="2468738"/>
                  <a:pt x="1136083" y="2457366"/>
                </a:cubicBezTo>
                <a:cubicBezTo>
                  <a:pt x="1136083" y="2445995"/>
                  <a:pt x="1145374" y="2436776"/>
                  <a:pt x="1156844" y="2436776"/>
                </a:cubicBezTo>
                <a:close/>
                <a:moveTo>
                  <a:pt x="1093719" y="2436776"/>
                </a:moveTo>
                <a:cubicBezTo>
                  <a:pt x="1105180" y="2436776"/>
                  <a:pt x="1114471" y="2445995"/>
                  <a:pt x="1114471" y="2457366"/>
                </a:cubicBezTo>
                <a:cubicBezTo>
                  <a:pt x="1114471" y="2468738"/>
                  <a:pt x="1105180" y="2477957"/>
                  <a:pt x="1093719" y="2477957"/>
                </a:cubicBezTo>
                <a:cubicBezTo>
                  <a:pt x="1082249" y="2477957"/>
                  <a:pt x="1072958" y="2468738"/>
                  <a:pt x="1072958" y="2457366"/>
                </a:cubicBezTo>
                <a:cubicBezTo>
                  <a:pt x="1072958" y="2445995"/>
                  <a:pt x="1082249" y="2436776"/>
                  <a:pt x="1093719" y="2436776"/>
                </a:cubicBezTo>
                <a:close/>
                <a:moveTo>
                  <a:pt x="1030853" y="2436776"/>
                </a:moveTo>
                <a:cubicBezTo>
                  <a:pt x="1042314" y="2436776"/>
                  <a:pt x="1051605" y="2445995"/>
                  <a:pt x="1051605" y="2457366"/>
                </a:cubicBezTo>
                <a:cubicBezTo>
                  <a:pt x="1051605" y="2468738"/>
                  <a:pt x="1042314" y="2477957"/>
                  <a:pt x="1030853" y="2477957"/>
                </a:cubicBezTo>
                <a:cubicBezTo>
                  <a:pt x="1019383" y="2477957"/>
                  <a:pt x="1010092" y="2468738"/>
                  <a:pt x="1010092" y="2457366"/>
                </a:cubicBezTo>
                <a:cubicBezTo>
                  <a:pt x="1010092" y="2445995"/>
                  <a:pt x="1019383" y="2436776"/>
                  <a:pt x="1030853" y="2436776"/>
                </a:cubicBezTo>
                <a:close/>
                <a:moveTo>
                  <a:pt x="967126" y="2436776"/>
                </a:moveTo>
                <a:cubicBezTo>
                  <a:pt x="978587" y="2436776"/>
                  <a:pt x="987878" y="2445995"/>
                  <a:pt x="987878" y="2457366"/>
                </a:cubicBezTo>
                <a:cubicBezTo>
                  <a:pt x="987878" y="2468738"/>
                  <a:pt x="978587" y="2477957"/>
                  <a:pt x="967126" y="2477957"/>
                </a:cubicBezTo>
                <a:cubicBezTo>
                  <a:pt x="955656" y="2477957"/>
                  <a:pt x="946365" y="2468738"/>
                  <a:pt x="946365" y="2457366"/>
                </a:cubicBezTo>
                <a:cubicBezTo>
                  <a:pt x="946365" y="2445995"/>
                  <a:pt x="955656" y="2436776"/>
                  <a:pt x="967126" y="2436776"/>
                </a:cubicBezTo>
                <a:close/>
                <a:moveTo>
                  <a:pt x="6771433" y="2374583"/>
                </a:moveTo>
                <a:cubicBezTo>
                  <a:pt x="6782894" y="2374583"/>
                  <a:pt x="6792185" y="2383802"/>
                  <a:pt x="6792185" y="2395173"/>
                </a:cubicBezTo>
                <a:cubicBezTo>
                  <a:pt x="6792185" y="2406545"/>
                  <a:pt x="6782894" y="2415764"/>
                  <a:pt x="6771433" y="2415764"/>
                </a:cubicBezTo>
                <a:cubicBezTo>
                  <a:pt x="6759963" y="2415764"/>
                  <a:pt x="6750672" y="2406545"/>
                  <a:pt x="6750672" y="2395173"/>
                </a:cubicBezTo>
                <a:cubicBezTo>
                  <a:pt x="6750672" y="2383802"/>
                  <a:pt x="6759963" y="2374583"/>
                  <a:pt x="6771433" y="2374583"/>
                </a:cubicBezTo>
                <a:close/>
                <a:moveTo>
                  <a:pt x="6645352" y="2374583"/>
                </a:moveTo>
                <a:cubicBezTo>
                  <a:pt x="6656813" y="2374583"/>
                  <a:pt x="6666104" y="2383802"/>
                  <a:pt x="6666104" y="2395173"/>
                </a:cubicBezTo>
                <a:cubicBezTo>
                  <a:pt x="6666104" y="2406545"/>
                  <a:pt x="6656813" y="2415764"/>
                  <a:pt x="6645352" y="2415764"/>
                </a:cubicBezTo>
                <a:cubicBezTo>
                  <a:pt x="6633882" y="2415764"/>
                  <a:pt x="6624591" y="2406545"/>
                  <a:pt x="6624591" y="2395173"/>
                </a:cubicBezTo>
                <a:cubicBezTo>
                  <a:pt x="6624591" y="2383802"/>
                  <a:pt x="6633882" y="2374583"/>
                  <a:pt x="6645352" y="2374583"/>
                </a:cubicBezTo>
                <a:close/>
                <a:moveTo>
                  <a:pt x="6582567" y="2374583"/>
                </a:moveTo>
                <a:cubicBezTo>
                  <a:pt x="6594028" y="2374583"/>
                  <a:pt x="6603319" y="2383802"/>
                  <a:pt x="6603319" y="2395173"/>
                </a:cubicBezTo>
                <a:cubicBezTo>
                  <a:pt x="6603319" y="2406545"/>
                  <a:pt x="6594028" y="2415764"/>
                  <a:pt x="6582567" y="2415764"/>
                </a:cubicBezTo>
                <a:cubicBezTo>
                  <a:pt x="6571097" y="2415764"/>
                  <a:pt x="6561806" y="2406545"/>
                  <a:pt x="6561806" y="2395173"/>
                </a:cubicBezTo>
                <a:cubicBezTo>
                  <a:pt x="6561806" y="2383802"/>
                  <a:pt x="6571097" y="2374583"/>
                  <a:pt x="6582567" y="2374583"/>
                </a:cubicBezTo>
                <a:close/>
                <a:moveTo>
                  <a:pt x="6518849" y="2374583"/>
                </a:moveTo>
                <a:cubicBezTo>
                  <a:pt x="6530310" y="2374583"/>
                  <a:pt x="6539601" y="2383802"/>
                  <a:pt x="6539601" y="2395173"/>
                </a:cubicBezTo>
                <a:cubicBezTo>
                  <a:pt x="6539601" y="2406545"/>
                  <a:pt x="6530310" y="2415764"/>
                  <a:pt x="6518849" y="2415764"/>
                </a:cubicBezTo>
                <a:cubicBezTo>
                  <a:pt x="6507379" y="2415764"/>
                  <a:pt x="6498088" y="2406545"/>
                  <a:pt x="6498088" y="2395173"/>
                </a:cubicBezTo>
                <a:cubicBezTo>
                  <a:pt x="6498088" y="2383802"/>
                  <a:pt x="6507379" y="2374583"/>
                  <a:pt x="6518849" y="2374583"/>
                </a:cubicBezTo>
                <a:close/>
                <a:moveTo>
                  <a:pt x="6455974" y="2374583"/>
                </a:moveTo>
                <a:cubicBezTo>
                  <a:pt x="6467435" y="2374583"/>
                  <a:pt x="6476726" y="2383802"/>
                  <a:pt x="6476726" y="2395173"/>
                </a:cubicBezTo>
                <a:cubicBezTo>
                  <a:pt x="6476726" y="2406545"/>
                  <a:pt x="6467435" y="2415764"/>
                  <a:pt x="6455974" y="2415764"/>
                </a:cubicBezTo>
                <a:cubicBezTo>
                  <a:pt x="6444504" y="2415764"/>
                  <a:pt x="6435213" y="2406545"/>
                  <a:pt x="6435213" y="2395173"/>
                </a:cubicBezTo>
                <a:cubicBezTo>
                  <a:pt x="6435213" y="2383802"/>
                  <a:pt x="6444504" y="2374583"/>
                  <a:pt x="6455974" y="2374583"/>
                </a:cubicBezTo>
                <a:close/>
                <a:moveTo>
                  <a:pt x="6392508" y="2374583"/>
                </a:moveTo>
                <a:cubicBezTo>
                  <a:pt x="6403969" y="2374583"/>
                  <a:pt x="6413260" y="2383802"/>
                  <a:pt x="6413260" y="2395173"/>
                </a:cubicBezTo>
                <a:cubicBezTo>
                  <a:pt x="6413260" y="2406545"/>
                  <a:pt x="6403969" y="2415764"/>
                  <a:pt x="6392508" y="2415764"/>
                </a:cubicBezTo>
                <a:cubicBezTo>
                  <a:pt x="6381038" y="2415764"/>
                  <a:pt x="6371747" y="2406545"/>
                  <a:pt x="6371747" y="2395173"/>
                </a:cubicBezTo>
                <a:cubicBezTo>
                  <a:pt x="6371747" y="2383802"/>
                  <a:pt x="6381038" y="2374583"/>
                  <a:pt x="6392508" y="2374583"/>
                </a:cubicBezTo>
                <a:close/>
                <a:moveTo>
                  <a:pt x="6329723" y="2374583"/>
                </a:moveTo>
                <a:cubicBezTo>
                  <a:pt x="6341184" y="2374583"/>
                  <a:pt x="6350475" y="2383802"/>
                  <a:pt x="6350475" y="2395173"/>
                </a:cubicBezTo>
                <a:cubicBezTo>
                  <a:pt x="6350475" y="2406545"/>
                  <a:pt x="6341184" y="2415764"/>
                  <a:pt x="6329723" y="2415764"/>
                </a:cubicBezTo>
                <a:cubicBezTo>
                  <a:pt x="6318253" y="2415764"/>
                  <a:pt x="6308962" y="2406545"/>
                  <a:pt x="6308962" y="2395173"/>
                </a:cubicBezTo>
                <a:cubicBezTo>
                  <a:pt x="6308962" y="2383802"/>
                  <a:pt x="6318253" y="2374583"/>
                  <a:pt x="6329723" y="2374583"/>
                </a:cubicBezTo>
                <a:close/>
                <a:moveTo>
                  <a:pt x="6266005" y="2374583"/>
                </a:moveTo>
                <a:cubicBezTo>
                  <a:pt x="6277466" y="2374583"/>
                  <a:pt x="6286757" y="2383802"/>
                  <a:pt x="6286757" y="2395173"/>
                </a:cubicBezTo>
                <a:cubicBezTo>
                  <a:pt x="6286757" y="2406545"/>
                  <a:pt x="6277466" y="2415764"/>
                  <a:pt x="6266005" y="2415764"/>
                </a:cubicBezTo>
                <a:cubicBezTo>
                  <a:pt x="6254535" y="2415764"/>
                  <a:pt x="6245244" y="2406545"/>
                  <a:pt x="6245244" y="2395173"/>
                </a:cubicBezTo>
                <a:cubicBezTo>
                  <a:pt x="6245244" y="2383802"/>
                  <a:pt x="6254535" y="2374583"/>
                  <a:pt x="6266005" y="2374583"/>
                </a:cubicBezTo>
                <a:close/>
                <a:moveTo>
                  <a:pt x="6203130" y="2374583"/>
                </a:moveTo>
                <a:cubicBezTo>
                  <a:pt x="6214591" y="2374583"/>
                  <a:pt x="6223882" y="2383802"/>
                  <a:pt x="6223882" y="2395173"/>
                </a:cubicBezTo>
                <a:cubicBezTo>
                  <a:pt x="6223882" y="2406545"/>
                  <a:pt x="6214591" y="2415764"/>
                  <a:pt x="6203130" y="2415764"/>
                </a:cubicBezTo>
                <a:cubicBezTo>
                  <a:pt x="6191660" y="2415764"/>
                  <a:pt x="6182369" y="2406545"/>
                  <a:pt x="6182369" y="2395173"/>
                </a:cubicBezTo>
                <a:cubicBezTo>
                  <a:pt x="6182369" y="2383802"/>
                  <a:pt x="6191660" y="2374583"/>
                  <a:pt x="6203130" y="2374583"/>
                </a:cubicBezTo>
                <a:close/>
                <a:moveTo>
                  <a:pt x="6140005" y="2374583"/>
                </a:moveTo>
                <a:cubicBezTo>
                  <a:pt x="6151466" y="2374583"/>
                  <a:pt x="6160757" y="2383802"/>
                  <a:pt x="6160757" y="2395173"/>
                </a:cubicBezTo>
                <a:cubicBezTo>
                  <a:pt x="6160757" y="2406545"/>
                  <a:pt x="6151466" y="2415764"/>
                  <a:pt x="6140005" y="2415764"/>
                </a:cubicBezTo>
                <a:cubicBezTo>
                  <a:pt x="6128535" y="2415764"/>
                  <a:pt x="6119244" y="2406545"/>
                  <a:pt x="6119244" y="2395173"/>
                </a:cubicBezTo>
                <a:cubicBezTo>
                  <a:pt x="6119244" y="2383802"/>
                  <a:pt x="6128535" y="2374583"/>
                  <a:pt x="6140005" y="2374583"/>
                </a:cubicBezTo>
                <a:close/>
                <a:moveTo>
                  <a:pt x="6077139" y="2374583"/>
                </a:moveTo>
                <a:cubicBezTo>
                  <a:pt x="6088600" y="2374583"/>
                  <a:pt x="6097891" y="2383802"/>
                  <a:pt x="6097891" y="2395173"/>
                </a:cubicBezTo>
                <a:cubicBezTo>
                  <a:pt x="6097891" y="2406545"/>
                  <a:pt x="6088600" y="2415764"/>
                  <a:pt x="6077139" y="2415764"/>
                </a:cubicBezTo>
                <a:cubicBezTo>
                  <a:pt x="6065669" y="2415764"/>
                  <a:pt x="6056378" y="2406545"/>
                  <a:pt x="6056378" y="2395173"/>
                </a:cubicBezTo>
                <a:cubicBezTo>
                  <a:pt x="6056378" y="2383802"/>
                  <a:pt x="6065669" y="2374583"/>
                  <a:pt x="6077139" y="2374583"/>
                </a:cubicBezTo>
                <a:close/>
                <a:moveTo>
                  <a:pt x="6013412" y="2374583"/>
                </a:moveTo>
                <a:cubicBezTo>
                  <a:pt x="6024873" y="2374583"/>
                  <a:pt x="6034164" y="2383802"/>
                  <a:pt x="6034164" y="2395173"/>
                </a:cubicBezTo>
                <a:cubicBezTo>
                  <a:pt x="6034164" y="2406545"/>
                  <a:pt x="6024873" y="2415764"/>
                  <a:pt x="6013412" y="2415764"/>
                </a:cubicBezTo>
                <a:cubicBezTo>
                  <a:pt x="6001942" y="2415764"/>
                  <a:pt x="5992651" y="2406545"/>
                  <a:pt x="5992651" y="2395173"/>
                </a:cubicBezTo>
                <a:cubicBezTo>
                  <a:pt x="5992651" y="2383802"/>
                  <a:pt x="6001942" y="2374583"/>
                  <a:pt x="6013412" y="2374583"/>
                </a:cubicBezTo>
                <a:close/>
                <a:moveTo>
                  <a:pt x="5950547" y="2374583"/>
                </a:moveTo>
                <a:cubicBezTo>
                  <a:pt x="5962008" y="2374583"/>
                  <a:pt x="5971299" y="2383802"/>
                  <a:pt x="5971299" y="2395173"/>
                </a:cubicBezTo>
                <a:cubicBezTo>
                  <a:pt x="5971299" y="2406545"/>
                  <a:pt x="5962008" y="2415764"/>
                  <a:pt x="5950547" y="2415764"/>
                </a:cubicBezTo>
                <a:cubicBezTo>
                  <a:pt x="5939077" y="2415764"/>
                  <a:pt x="5929786" y="2406545"/>
                  <a:pt x="5929786" y="2395173"/>
                </a:cubicBezTo>
                <a:cubicBezTo>
                  <a:pt x="5929786" y="2383802"/>
                  <a:pt x="5939077" y="2374583"/>
                  <a:pt x="5950547" y="2374583"/>
                </a:cubicBezTo>
                <a:close/>
                <a:moveTo>
                  <a:pt x="5887421" y="2374583"/>
                </a:moveTo>
                <a:cubicBezTo>
                  <a:pt x="5898882" y="2374583"/>
                  <a:pt x="5908173" y="2383802"/>
                  <a:pt x="5908173" y="2395173"/>
                </a:cubicBezTo>
                <a:cubicBezTo>
                  <a:pt x="5908173" y="2406545"/>
                  <a:pt x="5898882" y="2415764"/>
                  <a:pt x="5887421" y="2415764"/>
                </a:cubicBezTo>
                <a:cubicBezTo>
                  <a:pt x="5875951" y="2415764"/>
                  <a:pt x="5866660" y="2406545"/>
                  <a:pt x="5866660" y="2395173"/>
                </a:cubicBezTo>
                <a:cubicBezTo>
                  <a:pt x="5866660" y="2383802"/>
                  <a:pt x="5875951" y="2374583"/>
                  <a:pt x="5887421" y="2374583"/>
                </a:cubicBezTo>
                <a:close/>
                <a:moveTo>
                  <a:pt x="5824546" y="2374583"/>
                </a:moveTo>
                <a:cubicBezTo>
                  <a:pt x="5836007" y="2374583"/>
                  <a:pt x="5845298" y="2383802"/>
                  <a:pt x="5845298" y="2395173"/>
                </a:cubicBezTo>
                <a:cubicBezTo>
                  <a:pt x="5845298" y="2406545"/>
                  <a:pt x="5836007" y="2415764"/>
                  <a:pt x="5824546" y="2415764"/>
                </a:cubicBezTo>
                <a:cubicBezTo>
                  <a:pt x="5813076" y="2415764"/>
                  <a:pt x="5803785" y="2406545"/>
                  <a:pt x="5803785" y="2395173"/>
                </a:cubicBezTo>
                <a:cubicBezTo>
                  <a:pt x="5803785" y="2383802"/>
                  <a:pt x="5813076" y="2374583"/>
                  <a:pt x="5824546" y="2374583"/>
                </a:cubicBezTo>
                <a:close/>
                <a:moveTo>
                  <a:pt x="5760909" y="2374583"/>
                </a:moveTo>
                <a:cubicBezTo>
                  <a:pt x="5772370" y="2374583"/>
                  <a:pt x="5781661" y="2383802"/>
                  <a:pt x="5781661" y="2395173"/>
                </a:cubicBezTo>
                <a:cubicBezTo>
                  <a:pt x="5781661" y="2406545"/>
                  <a:pt x="5772370" y="2415764"/>
                  <a:pt x="5760909" y="2415764"/>
                </a:cubicBezTo>
                <a:cubicBezTo>
                  <a:pt x="5749439" y="2415764"/>
                  <a:pt x="5740148" y="2406545"/>
                  <a:pt x="5740148" y="2395173"/>
                </a:cubicBezTo>
                <a:cubicBezTo>
                  <a:pt x="5740148" y="2383802"/>
                  <a:pt x="5749439" y="2374583"/>
                  <a:pt x="5760909" y="2374583"/>
                </a:cubicBezTo>
                <a:close/>
                <a:moveTo>
                  <a:pt x="5697954" y="2374583"/>
                </a:moveTo>
                <a:cubicBezTo>
                  <a:pt x="5709415" y="2374583"/>
                  <a:pt x="5718706" y="2383802"/>
                  <a:pt x="5718706" y="2395173"/>
                </a:cubicBezTo>
                <a:cubicBezTo>
                  <a:pt x="5718706" y="2406545"/>
                  <a:pt x="5709415" y="2415764"/>
                  <a:pt x="5697954" y="2415764"/>
                </a:cubicBezTo>
                <a:cubicBezTo>
                  <a:pt x="5686484" y="2415764"/>
                  <a:pt x="5677193" y="2406545"/>
                  <a:pt x="5677193" y="2395173"/>
                </a:cubicBezTo>
                <a:cubicBezTo>
                  <a:pt x="5677193" y="2383802"/>
                  <a:pt x="5686484" y="2374583"/>
                  <a:pt x="5697954" y="2374583"/>
                </a:cubicBezTo>
                <a:close/>
                <a:moveTo>
                  <a:pt x="5634828" y="2374583"/>
                </a:moveTo>
                <a:cubicBezTo>
                  <a:pt x="5646289" y="2374583"/>
                  <a:pt x="5655580" y="2383802"/>
                  <a:pt x="5655580" y="2395173"/>
                </a:cubicBezTo>
                <a:cubicBezTo>
                  <a:pt x="5655580" y="2406545"/>
                  <a:pt x="5646289" y="2415764"/>
                  <a:pt x="5634828" y="2415764"/>
                </a:cubicBezTo>
                <a:cubicBezTo>
                  <a:pt x="5623358" y="2415764"/>
                  <a:pt x="5614067" y="2406545"/>
                  <a:pt x="5614067" y="2395173"/>
                </a:cubicBezTo>
                <a:cubicBezTo>
                  <a:pt x="5614067" y="2383802"/>
                  <a:pt x="5623358" y="2374583"/>
                  <a:pt x="5634828" y="2374583"/>
                </a:cubicBezTo>
                <a:close/>
                <a:moveTo>
                  <a:pt x="5571962" y="2374583"/>
                </a:moveTo>
                <a:cubicBezTo>
                  <a:pt x="5583423" y="2374583"/>
                  <a:pt x="5592714" y="2383802"/>
                  <a:pt x="5592714" y="2395173"/>
                </a:cubicBezTo>
                <a:cubicBezTo>
                  <a:pt x="5592714" y="2406545"/>
                  <a:pt x="5583423" y="2415764"/>
                  <a:pt x="5571962" y="2415764"/>
                </a:cubicBezTo>
                <a:cubicBezTo>
                  <a:pt x="5560492" y="2415764"/>
                  <a:pt x="5551201" y="2406545"/>
                  <a:pt x="5551201" y="2395173"/>
                </a:cubicBezTo>
                <a:cubicBezTo>
                  <a:pt x="5551201" y="2383802"/>
                  <a:pt x="5560492" y="2374583"/>
                  <a:pt x="5571962" y="2374583"/>
                </a:cubicBezTo>
                <a:close/>
                <a:moveTo>
                  <a:pt x="5508236" y="2374583"/>
                </a:moveTo>
                <a:cubicBezTo>
                  <a:pt x="5519697" y="2374583"/>
                  <a:pt x="5528988" y="2383802"/>
                  <a:pt x="5528988" y="2395173"/>
                </a:cubicBezTo>
                <a:cubicBezTo>
                  <a:pt x="5528988" y="2406545"/>
                  <a:pt x="5519697" y="2415764"/>
                  <a:pt x="5508236" y="2415764"/>
                </a:cubicBezTo>
                <a:cubicBezTo>
                  <a:pt x="5496766" y="2415764"/>
                  <a:pt x="5487475" y="2406545"/>
                  <a:pt x="5487475" y="2395173"/>
                </a:cubicBezTo>
                <a:cubicBezTo>
                  <a:pt x="5487475" y="2383802"/>
                  <a:pt x="5496766" y="2374583"/>
                  <a:pt x="5508236" y="2374583"/>
                </a:cubicBezTo>
                <a:close/>
                <a:moveTo>
                  <a:pt x="5445370" y="2374583"/>
                </a:moveTo>
                <a:cubicBezTo>
                  <a:pt x="5456831" y="2374583"/>
                  <a:pt x="5466122" y="2383802"/>
                  <a:pt x="5466122" y="2395173"/>
                </a:cubicBezTo>
                <a:cubicBezTo>
                  <a:pt x="5466122" y="2406545"/>
                  <a:pt x="5456831" y="2415764"/>
                  <a:pt x="5445370" y="2415764"/>
                </a:cubicBezTo>
                <a:cubicBezTo>
                  <a:pt x="5433900" y="2415764"/>
                  <a:pt x="5424609" y="2406545"/>
                  <a:pt x="5424609" y="2395173"/>
                </a:cubicBezTo>
                <a:cubicBezTo>
                  <a:pt x="5424609" y="2383802"/>
                  <a:pt x="5433900" y="2374583"/>
                  <a:pt x="5445370" y="2374583"/>
                </a:cubicBezTo>
                <a:close/>
                <a:moveTo>
                  <a:pt x="5381984" y="2374583"/>
                </a:moveTo>
                <a:cubicBezTo>
                  <a:pt x="5393445" y="2374583"/>
                  <a:pt x="5402736" y="2383802"/>
                  <a:pt x="5402736" y="2395173"/>
                </a:cubicBezTo>
                <a:cubicBezTo>
                  <a:pt x="5402736" y="2406545"/>
                  <a:pt x="5393445" y="2415764"/>
                  <a:pt x="5381984" y="2415764"/>
                </a:cubicBezTo>
                <a:cubicBezTo>
                  <a:pt x="5370514" y="2415764"/>
                  <a:pt x="5361223" y="2406545"/>
                  <a:pt x="5361223" y="2395173"/>
                </a:cubicBezTo>
                <a:cubicBezTo>
                  <a:pt x="5361223" y="2383802"/>
                  <a:pt x="5370514" y="2374583"/>
                  <a:pt x="5381984" y="2374583"/>
                </a:cubicBezTo>
                <a:close/>
                <a:moveTo>
                  <a:pt x="5319119" y="2374583"/>
                </a:moveTo>
                <a:cubicBezTo>
                  <a:pt x="5330580" y="2374583"/>
                  <a:pt x="5339871" y="2383802"/>
                  <a:pt x="5339871" y="2395173"/>
                </a:cubicBezTo>
                <a:cubicBezTo>
                  <a:pt x="5339871" y="2406545"/>
                  <a:pt x="5330580" y="2415764"/>
                  <a:pt x="5319119" y="2415764"/>
                </a:cubicBezTo>
                <a:cubicBezTo>
                  <a:pt x="5307649" y="2415764"/>
                  <a:pt x="5298358" y="2406545"/>
                  <a:pt x="5298358" y="2395173"/>
                </a:cubicBezTo>
                <a:cubicBezTo>
                  <a:pt x="5298358" y="2383802"/>
                  <a:pt x="5307649" y="2374583"/>
                  <a:pt x="5319119" y="2374583"/>
                </a:cubicBezTo>
                <a:close/>
                <a:moveTo>
                  <a:pt x="5255392" y="2374583"/>
                </a:moveTo>
                <a:cubicBezTo>
                  <a:pt x="5266853" y="2374583"/>
                  <a:pt x="5276144" y="2383802"/>
                  <a:pt x="5276144" y="2395173"/>
                </a:cubicBezTo>
                <a:cubicBezTo>
                  <a:pt x="5276144" y="2406545"/>
                  <a:pt x="5266853" y="2415764"/>
                  <a:pt x="5255392" y="2415764"/>
                </a:cubicBezTo>
                <a:cubicBezTo>
                  <a:pt x="5243922" y="2415764"/>
                  <a:pt x="5234631" y="2406545"/>
                  <a:pt x="5234631" y="2395173"/>
                </a:cubicBezTo>
                <a:cubicBezTo>
                  <a:pt x="5234631" y="2383802"/>
                  <a:pt x="5243922" y="2374583"/>
                  <a:pt x="5255392" y="2374583"/>
                </a:cubicBezTo>
                <a:close/>
                <a:moveTo>
                  <a:pt x="5192526" y="2374583"/>
                </a:moveTo>
                <a:cubicBezTo>
                  <a:pt x="5203987" y="2374583"/>
                  <a:pt x="5213278" y="2383802"/>
                  <a:pt x="5213278" y="2395173"/>
                </a:cubicBezTo>
                <a:cubicBezTo>
                  <a:pt x="5213278" y="2406545"/>
                  <a:pt x="5203987" y="2415764"/>
                  <a:pt x="5192526" y="2415764"/>
                </a:cubicBezTo>
                <a:cubicBezTo>
                  <a:pt x="5181056" y="2415764"/>
                  <a:pt x="5171765" y="2406545"/>
                  <a:pt x="5171765" y="2395173"/>
                </a:cubicBezTo>
                <a:cubicBezTo>
                  <a:pt x="5171765" y="2383802"/>
                  <a:pt x="5181056" y="2374583"/>
                  <a:pt x="5192526" y="2374583"/>
                </a:cubicBezTo>
                <a:close/>
                <a:moveTo>
                  <a:pt x="5129400" y="2374583"/>
                </a:moveTo>
                <a:cubicBezTo>
                  <a:pt x="5140861" y="2374583"/>
                  <a:pt x="5150152" y="2383802"/>
                  <a:pt x="5150152" y="2395173"/>
                </a:cubicBezTo>
                <a:cubicBezTo>
                  <a:pt x="5150152" y="2406545"/>
                  <a:pt x="5140861" y="2415764"/>
                  <a:pt x="5129400" y="2415764"/>
                </a:cubicBezTo>
                <a:cubicBezTo>
                  <a:pt x="5117930" y="2415764"/>
                  <a:pt x="5108639" y="2406545"/>
                  <a:pt x="5108639" y="2395173"/>
                </a:cubicBezTo>
                <a:cubicBezTo>
                  <a:pt x="5108639" y="2383802"/>
                  <a:pt x="5117930" y="2374583"/>
                  <a:pt x="5129400" y="2374583"/>
                </a:cubicBezTo>
                <a:close/>
                <a:moveTo>
                  <a:pt x="5066616" y="2374583"/>
                </a:moveTo>
                <a:cubicBezTo>
                  <a:pt x="5078077" y="2374583"/>
                  <a:pt x="5087368" y="2383802"/>
                  <a:pt x="5087368" y="2395173"/>
                </a:cubicBezTo>
                <a:cubicBezTo>
                  <a:pt x="5087368" y="2406545"/>
                  <a:pt x="5078077" y="2415764"/>
                  <a:pt x="5066616" y="2415764"/>
                </a:cubicBezTo>
                <a:cubicBezTo>
                  <a:pt x="5055146" y="2415764"/>
                  <a:pt x="5045855" y="2406545"/>
                  <a:pt x="5045855" y="2395173"/>
                </a:cubicBezTo>
                <a:cubicBezTo>
                  <a:pt x="5045855" y="2383802"/>
                  <a:pt x="5055146" y="2374583"/>
                  <a:pt x="5066616" y="2374583"/>
                </a:cubicBezTo>
                <a:close/>
                <a:moveTo>
                  <a:pt x="5002889" y="2374583"/>
                </a:moveTo>
                <a:cubicBezTo>
                  <a:pt x="5014350" y="2374583"/>
                  <a:pt x="5023641" y="2383802"/>
                  <a:pt x="5023641" y="2395173"/>
                </a:cubicBezTo>
                <a:cubicBezTo>
                  <a:pt x="5023641" y="2406545"/>
                  <a:pt x="5014350" y="2415764"/>
                  <a:pt x="5002889" y="2415764"/>
                </a:cubicBezTo>
                <a:cubicBezTo>
                  <a:pt x="4991419" y="2415764"/>
                  <a:pt x="4982128" y="2406545"/>
                  <a:pt x="4982128" y="2395173"/>
                </a:cubicBezTo>
                <a:cubicBezTo>
                  <a:pt x="4982128" y="2383802"/>
                  <a:pt x="4991419" y="2374583"/>
                  <a:pt x="5002889" y="2374583"/>
                </a:cubicBezTo>
                <a:close/>
                <a:moveTo>
                  <a:pt x="4939942" y="2374583"/>
                </a:moveTo>
                <a:cubicBezTo>
                  <a:pt x="4951403" y="2374583"/>
                  <a:pt x="4960694" y="2383802"/>
                  <a:pt x="4960694" y="2395173"/>
                </a:cubicBezTo>
                <a:cubicBezTo>
                  <a:pt x="4960694" y="2406545"/>
                  <a:pt x="4951403" y="2415764"/>
                  <a:pt x="4939942" y="2415764"/>
                </a:cubicBezTo>
                <a:cubicBezTo>
                  <a:pt x="4928472" y="2415764"/>
                  <a:pt x="4919181" y="2406545"/>
                  <a:pt x="4919181" y="2395173"/>
                </a:cubicBezTo>
                <a:cubicBezTo>
                  <a:pt x="4919181" y="2383802"/>
                  <a:pt x="4928472" y="2374583"/>
                  <a:pt x="4939942" y="2374583"/>
                </a:cubicBezTo>
                <a:close/>
                <a:moveTo>
                  <a:pt x="4876817" y="2374583"/>
                </a:moveTo>
                <a:cubicBezTo>
                  <a:pt x="4888278" y="2374583"/>
                  <a:pt x="4897569" y="2383802"/>
                  <a:pt x="4897569" y="2395173"/>
                </a:cubicBezTo>
                <a:cubicBezTo>
                  <a:pt x="4897569" y="2406545"/>
                  <a:pt x="4888278" y="2415764"/>
                  <a:pt x="4876817" y="2415764"/>
                </a:cubicBezTo>
                <a:cubicBezTo>
                  <a:pt x="4865347" y="2415764"/>
                  <a:pt x="4856056" y="2406545"/>
                  <a:pt x="4856056" y="2395173"/>
                </a:cubicBezTo>
                <a:cubicBezTo>
                  <a:pt x="4856056" y="2383802"/>
                  <a:pt x="4865347" y="2374583"/>
                  <a:pt x="4876817" y="2374583"/>
                </a:cubicBezTo>
                <a:close/>
                <a:moveTo>
                  <a:pt x="4750224" y="2374583"/>
                </a:moveTo>
                <a:cubicBezTo>
                  <a:pt x="4761685" y="2374583"/>
                  <a:pt x="4770976" y="2383802"/>
                  <a:pt x="4770976" y="2395173"/>
                </a:cubicBezTo>
                <a:cubicBezTo>
                  <a:pt x="4770976" y="2406545"/>
                  <a:pt x="4761685" y="2415764"/>
                  <a:pt x="4750224" y="2415764"/>
                </a:cubicBezTo>
                <a:cubicBezTo>
                  <a:pt x="4738754" y="2415764"/>
                  <a:pt x="4729463" y="2406545"/>
                  <a:pt x="4729463" y="2395173"/>
                </a:cubicBezTo>
                <a:cubicBezTo>
                  <a:pt x="4729463" y="2383802"/>
                  <a:pt x="4738754" y="2374583"/>
                  <a:pt x="4750224" y="2374583"/>
                </a:cubicBezTo>
                <a:close/>
                <a:moveTo>
                  <a:pt x="4687350" y="2374583"/>
                </a:moveTo>
                <a:cubicBezTo>
                  <a:pt x="4698811" y="2374583"/>
                  <a:pt x="4708102" y="2383802"/>
                  <a:pt x="4708102" y="2395173"/>
                </a:cubicBezTo>
                <a:cubicBezTo>
                  <a:pt x="4708102" y="2406545"/>
                  <a:pt x="4698811" y="2415764"/>
                  <a:pt x="4687350" y="2415764"/>
                </a:cubicBezTo>
                <a:cubicBezTo>
                  <a:pt x="4675880" y="2415764"/>
                  <a:pt x="4666589" y="2406545"/>
                  <a:pt x="4666589" y="2395173"/>
                </a:cubicBezTo>
                <a:cubicBezTo>
                  <a:pt x="4666589" y="2383802"/>
                  <a:pt x="4675880" y="2374583"/>
                  <a:pt x="4687350" y="2374583"/>
                </a:cubicBezTo>
                <a:close/>
                <a:moveTo>
                  <a:pt x="4624224" y="2374583"/>
                </a:moveTo>
                <a:cubicBezTo>
                  <a:pt x="4635685" y="2374583"/>
                  <a:pt x="4644976" y="2383802"/>
                  <a:pt x="4644976" y="2395173"/>
                </a:cubicBezTo>
                <a:cubicBezTo>
                  <a:pt x="4644976" y="2406545"/>
                  <a:pt x="4635685" y="2415764"/>
                  <a:pt x="4624224" y="2415764"/>
                </a:cubicBezTo>
                <a:cubicBezTo>
                  <a:pt x="4612754" y="2415764"/>
                  <a:pt x="4603463" y="2406545"/>
                  <a:pt x="4603463" y="2395173"/>
                </a:cubicBezTo>
                <a:cubicBezTo>
                  <a:pt x="4603463" y="2383802"/>
                  <a:pt x="4612754" y="2374583"/>
                  <a:pt x="4624224" y="2374583"/>
                </a:cubicBezTo>
                <a:close/>
                <a:moveTo>
                  <a:pt x="4561358" y="2374583"/>
                </a:moveTo>
                <a:cubicBezTo>
                  <a:pt x="4572819" y="2374583"/>
                  <a:pt x="4582110" y="2383802"/>
                  <a:pt x="4582110" y="2395173"/>
                </a:cubicBezTo>
                <a:cubicBezTo>
                  <a:pt x="4582110" y="2406545"/>
                  <a:pt x="4572819" y="2415764"/>
                  <a:pt x="4561358" y="2415764"/>
                </a:cubicBezTo>
                <a:cubicBezTo>
                  <a:pt x="4549888" y="2415764"/>
                  <a:pt x="4540597" y="2406545"/>
                  <a:pt x="4540597" y="2395173"/>
                </a:cubicBezTo>
                <a:cubicBezTo>
                  <a:pt x="4540597" y="2383802"/>
                  <a:pt x="4549888" y="2374583"/>
                  <a:pt x="4561358" y="2374583"/>
                </a:cubicBezTo>
                <a:close/>
                <a:moveTo>
                  <a:pt x="4497721" y="2374583"/>
                </a:moveTo>
                <a:cubicBezTo>
                  <a:pt x="4509182" y="2374583"/>
                  <a:pt x="4518473" y="2383802"/>
                  <a:pt x="4518473" y="2395173"/>
                </a:cubicBezTo>
                <a:cubicBezTo>
                  <a:pt x="4518473" y="2406545"/>
                  <a:pt x="4509182" y="2415764"/>
                  <a:pt x="4497721" y="2415764"/>
                </a:cubicBezTo>
                <a:cubicBezTo>
                  <a:pt x="4486251" y="2415764"/>
                  <a:pt x="4476960" y="2406545"/>
                  <a:pt x="4476960" y="2395173"/>
                </a:cubicBezTo>
                <a:cubicBezTo>
                  <a:pt x="4476960" y="2383802"/>
                  <a:pt x="4486251" y="2374583"/>
                  <a:pt x="4497721" y="2374583"/>
                </a:cubicBezTo>
                <a:close/>
                <a:moveTo>
                  <a:pt x="4434766" y="2374583"/>
                </a:moveTo>
                <a:cubicBezTo>
                  <a:pt x="4446227" y="2374583"/>
                  <a:pt x="4455518" y="2383802"/>
                  <a:pt x="4455518" y="2395173"/>
                </a:cubicBezTo>
                <a:cubicBezTo>
                  <a:pt x="4455518" y="2406545"/>
                  <a:pt x="4446227" y="2415764"/>
                  <a:pt x="4434766" y="2415764"/>
                </a:cubicBezTo>
                <a:cubicBezTo>
                  <a:pt x="4423296" y="2415764"/>
                  <a:pt x="4414005" y="2406545"/>
                  <a:pt x="4414005" y="2395173"/>
                </a:cubicBezTo>
                <a:cubicBezTo>
                  <a:pt x="4414005" y="2383802"/>
                  <a:pt x="4423296" y="2374583"/>
                  <a:pt x="4434766" y="2374583"/>
                </a:cubicBezTo>
                <a:close/>
                <a:moveTo>
                  <a:pt x="4371380" y="2374583"/>
                </a:moveTo>
                <a:cubicBezTo>
                  <a:pt x="4382841" y="2374583"/>
                  <a:pt x="4392132" y="2383802"/>
                  <a:pt x="4392132" y="2395173"/>
                </a:cubicBezTo>
                <a:cubicBezTo>
                  <a:pt x="4392132" y="2406545"/>
                  <a:pt x="4382841" y="2415764"/>
                  <a:pt x="4371380" y="2415764"/>
                </a:cubicBezTo>
                <a:cubicBezTo>
                  <a:pt x="4359910" y="2415764"/>
                  <a:pt x="4350619" y="2406545"/>
                  <a:pt x="4350619" y="2395173"/>
                </a:cubicBezTo>
                <a:cubicBezTo>
                  <a:pt x="4350619" y="2383802"/>
                  <a:pt x="4359910" y="2374583"/>
                  <a:pt x="4371380" y="2374583"/>
                </a:cubicBezTo>
                <a:close/>
                <a:moveTo>
                  <a:pt x="4308514" y="2374583"/>
                </a:moveTo>
                <a:cubicBezTo>
                  <a:pt x="4319975" y="2374583"/>
                  <a:pt x="4329266" y="2383802"/>
                  <a:pt x="4329266" y="2395173"/>
                </a:cubicBezTo>
                <a:cubicBezTo>
                  <a:pt x="4329266" y="2406545"/>
                  <a:pt x="4319975" y="2415764"/>
                  <a:pt x="4308514" y="2415764"/>
                </a:cubicBezTo>
                <a:cubicBezTo>
                  <a:pt x="4297044" y="2415764"/>
                  <a:pt x="4287753" y="2406545"/>
                  <a:pt x="4287753" y="2395173"/>
                </a:cubicBezTo>
                <a:cubicBezTo>
                  <a:pt x="4287753" y="2383802"/>
                  <a:pt x="4297044" y="2374583"/>
                  <a:pt x="4308514" y="2374583"/>
                </a:cubicBezTo>
                <a:close/>
                <a:moveTo>
                  <a:pt x="4244788" y="2374583"/>
                </a:moveTo>
                <a:cubicBezTo>
                  <a:pt x="4256249" y="2374583"/>
                  <a:pt x="4265540" y="2383802"/>
                  <a:pt x="4265540" y="2395173"/>
                </a:cubicBezTo>
                <a:cubicBezTo>
                  <a:pt x="4265540" y="2406545"/>
                  <a:pt x="4256249" y="2415764"/>
                  <a:pt x="4244788" y="2415764"/>
                </a:cubicBezTo>
                <a:cubicBezTo>
                  <a:pt x="4233318" y="2415764"/>
                  <a:pt x="4224027" y="2406545"/>
                  <a:pt x="4224027" y="2395173"/>
                </a:cubicBezTo>
                <a:cubicBezTo>
                  <a:pt x="4224027" y="2383802"/>
                  <a:pt x="4233318" y="2374583"/>
                  <a:pt x="4244788" y="2374583"/>
                </a:cubicBezTo>
                <a:close/>
                <a:moveTo>
                  <a:pt x="4181922" y="2374583"/>
                </a:moveTo>
                <a:cubicBezTo>
                  <a:pt x="4193383" y="2374583"/>
                  <a:pt x="4202674" y="2383802"/>
                  <a:pt x="4202674" y="2395173"/>
                </a:cubicBezTo>
                <a:cubicBezTo>
                  <a:pt x="4202674" y="2406545"/>
                  <a:pt x="4193383" y="2415764"/>
                  <a:pt x="4181922" y="2415764"/>
                </a:cubicBezTo>
                <a:cubicBezTo>
                  <a:pt x="4170452" y="2415764"/>
                  <a:pt x="4161161" y="2406545"/>
                  <a:pt x="4161161" y="2395173"/>
                </a:cubicBezTo>
                <a:cubicBezTo>
                  <a:pt x="4161161" y="2383802"/>
                  <a:pt x="4170452" y="2374583"/>
                  <a:pt x="4181922" y="2374583"/>
                </a:cubicBezTo>
                <a:close/>
                <a:moveTo>
                  <a:pt x="4118796" y="2374583"/>
                </a:moveTo>
                <a:cubicBezTo>
                  <a:pt x="4130257" y="2374583"/>
                  <a:pt x="4139548" y="2383802"/>
                  <a:pt x="4139548" y="2395173"/>
                </a:cubicBezTo>
                <a:cubicBezTo>
                  <a:pt x="4139548" y="2406545"/>
                  <a:pt x="4130257" y="2415764"/>
                  <a:pt x="4118796" y="2415764"/>
                </a:cubicBezTo>
                <a:cubicBezTo>
                  <a:pt x="4107326" y="2415764"/>
                  <a:pt x="4098035" y="2406545"/>
                  <a:pt x="4098035" y="2395173"/>
                </a:cubicBezTo>
                <a:cubicBezTo>
                  <a:pt x="4098035" y="2383802"/>
                  <a:pt x="4107326" y="2374583"/>
                  <a:pt x="4118796" y="2374583"/>
                </a:cubicBezTo>
                <a:close/>
                <a:moveTo>
                  <a:pt x="4056011" y="2374583"/>
                </a:moveTo>
                <a:cubicBezTo>
                  <a:pt x="4067472" y="2374583"/>
                  <a:pt x="4076763" y="2383802"/>
                  <a:pt x="4076763" y="2395173"/>
                </a:cubicBezTo>
                <a:cubicBezTo>
                  <a:pt x="4076763" y="2406545"/>
                  <a:pt x="4067472" y="2415764"/>
                  <a:pt x="4056011" y="2415764"/>
                </a:cubicBezTo>
                <a:cubicBezTo>
                  <a:pt x="4044541" y="2415764"/>
                  <a:pt x="4035250" y="2406545"/>
                  <a:pt x="4035250" y="2395173"/>
                </a:cubicBezTo>
                <a:cubicBezTo>
                  <a:pt x="4035250" y="2383802"/>
                  <a:pt x="4044541" y="2374583"/>
                  <a:pt x="4056011" y="2374583"/>
                </a:cubicBezTo>
                <a:close/>
                <a:moveTo>
                  <a:pt x="3992285" y="2374583"/>
                </a:moveTo>
                <a:cubicBezTo>
                  <a:pt x="4003746" y="2374583"/>
                  <a:pt x="4013037" y="2383802"/>
                  <a:pt x="4013037" y="2395173"/>
                </a:cubicBezTo>
                <a:cubicBezTo>
                  <a:pt x="4013037" y="2406545"/>
                  <a:pt x="4003746" y="2415764"/>
                  <a:pt x="3992285" y="2415764"/>
                </a:cubicBezTo>
                <a:cubicBezTo>
                  <a:pt x="3980815" y="2415764"/>
                  <a:pt x="3971524" y="2406545"/>
                  <a:pt x="3971524" y="2395173"/>
                </a:cubicBezTo>
                <a:cubicBezTo>
                  <a:pt x="3971524" y="2383802"/>
                  <a:pt x="3980815" y="2374583"/>
                  <a:pt x="3992285" y="2374583"/>
                </a:cubicBezTo>
                <a:close/>
                <a:moveTo>
                  <a:pt x="3929419" y="2374583"/>
                </a:moveTo>
                <a:cubicBezTo>
                  <a:pt x="3940880" y="2374583"/>
                  <a:pt x="3950171" y="2383802"/>
                  <a:pt x="3950171" y="2395173"/>
                </a:cubicBezTo>
                <a:cubicBezTo>
                  <a:pt x="3950171" y="2406545"/>
                  <a:pt x="3940880" y="2415764"/>
                  <a:pt x="3929419" y="2415764"/>
                </a:cubicBezTo>
                <a:cubicBezTo>
                  <a:pt x="3917949" y="2415764"/>
                  <a:pt x="3908658" y="2406545"/>
                  <a:pt x="3908658" y="2395173"/>
                </a:cubicBezTo>
                <a:cubicBezTo>
                  <a:pt x="3908658" y="2383802"/>
                  <a:pt x="3917949" y="2374583"/>
                  <a:pt x="3929419" y="2374583"/>
                </a:cubicBezTo>
                <a:close/>
                <a:moveTo>
                  <a:pt x="3872867" y="2374162"/>
                </a:moveTo>
                <a:cubicBezTo>
                  <a:pt x="3884328" y="2374162"/>
                  <a:pt x="3893619" y="2383381"/>
                  <a:pt x="3893619" y="2394752"/>
                </a:cubicBezTo>
                <a:cubicBezTo>
                  <a:pt x="3893619" y="2406124"/>
                  <a:pt x="3884328" y="2415343"/>
                  <a:pt x="3872867" y="2415343"/>
                </a:cubicBezTo>
                <a:cubicBezTo>
                  <a:pt x="3861397" y="2415343"/>
                  <a:pt x="3852106" y="2406124"/>
                  <a:pt x="3852106" y="2394752"/>
                </a:cubicBezTo>
                <a:cubicBezTo>
                  <a:pt x="3852106" y="2383381"/>
                  <a:pt x="3861397" y="2374162"/>
                  <a:pt x="3872867" y="2374162"/>
                </a:cubicBezTo>
                <a:close/>
                <a:moveTo>
                  <a:pt x="3810082" y="2374162"/>
                </a:moveTo>
                <a:cubicBezTo>
                  <a:pt x="3821543" y="2374162"/>
                  <a:pt x="3830834" y="2383381"/>
                  <a:pt x="3830834" y="2394752"/>
                </a:cubicBezTo>
                <a:cubicBezTo>
                  <a:pt x="3830834" y="2406124"/>
                  <a:pt x="3821543" y="2415343"/>
                  <a:pt x="3810082" y="2415343"/>
                </a:cubicBezTo>
                <a:cubicBezTo>
                  <a:pt x="3798612" y="2415343"/>
                  <a:pt x="3789321" y="2406124"/>
                  <a:pt x="3789321" y="2394752"/>
                </a:cubicBezTo>
                <a:cubicBezTo>
                  <a:pt x="3789321" y="2383381"/>
                  <a:pt x="3798612" y="2374162"/>
                  <a:pt x="3810082" y="2374162"/>
                </a:cubicBezTo>
                <a:close/>
                <a:moveTo>
                  <a:pt x="3746364" y="2374162"/>
                </a:moveTo>
                <a:cubicBezTo>
                  <a:pt x="3757825" y="2374162"/>
                  <a:pt x="3767116" y="2383381"/>
                  <a:pt x="3767116" y="2394752"/>
                </a:cubicBezTo>
                <a:cubicBezTo>
                  <a:pt x="3767116" y="2406124"/>
                  <a:pt x="3757825" y="2415343"/>
                  <a:pt x="3746364" y="2415343"/>
                </a:cubicBezTo>
                <a:cubicBezTo>
                  <a:pt x="3734894" y="2415343"/>
                  <a:pt x="3725603" y="2406124"/>
                  <a:pt x="3725603" y="2394752"/>
                </a:cubicBezTo>
                <a:cubicBezTo>
                  <a:pt x="3725603" y="2383381"/>
                  <a:pt x="3734894" y="2374162"/>
                  <a:pt x="3746364" y="2374162"/>
                </a:cubicBezTo>
                <a:close/>
                <a:moveTo>
                  <a:pt x="3683489" y="2374162"/>
                </a:moveTo>
                <a:cubicBezTo>
                  <a:pt x="3694950" y="2374162"/>
                  <a:pt x="3704241" y="2383381"/>
                  <a:pt x="3704241" y="2394752"/>
                </a:cubicBezTo>
                <a:cubicBezTo>
                  <a:pt x="3704241" y="2406124"/>
                  <a:pt x="3694950" y="2415343"/>
                  <a:pt x="3683489" y="2415343"/>
                </a:cubicBezTo>
                <a:cubicBezTo>
                  <a:pt x="3672019" y="2415343"/>
                  <a:pt x="3662728" y="2406124"/>
                  <a:pt x="3662728" y="2394752"/>
                </a:cubicBezTo>
                <a:cubicBezTo>
                  <a:pt x="3662728" y="2383381"/>
                  <a:pt x="3672019" y="2374162"/>
                  <a:pt x="3683489" y="2374162"/>
                </a:cubicBezTo>
                <a:close/>
                <a:moveTo>
                  <a:pt x="3620364" y="2374162"/>
                </a:moveTo>
                <a:cubicBezTo>
                  <a:pt x="3631825" y="2374162"/>
                  <a:pt x="3641116" y="2383381"/>
                  <a:pt x="3641116" y="2394752"/>
                </a:cubicBezTo>
                <a:cubicBezTo>
                  <a:pt x="3641116" y="2406124"/>
                  <a:pt x="3631825" y="2415343"/>
                  <a:pt x="3620364" y="2415343"/>
                </a:cubicBezTo>
                <a:cubicBezTo>
                  <a:pt x="3608894" y="2415343"/>
                  <a:pt x="3599603" y="2406124"/>
                  <a:pt x="3599603" y="2394752"/>
                </a:cubicBezTo>
                <a:cubicBezTo>
                  <a:pt x="3599603" y="2383381"/>
                  <a:pt x="3608894" y="2374162"/>
                  <a:pt x="3620364" y="2374162"/>
                </a:cubicBezTo>
                <a:close/>
                <a:moveTo>
                  <a:pt x="2483167" y="2374162"/>
                </a:moveTo>
                <a:cubicBezTo>
                  <a:pt x="2494628" y="2374162"/>
                  <a:pt x="2503919" y="2383381"/>
                  <a:pt x="2503919" y="2394752"/>
                </a:cubicBezTo>
                <a:cubicBezTo>
                  <a:pt x="2503919" y="2406124"/>
                  <a:pt x="2494628" y="2415343"/>
                  <a:pt x="2483167" y="2415343"/>
                </a:cubicBezTo>
                <a:cubicBezTo>
                  <a:pt x="2471697" y="2415343"/>
                  <a:pt x="2462406" y="2406124"/>
                  <a:pt x="2462406" y="2394752"/>
                </a:cubicBezTo>
                <a:cubicBezTo>
                  <a:pt x="2462406" y="2383381"/>
                  <a:pt x="2471697" y="2374162"/>
                  <a:pt x="2483167" y="2374162"/>
                </a:cubicBezTo>
                <a:close/>
                <a:moveTo>
                  <a:pt x="2230323" y="2374162"/>
                </a:moveTo>
                <a:cubicBezTo>
                  <a:pt x="2241784" y="2374162"/>
                  <a:pt x="2251075" y="2383381"/>
                  <a:pt x="2251075" y="2394752"/>
                </a:cubicBezTo>
                <a:cubicBezTo>
                  <a:pt x="2251075" y="2406124"/>
                  <a:pt x="2241784" y="2415343"/>
                  <a:pt x="2230323" y="2415343"/>
                </a:cubicBezTo>
                <a:cubicBezTo>
                  <a:pt x="2218853" y="2415343"/>
                  <a:pt x="2209562" y="2406124"/>
                  <a:pt x="2209562" y="2394752"/>
                </a:cubicBezTo>
                <a:cubicBezTo>
                  <a:pt x="2209562" y="2383381"/>
                  <a:pt x="2218853" y="2374162"/>
                  <a:pt x="2230323" y="2374162"/>
                </a:cubicBezTo>
                <a:close/>
                <a:moveTo>
                  <a:pt x="2167458" y="2374162"/>
                </a:moveTo>
                <a:cubicBezTo>
                  <a:pt x="2178919" y="2374162"/>
                  <a:pt x="2188210" y="2383381"/>
                  <a:pt x="2188210" y="2394752"/>
                </a:cubicBezTo>
                <a:cubicBezTo>
                  <a:pt x="2188210" y="2406124"/>
                  <a:pt x="2178919" y="2415343"/>
                  <a:pt x="2167458" y="2415343"/>
                </a:cubicBezTo>
                <a:cubicBezTo>
                  <a:pt x="2155988" y="2415343"/>
                  <a:pt x="2146697" y="2406124"/>
                  <a:pt x="2146697" y="2394752"/>
                </a:cubicBezTo>
                <a:cubicBezTo>
                  <a:pt x="2146697" y="2383381"/>
                  <a:pt x="2155988" y="2374162"/>
                  <a:pt x="2167458" y="2374162"/>
                </a:cubicBezTo>
                <a:close/>
                <a:moveTo>
                  <a:pt x="2104332" y="2374162"/>
                </a:moveTo>
                <a:cubicBezTo>
                  <a:pt x="2115793" y="2374162"/>
                  <a:pt x="2125084" y="2383381"/>
                  <a:pt x="2125084" y="2394752"/>
                </a:cubicBezTo>
                <a:cubicBezTo>
                  <a:pt x="2125084" y="2406124"/>
                  <a:pt x="2115793" y="2415343"/>
                  <a:pt x="2104332" y="2415343"/>
                </a:cubicBezTo>
                <a:cubicBezTo>
                  <a:pt x="2092862" y="2415343"/>
                  <a:pt x="2083571" y="2406124"/>
                  <a:pt x="2083571" y="2394752"/>
                </a:cubicBezTo>
                <a:cubicBezTo>
                  <a:pt x="2083571" y="2383381"/>
                  <a:pt x="2092862" y="2374162"/>
                  <a:pt x="2104332" y="2374162"/>
                </a:cubicBezTo>
                <a:close/>
                <a:moveTo>
                  <a:pt x="2041457" y="2374162"/>
                </a:moveTo>
                <a:cubicBezTo>
                  <a:pt x="2052918" y="2374162"/>
                  <a:pt x="2062209" y="2383381"/>
                  <a:pt x="2062209" y="2394752"/>
                </a:cubicBezTo>
                <a:cubicBezTo>
                  <a:pt x="2062209" y="2406124"/>
                  <a:pt x="2052918" y="2415343"/>
                  <a:pt x="2041457" y="2415343"/>
                </a:cubicBezTo>
                <a:cubicBezTo>
                  <a:pt x="2029987" y="2415343"/>
                  <a:pt x="2020696" y="2406124"/>
                  <a:pt x="2020696" y="2394752"/>
                </a:cubicBezTo>
                <a:cubicBezTo>
                  <a:pt x="2020696" y="2383381"/>
                  <a:pt x="2029987" y="2374162"/>
                  <a:pt x="2041457" y="2374162"/>
                </a:cubicBezTo>
                <a:close/>
                <a:moveTo>
                  <a:pt x="1977740" y="2374162"/>
                </a:moveTo>
                <a:cubicBezTo>
                  <a:pt x="1989201" y="2374162"/>
                  <a:pt x="1998492" y="2383381"/>
                  <a:pt x="1998492" y="2394752"/>
                </a:cubicBezTo>
                <a:cubicBezTo>
                  <a:pt x="1998492" y="2406124"/>
                  <a:pt x="1989201" y="2415343"/>
                  <a:pt x="1977740" y="2415343"/>
                </a:cubicBezTo>
                <a:cubicBezTo>
                  <a:pt x="1966270" y="2415343"/>
                  <a:pt x="1956979" y="2406124"/>
                  <a:pt x="1956979" y="2394752"/>
                </a:cubicBezTo>
                <a:cubicBezTo>
                  <a:pt x="1956979" y="2383381"/>
                  <a:pt x="1966270" y="2374162"/>
                  <a:pt x="1977740" y="2374162"/>
                </a:cubicBezTo>
                <a:close/>
                <a:moveTo>
                  <a:pt x="1914865" y="2374162"/>
                </a:moveTo>
                <a:cubicBezTo>
                  <a:pt x="1926326" y="2374162"/>
                  <a:pt x="1935617" y="2383381"/>
                  <a:pt x="1935617" y="2394752"/>
                </a:cubicBezTo>
                <a:cubicBezTo>
                  <a:pt x="1935617" y="2406124"/>
                  <a:pt x="1926326" y="2415343"/>
                  <a:pt x="1914865" y="2415343"/>
                </a:cubicBezTo>
                <a:cubicBezTo>
                  <a:pt x="1903395" y="2415343"/>
                  <a:pt x="1894104" y="2406124"/>
                  <a:pt x="1894104" y="2394752"/>
                </a:cubicBezTo>
                <a:cubicBezTo>
                  <a:pt x="1894104" y="2383381"/>
                  <a:pt x="1903395" y="2374162"/>
                  <a:pt x="1914865" y="2374162"/>
                </a:cubicBezTo>
                <a:close/>
                <a:moveTo>
                  <a:pt x="1851739" y="2374162"/>
                </a:moveTo>
                <a:cubicBezTo>
                  <a:pt x="1863200" y="2374162"/>
                  <a:pt x="1872491" y="2383381"/>
                  <a:pt x="1872491" y="2394752"/>
                </a:cubicBezTo>
                <a:cubicBezTo>
                  <a:pt x="1872491" y="2406124"/>
                  <a:pt x="1863200" y="2415343"/>
                  <a:pt x="1851739" y="2415343"/>
                </a:cubicBezTo>
                <a:cubicBezTo>
                  <a:pt x="1840269" y="2415343"/>
                  <a:pt x="1830978" y="2406124"/>
                  <a:pt x="1830978" y="2394752"/>
                </a:cubicBezTo>
                <a:cubicBezTo>
                  <a:pt x="1830978" y="2383381"/>
                  <a:pt x="1840269" y="2374162"/>
                  <a:pt x="1851739" y="2374162"/>
                </a:cubicBezTo>
                <a:close/>
                <a:moveTo>
                  <a:pt x="1788873" y="2374162"/>
                </a:moveTo>
                <a:cubicBezTo>
                  <a:pt x="1800334" y="2374162"/>
                  <a:pt x="1809625" y="2383381"/>
                  <a:pt x="1809625" y="2394752"/>
                </a:cubicBezTo>
                <a:cubicBezTo>
                  <a:pt x="1809625" y="2406124"/>
                  <a:pt x="1800334" y="2415343"/>
                  <a:pt x="1788873" y="2415343"/>
                </a:cubicBezTo>
                <a:cubicBezTo>
                  <a:pt x="1777403" y="2415343"/>
                  <a:pt x="1768112" y="2406124"/>
                  <a:pt x="1768112" y="2394752"/>
                </a:cubicBezTo>
                <a:cubicBezTo>
                  <a:pt x="1768112" y="2383381"/>
                  <a:pt x="1777403" y="2374162"/>
                  <a:pt x="1788873" y="2374162"/>
                </a:cubicBezTo>
                <a:close/>
                <a:moveTo>
                  <a:pt x="1725147" y="2374162"/>
                </a:moveTo>
                <a:cubicBezTo>
                  <a:pt x="1736608" y="2374162"/>
                  <a:pt x="1745899" y="2383381"/>
                  <a:pt x="1745899" y="2394752"/>
                </a:cubicBezTo>
                <a:cubicBezTo>
                  <a:pt x="1745899" y="2406124"/>
                  <a:pt x="1736608" y="2415343"/>
                  <a:pt x="1725147" y="2415343"/>
                </a:cubicBezTo>
                <a:cubicBezTo>
                  <a:pt x="1713677" y="2415343"/>
                  <a:pt x="1704386" y="2406124"/>
                  <a:pt x="1704386" y="2394752"/>
                </a:cubicBezTo>
                <a:cubicBezTo>
                  <a:pt x="1704386" y="2383381"/>
                  <a:pt x="1713677" y="2374162"/>
                  <a:pt x="1725147" y="2374162"/>
                </a:cubicBezTo>
                <a:close/>
                <a:moveTo>
                  <a:pt x="1662281" y="2374162"/>
                </a:moveTo>
                <a:cubicBezTo>
                  <a:pt x="1673742" y="2374162"/>
                  <a:pt x="1683033" y="2383381"/>
                  <a:pt x="1683033" y="2394752"/>
                </a:cubicBezTo>
                <a:cubicBezTo>
                  <a:pt x="1683033" y="2406124"/>
                  <a:pt x="1673742" y="2415343"/>
                  <a:pt x="1662281" y="2415343"/>
                </a:cubicBezTo>
                <a:cubicBezTo>
                  <a:pt x="1650811" y="2415343"/>
                  <a:pt x="1641520" y="2406124"/>
                  <a:pt x="1641520" y="2394752"/>
                </a:cubicBezTo>
                <a:cubicBezTo>
                  <a:pt x="1641520" y="2383381"/>
                  <a:pt x="1650811" y="2374162"/>
                  <a:pt x="1662281" y="2374162"/>
                </a:cubicBezTo>
                <a:close/>
                <a:moveTo>
                  <a:pt x="1599155" y="2374162"/>
                </a:moveTo>
                <a:cubicBezTo>
                  <a:pt x="1610616" y="2374162"/>
                  <a:pt x="1619907" y="2383381"/>
                  <a:pt x="1619907" y="2394752"/>
                </a:cubicBezTo>
                <a:cubicBezTo>
                  <a:pt x="1619907" y="2406124"/>
                  <a:pt x="1610616" y="2415343"/>
                  <a:pt x="1599155" y="2415343"/>
                </a:cubicBezTo>
                <a:cubicBezTo>
                  <a:pt x="1587685" y="2415343"/>
                  <a:pt x="1578394" y="2406124"/>
                  <a:pt x="1578394" y="2394752"/>
                </a:cubicBezTo>
                <a:cubicBezTo>
                  <a:pt x="1578394" y="2383381"/>
                  <a:pt x="1587685" y="2374162"/>
                  <a:pt x="1599155" y="2374162"/>
                </a:cubicBezTo>
                <a:close/>
                <a:moveTo>
                  <a:pt x="1536281" y="2374162"/>
                </a:moveTo>
                <a:cubicBezTo>
                  <a:pt x="1547742" y="2374162"/>
                  <a:pt x="1557033" y="2383381"/>
                  <a:pt x="1557033" y="2394752"/>
                </a:cubicBezTo>
                <a:cubicBezTo>
                  <a:pt x="1557033" y="2406124"/>
                  <a:pt x="1547742" y="2415343"/>
                  <a:pt x="1536281" y="2415343"/>
                </a:cubicBezTo>
                <a:cubicBezTo>
                  <a:pt x="1524811" y="2415343"/>
                  <a:pt x="1515520" y="2406124"/>
                  <a:pt x="1515520" y="2394752"/>
                </a:cubicBezTo>
                <a:cubicBezTo>
                  <a:pt x="1515520" y="2383381"/>
                  <a:pt x="1524811" y="2374162"/>
                  <a:pt x="1536281" y="2374162"/>
                </a:cubicBezTo>
                <a:close/>
                <a:moveTo>
                  <a:pt x="1472563" y="2374162"/>
                </a:moveTo>
                <a:cubicBezTo>
                  <a:pt x="1484024" y="2374162"/>
                  <a:pt x="1493315" y="2383381"/>
                  <a:pt x="1493315" y="2394752"/>
                </a:cubicBezTo>
                <a:cubicBezTo>
                  <a:pt x="1493315" y="2406124"/>
                  <a:pt x="1484024" y="2415343"/>
                  <a:pt x="1472563" y="2415343"/>
                </a:cubicBezTo>
                <a:cubicBezTo>
                  <a:pt x="1461093" y="2415343"/>
                  <a:pt x="1451802" y="2406124"/>
                  <a:pt x="1451802" y="2394752"/>
                </a:cubicBezTo>
                <a:cubicBezTo>
                  <a:pt x="1451802" y="2383381"/>
                  <a:pt x="1461093" y="2374162"/>
                  <a:pt x="1472563" y="2374162"/>
                </a:cubicBezTo>
                <a:close/>
                <a:moveTo>
                  <a:pt x="1409688" y="2374162"/>
                </a:moveTo>
                <a:cubicBezTo>
                  <a:pt x="1421149" y="2374162"/>
                  <a:pt x="1430440" y="2383381"/>
                  <a:pt x="1430440" y="2394752"/>
                </a:cubicBezTo>
                <a:cubicBezTo>
                  <a:pt x="1430440" y="2406124"/>
                  <a:pt x="1421149" y="2415343"/>
                  <a:pt x="1409688" y="2415343"/>
                </a:cubicBezTo>
                <a:cubicBezTo>
                  <a:pt x="1398218" y="2415343"/>
                  <a:pt x="1388927" y="2406124"/>
                  <a:pt x="1388927" y="2394752"/>
                </a:cubicBezTo>
                <a:cubicBezTo>
                  <a:pt x="1388927" y="2383381"/>
                  <a:pt x="1398218" y="2374162"/>
                  <a:pt x="1409688" y="2374162"/>
                </a:cubicBezTo>
                <a:close/>
                <a:moveTo>
                  <a:pt x="1346311" y="2374162"/>
                </a:moveTo>
                <a:cubicBezTo>
                  <a:pt x="1357772" y="2374162"/>
                  <a:pt x="1367063" y="2383381"/>
                  <a:pt x="1367063" y="2394752"/>
                </a:cubicBezTo>
                <a:cubicBezTo>
                  <a:pt x="1367063" y="2406124"/>
                  <a:pt x="1357772" y="2415343"/>
                  <a:pt x="1346311" y="2415343"/>
                </a:cubicBezTo>
                <a:cubicBezTo>
                  <a:pt x="1334841" y="2415343"/>
                  <a:pt x="1325550" y="2406124"/>
                  <a:pt x="1325550" y="2394752"/>
                </a:cubicBezTo>
                <a:cubicBezTo>
                  <a:pt x="1325550" y="2383381"/>
                  <a:pt x="1334841" y="2374162"/>
                  <a:pt x="1346311" y="2374162"/>
                </a:cubicBezTo>
                <a:close/>
                <a:moveTo>
                  <a:pt x="1283437" y="2374162"/>
                </a:moveTo>
                <a:cubicBezTo>
                  <a:pt x="1294898" y="2374162"/>
                  <a:pt x="1304189" y="2383381"/>
                  <a:pt x="1304189" y="2394752"/>
                </a:cubicBezTo>
                <a:cubicBezTo>
                  <a:pt x="1304189" y="2406124"/>
                  <a:pt x="1294898" y="2415343"/>
                  <a:pt x="1283437" y="2415343"/>
                </a:cubicBezTo>
                <a:cubicBezTo>
                  <a:pt x="1271967" y="2415343"/>
                  <a:pt x="1262676" y="2406124"/>
                  <a:pt x="1262676" y="2394752"/>
                </a:cubicBezTo>
                <a:cubicBezTo>
                  <a:pt x="1262676" y="2383381"/>
                  <a:pt x="1271967" y="2374162"/>
                  <a:pt x="1283437" y="2374162"/>
                </a:cubicBezTo>
                <a:close/>
                <a:moveTo>
                  <a:pt x="1219719" y="2374162"/>
                </a:moveTo>
                <a:cubicBezTo>
                  <a:pt x="1231180" y="2374162"/>
                  <a:pt x="1240471" y="2383381"/>
                  <a:pt x="1240471" y="2394752"/>
                </a:cubicBezTo>
                <a:cubicBezTo>
                  <a:pt x="1240471" y="2406124"/>
                  <a:pt x="1231180" y="2415343"/>
                  <a:pt x="1219719" y="2415343"/>
                </a:cubicBezTo>
                <a:cubicBezTo>
                  <a:pt x="1208249" y="2415343"/>
                  <a:pt x="1198958" y="2406124"/>
                  <a:pt x="1198958" y="2394752"/>
                </a:cubicBezTo>
                <a:cubicBezTo>
                  <a:pt x="1198958" y="2383381"/>
                  <a:pt x="1208249" y="2374162"/>
                  <a:pt x="1219719" y="2374162"/>
                </a:cubicBezTo>
                <a:close/>
                <a:moveTo>
                  <a:pt x="1156844" y="2374162"/>
                </a:moveTo>
                <a:cubicBezTo>
                  <a:pt x="1168305" y="2374162"/>
                  <a:pt x="1177596" y="2383381"/>
                  <a:pt x="1177596" y="2394752"/>
                </a:cubicBezTo>
                <a:cubicBezTo>
                  <a:pt x="1177596" y="2406124"/>
                  <a:pt x="1168305" y="2415343"/>
                  <a:pt x="1156844" y="2415343"/>
                </a:cubicBezTo>
                <a:cubicBezTo>
                  <a:pt x="1145374" y="2415343"/>
                  <a:pt x="1136083" y="2406124"/>
                  <a:pt x="1136083" y="2394752"/>
                </a:cubicBezTo>
                <a:cubicBezTo>
                  <a:pt x="1136083" y="2383381"/>
                  <a:pt x="1145374" y="2374162"/>
                  <a:pt x="1156844" y="2374162"/>
                </a:cubicBezTo>
                <a:close/>
                <a:moveTo>
                  <a:pt x="1093719" y="2374162"/>
                </a:moveTo>
                <a:cubicBezTo>
                  <a:pt x="1105180" y="2374162"/>
                  <a:pt x="1114471" y="2383381"/>
                  <a:pt x="1114471" y="2394752"/>
                </a:cubicBezTo>
                <a:cubicBezTo>
                  <a:pt x="1114471" y="2406124"/>
                  <a:pt x="1105180" y="2415343"/>
                  <a:pt x="1093719" y="2415343"/>
                </a:cubicBezTo>
                <a:cubicBezTo>
                  <a:pt x="1082249" y="2415343"/>
                  <a:pt x="1072958" y="2406124"/>
                  <a:pt x="1072958" y="2394752"/>
                </a:cubicBezTo>
                <a:cubicBezTo>
                  <a:pt x="1072958" y="2383381"/>
                  <a:pt x="1082249" y="2374162"/>
                  <a:pt x="1093719" y="2374162"/>
                </a:cubicBezTo>
                <a:close/>
                <a:moveTo>
                  <a:pt x="1030853" y="2374162"/>
                </a:moveTo>
                <a:cubicBezTo>
                  <a:pt x="1042314" y="2374162"/>
                  <a:pt x="1051605" y="2383381"/>
                  <a:pt x="1051605" y="2394752"/>
                </a:cubicBezTo>
                <a:cubicBezTo>
                  <a:pt x="1051605" y="2406124"/>
                  <a:pt x="1042314" y="2415343"/>
                  <a:pt x="1030853" y="2415343"/>
                </a:cubicBezTo>
                <a:cubicBezTo>
                  <a:pt x="1019383" y="2415343"/>
                  <a:pt x="1010092" y="2406124"/>
                  <a:pt x="1010092" y="2394752"/>
                </a:cubicBezTo>
                <a:cubicBezTo>
                  <a:pt x="1010092" y="2383381"/>
                  <a:pt x="1019383" y="2374162"/>
                  <a:pt x="1030853" y="2374162"/>
                </a:cubicBezTo>
                <a:close/>
                <a:moveTo>
                  <a:pt x="967126" y="2374162"/>
                </a:moveTo>
                <a:cubicBezTo>
                  <a:pt x="978587" y="2374162"/>
                  <a:pt x="987878" y="2383381"/>
                  <a:pt x="987878" y="2394752"/>
                </a:cubicBezTo>
                <a:cubicBezTo>
                  <a:pt x="987878" y="2406124"/>
                  <a:pt x="978587" y="2415343"/>
                  <a:pt x="967126" y="2415343"/>
                </a:cubicBezTo>
                <a:cubicBezTo>
                  <a:pt x="955656" y="2415343"/>
                  <a:pt x="946365" y="2406124"/>
                  <a:pt x="946365" y="2394752"/>
                </a:cubicBezTo>
                <a:cubicBezTo>
                  <a:pt x="946365" y="2383381"/>
                  <a:pt x="955656" y="2374162"/>
                  <a:pt x="967126" y="2374162"/>
                </a:cubicBezTo>
                <a:close/>
                <a:moveTo>
                  <a:pt x="6835159" y="2311619"/>
                </a:moveTo>
                <a:cubicBezTo>
                  <a:pt x="6846620" y="2311619"/>
                  <a:pt x="6855911" y="2320838"/>
                  <a:pt x="6855911" y="2332209"/>
                </a:cubicBezTo>
                <a:cubicBezTo>
                  <a:pt x="6855911" y="2343581"/>
                  <a:pt x="6846620" y="2352800"/>
                  <a:pt x="6835159" y="2352800"/>
                </a:cubicBezTo>
                <a:cubicBezTo>
                  <a:pt x="6823689" y="2352800"/>
                  <a:pt x="6814398" y="2343581"/>
                  <a:pt x="6814398" y="2332209"/>
                </a:cubicBezTo>
                <a:cubicBezTo>
                  <a:pt x="6814398" y="2320838"/>
                  <a:pt x="6823689" y="2311619"/>
                  <a:pt x="6835159" y="2311619"/>
                </a:cubicBezTo>
                <a:close/>
                <a:moveTo>
                  <a:pt x="6708567" y="2311619"/>
                </a:moveTo>
                <a:cubicBezTo>
                  <a:pt x="6720028" y="2311619"/>
                  <a:pt x="6729319" y="2320838"/>
                  <a:pt x="6729319" y="2332209"/>
                </a:cubicBezTo>
                <a:cubicBezTo>
                  <a:pt x="6729319" y="2343581"/>
                  <a:pt x="6720028" y="2352800"/>
                  <a:pt x="6708567" y="2352800"/>
                </a:cubicBezTo>
                <a:cubicBezTo>
                  <a:pt x="6697097" y="2352800"/>
                  <a:pt x="6687806" y="2343581"/>
                  <a:pt x="6687806" y="2332209"/>
                </a:cubicBezTo>
                <a:cubicBezTo>
                  <a:pt x="6687806" y="2320838"/>
                  <a:pt x="6697097" y="2311619"/>
                  <a:pt x="6708567" y="2311619"/>
                </a:cubicBezTo>
                <a:close/>
                <a:moveTo>
                  <a:pt x="6645352" y="2311619"/>
                </a:moveTo>
                <a:cubicBezTo>
                  <a:pt x="6656813" y="2311619"/>
                  <a:pt x="6666104" y="2320838"/>
                  <a:pt x="6666104" y="2332209"/>
                </a:cubicBezTo>
                <a:cubicBezTo>
                  <a:pt x="6666104" y="2343581"/>
                  <a:pt x="6656813" y="2352800"/>
                  <a:pt x="6645352" y="2352800"/>
                </a:cubicBezTo>
                <a:cubicBezTo>
                  <a:pt x="6633882" y="2352800"/>
                  <a:pt x="6624591" y="2343581"/>
                  <a:pt x="6624591" y="2332209"/>
                </a:cubicBezTo>
                <a:cubicBezTo>
                  <a:pt x="6624591" y="2320838"/>
                  <a:pt x="6633882" y="2311619"/>
                  <a:pt x="6645352" y="2311619"/>
                </a:cubicBezTo>
                <a:close/>
                <a:moveTo>
                  <a:pt x="6582567" y="2311619"/>
                </a:moveTo>
                <a:cubicBezTo>
                  <a:pt x="6594028" y="2311619"/>
                  <a:pt x="6603319" y="2320838"/>
                  <a:pt x="6603319" y="2332209"/>
                </a:cubicBezTo>
                <a:cubicBezTo>
                  <a:pt x="6603319" y="2343581"/>
                  <a:pt x="6594028" y="2352800"/>
                  <a:pt x="6582567" y="2352800"/>
                </a:cubicBezTo>
                <a:cubicBezTo>
                  <a:pt x="6571097" y="2352800"/>
                  <a:pt x="6561806" y="2343581"/>
                  <a:pt x="6561806" y="2332209"/>
                </a:cubicBezTo>
                <a:cubicBezTo>
                  <a:pt x="6561806" y="2320838"/>
                  <a:pt x="6571097" y="2311619"/>
                  <a:pt x="6582567" y="2311619"/>
                </a:cubicBezTo>
                <a:close/>
                <a:moveTo>
                  <a:pt x="6518849" y="2311619"/>
                </a:moveTo>
                <a:cubicBezTo>
                  <a:pt x="6530310" y="2311619"/>
                  <a:pt x="6539601" y="2320838"/>
                  <a:pt x="6539601" y="2332209"/>
                </a:cubicBezTo>
                <a:cubicBezTo>
                  <a:pt x="6539601" y="2343581"/>
                  <a:pt x="6530310" y="2352800"/>
                  <a:pt x="6518849" y="2352800"/>
                </a:cubicBezTo>
                <a:cubicBezTo>
                  <a:pt x="6507379" y="2352800"/>
                  <a:pt x="6498088" y="2343581"/>
                  <a:pt x="6498088" y="2332209"/>
                </a:cubicBezTo>
                <a:cubicBezTo>
                  <a:pt x="6498088" y="2320838"/>
                  <a:pt x="6507379" y="2311619"/>
                  <a:pt x="6518849" y="2311619"/>
                </a:cubicBezTo>
                <a:close/>
                <a:moveTo>
                  <a:pt x="6455974" y="2311619"/>
                </a:moveTo>
                <a:cubicBezTo>
                  <a:pt x="6467435" y="2311619"/>
                  <a:pt x="6476726" y="2320838"/>
                  <a:pt x="6476726" y="2332209"/>
                </a:cubicBezTo>
                <a:cubicBezTo>
                  <a:pt x="6476726" y="2343581"/>
                  <a:pt x="6467435" y="2352800"/>
                  <a:pt x="6455974" y="2352800"/>
                </a:cubicBezTo>
                <a:cubicBezTo>
                  <a:pt x="6444504" y="2352800"/>
                  <a:pt x="6435213" y="2343581"/>
                  <a:pt x="6435213" y="2332209"/>
                </a:cubicBezTo>
                <a:cubicBezTo>
                  <a:pt x="6435213" y="2320838"/>
                  <a:pt x="6444504" y="2311619"/>
                  <a:pt x="6455974" y="2311619"/>
                </a:cubicBezTo>
                <a:close/>
                <a:moveTo>
                  <a:pt x="6392508" y="2311619"/>
                </a:moveTo>
                <a:cubicBezTo>
                  <a:pt x="6403969" y="2311619"/>
                  <a:pt x="6413260" y="2320838"/>
                  <a:pt x="6413260" y="2332209"/>
                </a:cubicBezTo>
                <a:cubicBezTo>
                  <a:pt x="6413260" y="2343581"/>
                  <a:pt x="6403969" y="2352800"/>
                  <a:pt x="6392508" y="2352800"/>
                </a:cubicBezTo>
                <a:cubicBezTo>
                  <a:pt x="6381038" y="2352800"/>
                  <a:pt x="6371747" y="2343581"/>
                  <a:pt x="6371747" y="2332209"/>
                </a:cubicBezTo>
                <a:cubicBezTo>
                  <a:pt x="6371747" y="2320838"/>
                  <a:pt x="6381038" y="2311619"/>
                  <a:pt x="6392508" y="2311619"/>
                </a:cubicBezTo>
                <a:close/>
                <a:moveTo>
                  <a:pt x="6329723" y="2311619"/>
                </a:moveTo>
                <a:cubicBezTo>
                  <a:pt x="6341184" y="2311619"/>
                  <a:pt x="6350475" y="2320838"/>
                  <a:pt x="6350475" y="2332209"/>
                </a:cubicBezTo>
                <a:cubicBezTo>
                  <a:pt x="6350475" y="2343581"/>
                  <a:pt x="6341184" y="2352800"/>
                  <a:pt x="6329723" y="2352800"/>
                </a:cubicBezTo>
                <a:cubicBezTo>
                  <a:pt x="6318253" y="2352800"/>
                  <a:pt x="6308962" y="2343581"/>
                  <a:pt x="6308962" y="2332209"/>
                </a:cubicBezTo>
                <a:cubicBezTo>
                  <a:pt x="6308962" y="2320838"/>
                  <a:pt x="6318253" y="2311619"/>
                  <a:pt x="6329723" y="2311619"/>
                </a:cubicBezTo>
                <a:close/>
                <a:moveTo>
                  <a:pt x="6266005" y="2311619"/>
                </a:moveTo>
                <a:cubicBezTo>
                  <a:pt x="6277466" y="2311619"/>
                  <a:pt x="6286757" y="2320838"/>
                  <a:pt x="6286757" y="2332209"/>
                </a:cubicBezTo>
                <a:cubicBezTo>
                  <a:pt x="6286757" y="2343581"/>
                  <a:pt x="6277466" y="2352800"/>
                  <a:pt x="6266005" y="2352800"/>
                </a:cubicBezTo>
                <a:cubicBezTo>
                  <a:pt x="6254535" y="2352800"/>
                  <a:pt x="6245244" y="2343581"/>
                  <a:pt x="6245244" y="2332209"/>
                </a:cubicBezTo>
                <a:cubicBezTo>
                  <a:pt x="6245244" y="2320838"/>
                  <a:pt x="6254535" y="2311619"/>
                  <a:pt x="6266005" y="2311619"/>
                </a:cubicBezTo>
                <a:close/>
                <a:moveTo>
                  <a:pt x="6203130" y="2311619"/>
                </a:moveTo>
                <a:cubicBezTo>
                  <a:pt x="6214591" y="2311619"/>
                  <a:pt x="6223882" y="2320838"/>
                  <a:pt x="6223882" y="2332209"/>
                </a:cubicBezTo>
                <a:cubicBezTo>
                  <a:pt x="6223882" y="2343581"/>
                  <a:pt x="6214591" y="2352800"/>
                  <a:pt x="6203130" y="2352800"/>
                </a:cubicBezTo>
                <a:cubicBezTo>
                  <a:pt x="6191660" y="2352800"/>
                  <a:pt x="6182369" y="2343581"/>
                  <a:pt x="6182369" y="2332209"/>
                </a:cubicBezTo>
                <a:cubicBezTo>
                  <a:pt x="6182369" y="2320838"/>
                  <a:pt x="6191660" y="2311619"/>
                  <a:pt x="6203130" y="2311619"/>
                </a:cubicBezTo>
                <a:close/>
                <a:moveTo>
                  <a:pt x="6140005" y="2311619"/>
                </a:moveTo>
                <a:cubicBezTo>
                  <a:pt x="6151466" y="2311619"/>
                  <a:pt x="6160757" y="2320838"/>
                  <a:pt x="6160757" y="2332209"/>
                </a:cubicBezTo>
                <a:cubicBezTo>
                  <a:pt x="6160757" y="2343581"/>
                  <a:pt x="6151466" y="2352800"/>
                  <a:pt x="6140005" y="2352800"/>
                </a:cubicBezTo>
                <a:cubicBezTo>
                  <a:pt x="6128535" y="2352800"/>
                  <a:pt x="6119244" y="2343581"/>
                  <a:pt x="6119244" y="2332209"/>
                </a:cubicBezTo>
                <a:cubicBezTo>
                  <a:pt x="6119244" y="2320838"/>
                  <a:pt x="6128535" y="2311619"/>
                  <a:pt x="6140005" y="2311619"/>
                </a:cubicBezTo>
                <a:close/>
                <a:moveTo>
                  <a:pt x="6077139" y="2311619"/>
                </a:moveTo>
                <a:cubicBezTo>
                  <a:pt x="6088600" y="2311619"/>
                  <a:pt x="6097891" y="2320838"/>
                  <a:pt x="6097891" y="2332209"/>
                </a:cubicBezTo>
                <a:cubicBezTo>
                  <a:pt x="6097891" y="2343581"/>
                  <a:pt x="6088600" y="2352800"/>
                  <a:pt x="6077139" y="2352800"/>
                </a:cubicBezTo>
                <a:cubicBezTo>
                  <a:pt x="6065669" y="2352800"/>
                  <a:pt x="6056378" y="2343581"/>
                  <a:pt x="6056378" y="2332209"/>
                </a:cubicBezTo>
                <a:cubicBezTo>
                  <a:pt x="6056378" y="2320838"/>
                  <a:pt x="6065669" y="2311619"/>
                  <a:pt x="6077139" y="2311619"/>
                </a:cubicBezTo>
                <a:close/>
                <a:moveTo>
                  <a:pt x="6013412" y="2311619"/>
                </a:moveTo>
                <a:cubicBezTo>
                  <a:pt x="6024873" y="2311619"/>
                  <a:pt x="6034164" y="2320838"/>
                  <a:pt x="6034164" y="2332209"/>
                </a:cubicBezTo>
                <a:cubicBezTo>
                  <a:pt x="6034164" y="2343581"/>
                  <a:pt x="6024873" y="2352800"/>
                  <a:pt x="6013412" y="2352800"/>
                </a:cubicBezTo>
                <a:cubicBezTo>
                  <a:pt x="6001942" y="2352800"/>
                  <a:pt x="5992651" y="2343581"/>
                  <a:pt x="5992651" y="2332209"/>
                </a:cubicBezTo>
                <a:cubicBezTo>
                  <a:pt x="5992651" y="2320838"/>
                  <a:pt x="6001942" y="2311619"/>
                  <a:pt x="6013412" y="2311619"/>
                </a:cubicBezTo>
                <a:close/>
                <a:moveTo>
                  <a:pt x="5950547" y="2311619"/>
                </a:moveTo>
                <a:cubicBezTo>
                  <a:pt x="5962008" y="2311619"/>
                  <a:pt x="5971299" y="2320838"/>
                  <a:pt x="5971299" y="2332209"/>
                </a:cubicBezTo>
                <a:cubicBezTo>
                  <a:pt x="5971299" y="2343581"/>
                  <a:pt x="5962008" y="2352800"/>
                  <a:pt x="5950547" y="2352800"/>
                </a:cubicBezTo>
                <a:cubicBezTo>
                  <a:pt x="5939077" y="2352800"/>
                  <a:pt x="5929786" y="2343581"/>
                  <a:pt x="5929786" y="2332209"/>
                </a:cubicBezTo>
                <a:cubicBezTo>
                  <a:pt x="5929786" y="2320838"/>
                  <a:pt x="5939077" y="2311619"/>
                  <a:pt x="5950547" y="2311619"/>
                </a:cubicBezTo>
                <a:close/>
                <a:moveTo>
                  <a:pt x="5887421" y="2311619"/>
                </a:moveTo>
                <a:cubicBezTo>
                  <a:pt x="5898882" y="2311619"/>
                  <a:pt x="5908173" y="2320838"/>
                  <a:pt x="5908173" y="2332209"/>
                </a:cubicBezTo>
                <a:cubicBezTo>
                  <a:pt x="5908173" y="2343581"/>
                  <a:pt x="5898882" y="2352800"/>
                  <a:pt x="5887421" y="2352800"/>
                </a:cubicBezTo>
                <a:cubicBezTo>
                  <a:pt x="5875951" y="2352800"/>
                  <a:pt x="5866660" y="2343581"/>
                  <a:pt x="5866660" y="2332209"/>
                </a:cubicBezTo>
                <a:cubicBezTo>
                  <a:pt x="5866660" y="2320838"/>
                  <a:pt x="5875951" y="2311619"/>
                  <a:pt x="5887421" y="2311619"/>
                </a:cubicBezTo>
                <a:close/>
                <a:moveTo>
                  <a:pt x="5824546" y="2311619"/>
                </a:moveTo>
                <a:cubicBezTo>
                  <a:pt x="5836007" y="2311619"/>
                  <a:pt x="5845298" y="2320838"/>
                  <a:pt x="5845298" y="2332209"/>
                </a:cubicBezTo>
                <a:cubicBezTo>
                  <a:pt x="5845298" y="2343581"/>
                  <a:pt x="5836007" y="2352800"/>
                  <a:pt x="5824546" y="2352800"/>
                </a:cubicBezTo>
                <a:cubicBezTo>
                  <a:pt x="5813076" y="2352800"/>
                  <a:pt x="5803785" y="2343581"/>
                  <a:pt x="5803785" y="2332209"/>
                </a:cubicBezTo>
                <a:cubicBezTo>
                  <a:pt x="5803785" y="2320838"/>
                  <a:pt x="5813076" y="2311619"/>
                  <a:pt x="5824546" y="2311619"/>
                </a:cubicBezTo>
                <a:close/>
                <a:moveTo>
                  <a:pt x="5760909" y="2311619"/>
                </a:moveTo>
                <a:cubicBezTo>
                  <a:pt x="5772370" y="2311619"/>
                  <a:pt x="5781661" y="2320838"/>
                  <a:pt x="5781661" y="2332209"/>
                </a:cubicBezTo>
                <a:cubicBezTo>
                  <a:pt x="5781661" y="2343581"/>
                  <a:pt x="5772370" y="2352800"/>
                  <a:pt x="5760909" y="2352800"/>
                </a:cubicBezTo>
                <a:cubicBezTo>
                  <a:pt x="5749439" y="2352800"/>
                  <a:pt x="5740148" y="2343581"/>
                  <a:pt x="5740148" y="2332209"/>
                </a:cubicBezTo>
                <a:cubicBezTo>
                  <a:pt x="5740148" y="2320838"/>
                  <a:pt x="5749439" y="2311619"/>
                  <a:pt x="5760909" y="2311619"/>
                </a:cubicBezTo>
                <a:close/>
                <a:moveTo>
                  <a:pt x="5697954" y="2311619"/>
                </a:moveTo>
                <a:cubicBezTo>
                  <a:pt x="5709415" y="2311619"/>
                  <a:pt x="5718706" y="2320838"/>
                  <a:pt x="5718706" y="2332209"/>
                </a:cubicBezTo>
                <a:cubicBezTo>
                  <a:pt x="5718706" y="2343581"/>
                  <a:pt x="5709415" y="2352800"/>
                  <a:pt x="5697954" y="2352800"/>
                </a:cubicBezTo>
                <a:cubicBezTo>
                  <a:pt x="5686484" y="2352800"/>
                  <a:pt x="5677193" y="2343581"/>
                  <a:pt x="5677193" y="2332209"/>
                </a:cubicBezTo>
                <a:cubicBezTo>
                  <a:pt x="5677193" y="2320838"/>
                  <a:pt x="5686484" y="2311619"/>
                  <a:pt x="5697954" y="2311619"/>
                </a:cubicBezTo>
                <a:close/>
                <a:moveTo>
                  <a:pt x="5634828" y="2311619"/>
                </a:moveTo>
                <a:cubicBezTo>
                  <a:pt x="5646289" y="2311619"/>
                  <a:pt x="5655580" y="2320838"/>
                  <a:pt x="5655580" y="2332209"/>
                </a:cubicBezTo>
                <a:cubicBezTo>
                  <a:pt x="5655580" y="2343581"/>
                  <a:pt x="5646289" y="2352800"/>
                  <a:pt x="5634828" y="2352800"/>
                </a:cubicBezTo>
                <a:cubicBezTo>
                  <a:pt x="5623358" y="2352800"/>
                  <a:pt x="5614067" y="2343581"/>
                  <a:pt x="5614067" y="2332209"/>
                </a:cubicBezTo>
                <a:cubicBezTo>
                  <a:pt x="5614067" y="2320838"/>
                  <a:pt x="5623358" y="2311619"/>
                  <a:pt x="5634828" y="2311619"/>
                </a:cubicBezTo>
                <a:close/>
                <a:moveTo>
                  <a:pt x="5571962" y="2311619"/>
                </a:moveTo>
                <a:cubicBezTo>
                  <a:pt x="5583423" y="2311619"/>
                  <a:pt x="5592714" y="2320838"/>
                  <a:pt x="5592714" y="2332209"/>
                </a:cubicBezTo>
                <a:cubicBezTo>
                  <a:pt x="5592714" y="2343581"/>
                  <a:pt x="5583423" y="2352800"/>
                  <a:pt x="5571962" y="2352800"/>
                </a:cubicBezTo>
                <a:cubicBezTo>
                  <a:pt x="5560492" y="2352800"/>
                  <a:pt x="5551201" y="2343581"/>
                  <a:pt x="5551201" y="2332209"/>
                </a:cubicBezTo>
                <a:cubicBezTo>
                  <a:pt x="5551201" y="2320838"/>
                  <a:pt x="5560492" y="2311619"/>
                  <a:pt x="5571962" y="2311619"/>
                </a:cubicBezTo>
                <a:close/>
                <a:moveTo>
                  <a:pt x="5508236" y="2311619"/>
                </a:moveTo>
                <a:cubicBezTo>
                  <a:pt x="5519697" y="2311619"/>
                  <a:pt x="5528988" y="2320838"/>
                  <a:pt x="5528988" y="2332209"/>
                </a:cubicBezTo>
                <a:cubicBezTo>
                  <a:pt x="5528988" y="2343581"/>
                  <a:pt x="5519697" y="2352800"/>
                  <a:pt x="5508236" y="2352800"/>
                </a:cubicBezTo>
                <a:cubicBezTo>
                  <a:pt x="5496766" y="2352800"/>
                  <a:pt x="5487475" y="2343581"/>
                  <a:pt x="5487475" y="2332209"/>
                </a:cubicBezTo>
                <a:cubicBezTo>
                  <a:pt x="5487475" y="2320838"/>
                  <a:pt x="5496766" y="2311619"/>
                  <a:pt x="5508236" y="2311619"/>
                </a:cubicBezTo>
                <a:close/>
                <a:moveTo>
                  <a:pt x="5445370" y="2311619"/>
                </a:moveTo>
                <a:cubicBezTo>
                  <a:pt x="5456831" y="2311619"/>
                  <a:pt x="5466122" y="2320838"/>
                  <a:pt x="5466122" y="2332209"/>
                </a:cubicBezTo>
                <a:cubicBezTo>
                  <a:pt x="5466122" y="2343581"/>
                  <a:pt x="5456831" y="2352800"/>
                  <a:pt x="5445370" y="2352800"/>
                </a:cubicBezTo>
                <a:cubicBezTo>
                  <a:pt x="5433900" y="2352800"/>
                  <a:pt x="5424609" y="2343581"/>
                  <a:pt x="5424609" y="2332209"/>
                </a:cubicBezTo>
                <a:cubicBezTo>
                  <a:pt x="5424609" y="2320838"/>
                  <a:pt x="5433900" y="2311619"/>
                  <a:pt x="5445370" y="2311619"/>
                </a:cubicBezTo>
                <a:close/>
                <a:moveTo>
                  <a:pt x="5381984" y="2311619"/>
                </a:moveTo>
                <a:cubicBezTo>
                  <a:pt x="5393445" y="2311619"/>
                  <a:pt x="5402736" y="2320838"/>
                  <a:pt x="5402736" y="2332209"/>
                </a:cubicBezTo>
                <a:cubicBezTo>
                  <a:pt x="5402736" y="2343581"/>
                  <a:pt x="5393445" y="2352800"/>
                  <a:pt x="5381984" y="2352800"/>
                </a:cubicBezTo>
                <a:cubicBezTo>
                  <a:pt x="5370514" y="2352800"/>
                  <a:pt x="5361223" y="2343581"/>
                  <a:pt x="5361223" y="2332209"/>
                </a:cubicBezTo>
                <a:cubicBezTo>
                  <a:pt x="5361223" y="2320838"/>
                  <a:pt x="5370514" y="2311619"/>
                  <a:pt x="5381984" y="2311619"/>
                </a:cubicBezTo>
                <a:close/>
                <a:moveTo>
                  <a:pt x="5319119" y="2311619"/>
                </a:moveTo>
                <a:cubicBezTo>
                  <a:pt x="5330580" y="2311619"/>
                  <a:pt x="5339871" y="2320838"/>
                  <a:pt x="5339871" y="2332209"/>
                </a:cubicBezTo>
                <a:cubicBezTo>
                  <a:pt x="5339871" y="2343581"/>
                  <a:pt x="5330580" y="2352800"/>
                  <a:pt x="5319119" y="2352800"/>
                </a:cubicBezTo>
                <a:cubicBezTo>
                  <a:pt x="5307649" y="2352800"/>
                  <a:pt x="5298358" y="2343581"/>
                  <a:pt x="5298358" y="2332209"/>
                </a:cubicBezTo>
                <a:cubicBezTo>
                  <a:pt x="5298358" y="2320838"/>
                  <a:pt x="5307649" y="2311619"/>
                  <a:pt x="5319119" y="2311619"/>
                </a:cubicBezTo>
                <a:close/>
                <a:moveTo>
                  <a:pt x="5255392" y="2311619"/>
                </a:moveTo>
                <a:cubicBezTo>
                  <a:pt x="5266853" y="2311619"/>
                  <a:pt x="5276144" y="2320838"/>
                  <a:pt x="5276144" y="2332209"/>
                </a:cubicBezTo>
                <a:cubicBezTo>
                  <a:pt x="5276144" y="2343581"/>
                  <a:pt x="5266853" y="2352800"/>
                  <a:pt x="5255392" y="2352800"/>
                </a:cubicBezTo>
                <a:cubicBezTo>
                  <a:pt x="5243922" y="2352800"/>
                  <a:pt x="5234631" y="2343581"/>
                  <a:pt x="5234631" y="2332209"/>
                </a:cubicBezTo>
                <a:cubicBezTo>
                  <a:pt x="5234631" y="2320838"/>
                  <a:pt x="5243922" y="2311619"/>
                  <a:pt x="5255392" y="2311619"/>
                </a:cubicBezTo>
                <a:close/>
                <a:moveTo>
                  <a:pt x="5192526" y="2311619"/>
                </a:moveTo>
                <a:cubicBezTo>
                  <a:pt x="5203987" y="2311619"/>
                  <a:pt x="5213278" y="2320838"/>
                  <a:pt x="5213278" y="2332209"/>
                </a:cubicBezTo>
                <a:cubicBezTo>
                  <a:pt x="5213278" y="2343581"/>
                  <a:pt x="5203987" y="2352800"/>
                  <a:pt x="5192526" y="2352800"/>
                </a:cubicBezTo>
                <a:cubicBezTo>
                  <a:pt x="5181056" y="2352800"/>
                  <a:pt x="5171765" y="2343581"/>
                  <a:pt x="5171765" y="2332209"/>
                </a:cubicBezTo>
                <a:cubicBezTo>
                  <a:pt x="5171765" y="2320838"/>
                  <a:pt x="5181056" y="2311619"/>
                  <a:pt x="5192526" y="2311619"/>
                </a:cubicBezTo>
                <a:close/>
                <a:moveTo>
                  <a:pt x="5129400" y="2311619"/>
                </a:moveTo>
                <a:cubicBezTo>
                  <a:pt x="5140861" y="2311619"/>
                  <a:pt x="5150152" y="2320838"/>
                  <a:pt x="5150152" y="2332209"/>
                </a:cubicBezTo>
                <a:cubicBezTo>
                  <a:pt x="5150152" y="2343581"/>
                  <a:pt x="5140861" y="2352800"/>
                  <a:pt x="5129400" y="2352800"/>
                </a:cubicBezTo>
                <a:cubicBezTo>
                  <a:pt x="5117930" y="2352800"/>
                  <a:pt x="5108639" y="2343581"/>
                  <a:pt x="5108639" y="2332209"/>
                </a:cubicBezTo>
                <a:cubicBezTo>
                  <a:pt x="5108639" y="2320838"/>
                  <a:pt x="5117930" y="2311619"/>
                  <a:pt x="5129400" y="2311619"/>
                </a:cubicBezTo>
                <a:close/>
                <a:moveTo>
                  <a:pt x="5066616" y="2311619"/>
                </a:moveTo>
                <a:cubicBezTo>
                  <a:pt x="5078077" y="2311619"/>
                  <a:pt x="5087368" y="2320838"/>
                  <a:pt x="5087368" y="2332209"/>
                </a:cubicBezTo>
                <a:cubicBezTo>
                  <a:pt x="5087368" y="2343581"/>
                  <a:pt x="5078077" y="2352800"/>
                  <a:pt x="5066616" y="2352800"/>
                </a:cubicBezTo>
                <a:cubicBezTo>
                  <a:pt x="5055146" y="2352800"/>
                  <a:pt x="5045855" y="2343581"/>
                  <a:pt x="5045855" y="2332209"/>
                </a:cubicBezTo>
                <a:cubicBezTo>
                  <a:pt x="5045855" y="2320838"/>
                  <a:pt x="5055146" y="2311619"/>
                  <a:pt x="5066616" y="2311619"/>
                </a:cubicBezTo>
                <a:close/>
                <a:moveTo>
                  <a:pt x="5002889" y="2311619"/>
                </a:moveTo>
                <a:cubicBezTo>
                  <a:pt x="5014350" y="2311619"/>
                  <a:pt x="5023641" y="2320838"/>
                  <a:pt x="5023641" y="2332209"/>
                </a:cubicBezTo>
                <a:cubicBezTo>
                  <a:pt x="5023641" y="2343581"/>
                  <a:pt x="5014350" y="2352800"/>
                  <a:pt x="5002889" y="2352800"/>
                </a:cubicBezTo>
                <a:cubicBezTo>
                  <a:pt x="4991419" y="2352800"/>
                  <a:pt x="4982128" y="2343581"/>
                  <a:pt x="4982128" y="2332209"/>
                </a:cubicBezTo>
                <a:cubicBezTo>
                  <a:pt x="4982128" y="2320838"/>
                  <a:pt x="4991419" y="2311619"/>
                  <a:pt x="5002889" y="2311619"/>
                </a:cubicBezTo>
                <a:close/>
                <a:moveTo>
                  <a:pt x="4939942" y="2311619"/>
                </a:moveTo>
                <a:cubicBezTo>
                  <a:pt x="4951403" y="2311619"/>
                  <a:pt x="4960694" y="2320838"/>
                  <a:pt x="4960694" y="2332209"/>
                </a:cubicBezTo>
                <a:cubicBezTo>
                  <a:pt x="4960694" y="2343581"/>
                  <a:pt x="4951403" y="2352800"/>
                  <a:pt x="4939942" y="2352800"/>
                </a:cubicBezTo>
                <a:cubicBezTo>
                  <a:pt x="4928472" y="2352800"/>
                  <a:pt x="4919181" y="2343581"/>
                  <a:pt x="4919181" y="2332209"/>
                </a:cubicBezTo>
                <a:cubicBezTo>
                  <a:pt x="4919181" y="2320838"/>
                  <a:pt x="4928472" y="2311619"/>
                  <a:pt x="4939942" y="2311619"/>
                </a:cubicBezTo>
                <a:close/>
                <a:moveTo>
                  <a:pt x="4876817" y="2311619"/>
                </a:moveTo>
                <a:cubicBezTo>
                  <a:pt x="4888278" y="2311619"/>
                  <a:pt x="4897569" y="2320838"/>
                  <a:pt x="4897569" y="2332209"/>
                </a:cubicBezTo>
                <a:cubicBezTo>
                  <a:pt x="4897569" y="2343581"/>
                  <a:pt x="4888278" y="2352800"/>
                  <a:pt x="4876817" y="2352800"/>
                </a:cubicBezTo>
                <a:cubicBezTo>
                  <a:pt x="4865347" y="2352800"/>
                  <a:pt x="4856056" y="2343581"/>
                  <a:pt x="4856056" y="2332209"/>
                </a:cubicBezTo>
                <a:cubicBezTo>
                  <a:pt x="4856056" y="2320838"/>
                  <a:pt x="4865347" y="2311619"/>
                  <a:pt x="4876817" y="2311619"/>
                </a:cubicBezTo>
                <a:close/>
                <a:moveTo>
                  <a:pt x="4814032" y="2311619"/>
                </a:moveTo>
                <a:cubicBezTo>
                  <a:pt x="4825493" y="2311619"/>
                  <a:pt x="4834784" y="2320838"/>
                  <a:pt x="4834784" y="2332209"/>
                </a:cubicBezTo>
                <a:cubicBezTo>
                  <a:pt x="4834784" y="2343581"/>
                  <a:pt x="4825493" y="2352800"/>
                  <a:pt x="4814032" y="2352800"/>
                </a:cubicBezTo>
                <a:cubicBezTo>
                  <a:pt x="4802562" y="2352800"/>
                  <a:pt x="4793271" y="2343581"/>
                  <a:pt x="4793271" y="2332209"/>
                </a:cubicBezTo>
                <a:cubicBezTo>
                  <a:pt x="4793271" y="2320838"/>
                  <a:pt x="4802562" y="2311619"/>
                  <a:pt x="4814032" y="2311619"/>
                </a:cubicBezTo>
                <a:close/>
                <a:moveTo>
                  <a:pt x="4750224" y="2311619"/>
                </a:moveTo>
                <a:cubicBezTo>
                  <a:pt x="4761685" y="2311619"/>
                  <a:pt x="4770976" y="2320838"/>
                  <a:pt x="4770976" y="2332209"/>
                </a:cubicBezTo>
                <a:cubicBezTo>
                  <a:pt x="4770976" y="2343581"/>
                  <a:pt x="4761685" y="2352800"/>
                  <a:pt x="4750224" y="2352800"/>
                </a:cubicBezTo>
                <a:cubicBezTo>
                  <a:pt x="4738754" y="2352800"/>
                  <a:pt x="4729463" y="2343581"/>
                  <a:pt x="4729463" y="2332209"/>
                </a:cubicBezTo>
                <a:cubicBezTo>
                  <a:pt x="4729463" y="2320838"/>
                  <a:pt x="4738754" y="2311619"/>
                  <a:pt x="4750224" y="2311619"/>
                </a:cubicBezTo>
                <a:close/>
                <a:moveTo>
                  <a:pt x="4687350" y="2311619"/>
                </a:moveTo>
                <a:cubicBezTo>
                  <a:pt x="4698811" y="2311619"/>
                  <a:pt x="4708102" y="2320838"/>
                  <a:pt x="4708102" y="2332209"/>
                </a:cubicBezTo>
                <a:cubicBezTo>
                  <a:pt x="4708102" y="2343581"/>
                  <a:pt x="4698811" y="2352800"/>
                  <a:pt x="4687350" y="2352800"/>
                </a:cubicBezTo>
                <a:cubicBezTo>
                  <a:pt x="4675880" y="2352800"/>
                  <a:pt x="4666589" y="2343581"/>
                  <a:pt x="4666589" y="2332209"/>
                </a:cubicBezTo>
                <a:cubicBezTo>
                  <a:pt x="4666589" y="2320838"/>
                  <a:pt x="4675880" y="2311619"/>
                  <a:pt x="4687350" y="2311619"/>
                </a:cubicBezTo>
                <a:close/>
                <a:moveTo>
                  <a:pt x="4624224" y="2311619"/>
                </a:moveTo>
                <a:cubicBezTo>
                  <a:pt x="4635685" y="2311619"/>
                  <a:pt x="4644976" y="2320838"/>
                  <a:pt x="4644976" y="2332209"/>
                </a:cubicBezTo>
                <a:cubicBezTo>
                  <a:pt x="4644976" y="2343581"/>
                  <a:pt x="4635685" y="2352800"/>
                  <a:pt x="4624224" y="2352800"/>
                </a:cubicBezTo>
                <a:cubicBezTo>
                  <a:pt x="4612754" y="2352800"/>
                  <a:pt x="4603463" y="2343581"/>
                  <a:pt x="4603463" y="2332209"/>
                </a:cubicBezTo>
                <a:cubicBezTo>
                  <a:pt x="4603463" y="2320838"/>
                  <a:pt x="4612754" y="2311619"/>
                  <a:pt x="4624224" y="2311619"/>
                </a:cubicBezTo>
                <a:close/>
                <a:moveTo>
                  <a:pt x="4561358" y="2311619"/>
                </a:moveTo>
                <a:cubicBezTo>
                  <a:pt x="4572819" y="2311619"/>
                  <a:pt x="4582110" y="2320838"/>
                  <a:pt x="4582110" y="2332209"/>
                </a:cubicBezTo>
                <a:cubicBezTo>
                  <a:pt x="4582110" y="2343581"/>
                  <a:pt x="4572819" y="2352800"/>
                  <a:pt x="4561358" y="2352800"/>
                </a:cubicBezTo>
                <a:cubicBezTo>
                  <a:pt x="4549888" y="2352800"/>
                  <a:pt x="4540597" y="2343581"/>
                  <a:pt x="4540597" y="2332209"/>
                </a:cubicBezTo>
                <a:cubicBezTo>
                  <a:pt x="4540597" y="2320838"/>
                  <a:pt x="4549888" y="2311619"/>
                  <a:pt x="4561358" y="2311619"/>
                </a:cubicBezTo>
                <a:close/>
                <a:moveTo>
                  <a:pt x="4497721" y="2311619"/>
                </a:moveTo>
                <a:cubicBezTo>
                  <a:pt x="4509182" y="2311619"/>
                  <a:pt x="4518473" y="2320838"/>
                  <a:pt x="4518473" y="2332209"/>
                </a:cubicBezTo>
                <a:cubicBezTo>
                  <a:pt x="4518473" y="2343581"/>
                  <a:pt x="4509182" y="2352800"/>
                  <a:pt x="4497721" y="2352800"/>
                </a:cubicBezTo>
                <a:cubicBezTo>
                  <a:pt x="4486251" y="2352800"/>
                  <a:pt x="4476960" y="2343581"/>
                  <a:pt x="4476960" y="2332209"/>
                </a:cubicBezTo>
                <a:cubicBezTo>
                  <a:pt x="4476960" y="2320838"/>
                  <a:pt x="4486251" y="2311619"/>
                  <a:pt x="4497721" y="2311619"/>
                </a:cubicBezTo>
                <a:close/>
                <a:moveTo>
                  <a:pt x="4434766" y="2311619"/>
                </a:moveTo>
                <a:cubicBezTo>
                  <a:pt x="4446227" y="2311619"/>
                  <a:pt x="4455518" y="2320838"/>
                  <a:pt x="4455518" y="2332209"/>
                </a:cubicBezTo>
                <a:cubicBezTo>
                  <a:pt x="4455518" y="2343581"/>
                  <a:pt x="4446227" y="2352800"/>
                  <a:pt x="4434766" y="2352800"/>
                </a:cubicBezTo>
                <a:cubicBezTo>
                  <a:pt x="4423296" y="2352800"/>
                  <a:pt x="4414005" y="2343581"/>
                  <a:pt x="4414005" y="2332209"/>
                </a:cubicBezTo>
                <a:cubicBezTo>
                  <a:pt x="4414005" y="2320838"/>
                  <a:pt x="4423296" y="2311619"/>
                  <a:pt x="4434766" y="2311619"/>
                </a:cubicBezTo>
                <a:close/>
                <a:moveTo>
                  <a:pt x="4371380" y="2311619"/>
                </a:moveTo>
                <a:cubicBezTo>
                  <a:pt x="4382841" y="2311619"/>
                  <a:pt x="4392132" y="2320838"/>
                  <a:pt x="4392132" y="2332209"/>
                </a:cubicBezTo>
                <a:cubicBezTo>
                  <a:pt x="4392132" y="2343581"/>
                  <a:pt x="4382841" y="2352800"/>
                  <a:pt x="4371380" y="2352800"/>
                </a:cubicBezTo>
                <a:cubicBezTo>
                  <a:pt x="4359910" y="2352800"/>
                  <a:pt x="4350619" y="2343581"/>
                  <a:pt x="4350619" y="2332209"/>
                </a:cubicBezTo>
                <a:cubicBezTo>
                  <a:pt x="4350619" y="2320838"/>
                  <a:pt x="4359910" y="2311619"/>
                  <a:pt x="4371380" y="2311619"/>
                </a:cubicBezTo>
                <a:close/>
                <a:moveTo>
                  <a:pt x="4308514" y="2311619"/>
                </a:moveTo>
                <a:cubicBezTo>
                  <a:pt x="4319975" y="2311619"/>
                  <a:pt x="4329266" y="2320838"/>
                  <a:pt x="4329266" y="2332209"/>
                </a:cubicBezTo>
                <a:cubicBezTo>
                  <a:pt x="4329266" y="2343581"/>
                  <a:pt x="4319975" y="2352800"/>
                  <a:pt x="4308514" y="2352800"/>
                </a:cubicBezTo>
                <a:cubicBezTo>
                  <a:pt x="4297044" y="2352800"/>
                  <a:pt x="4287753" y="2343581"/>
                  <a:pt x="4287753" y="2332209"/>
                </a:cubicBezTo>
                <a:cubicBezTo>
                  <a:pt x="4287753" y="2320838"/>
                  <a:pt x="4297044" y="2311619"/>
                  <a:pt x="4308514" y="2311619"/>
                </a:cubicBezTo>
                <a:close/>
                <a:moveTo>
                  <a:pt x="4244788" y="2311619"/>
                </a:moveTo>
                <a:cubicBezTo>
                  <a:pt x="4256249" y="2311619"/>
                  <a:pt x="4265540" y="2320838"/>
                  <a:pt x="4265540" y="2332209"/>
                </a:cubicBezTo>
                <a:cubicBezTo>
                  <a:pt x="4265540" y="2343581"/>
                  <a:pt x="4256249" y="2352800"/>
                  <a:pt x="4244788" y="2352800"/>
                </a:cubicBezTo>
                <a:cubicBezTo>
                  <a:pt x="4233318" y="2352800"/>
                  <a:pt x="4224027" y="2343581"/>
                  <a:pt x="4224027" y="2332209"/>
                </a:cubicBezTo>
                <a:cubicBezTo>
                  <a:pt x="4224027" y="2320838"/>
                  <a:pt x="4233318" y="2311619"/>
                  <a:pt x="4244788" y="2311619"/>
                </a:cubicBezTo>
                <a:close/>
                <a:moveTo>
                  <a:pt x="4181922" y="2311619"/>
                </a:moveTo>
                <a:cubicBezTo>
                  <a:pt x="4193383" y="2311619"/>
                  <a:pt x="4202674" y="2320838"/>
                  <a:pt x="4202674" y="2332209"/>
                </a:cubicBezTo>
                <a:cubicBezTo>
                  <a:pt x="4202674" y="2343581"/>
                  <a:pt x="4193383" y="2352800"/>
                  <a:pt x="4181922" y="2352800"/>
                </a:cubicBezTo>
                <a:cubicBezTo>
                  <a:pt x="4170452" y="2352800"/>
                  <a:pt x="4161161" y="2343581"/>
                  <a:pt x="4161161" y="2332209"/>
                </a:cubicBezTo>
                <a:cubicBezTo>
                  <a:pt x="4161161" y="2320838"/>
                  <a:pt x="4170452" y="2311619"/>
                  <a:pt x="4181922" y="2311619"/>
                </a:cubicBezTo>
                <a:close/>
                <a:moveTo>
                  <a:pt x="4118796" y="2311619"/>
                </a:moveTo>
                <a:cubicBezTo>
                  <a:pt x="4130257" y="2311619"/>
                  <a:pt x="4139548" y="2320838"/>
                  <a:pt x="4139548" y="2332209"/>
                </a:cubicBezTo>
                <a:cubicBezTo>
                  <a:pt x="4139548" y="2343581"/>
                  <a:pt x="4130257" y="2352800"/>
                  <a:pt x="4118796" y="2352800"/>
                </a:cubicBezTo>
                <a:cubicBezTo>
                  <a:pt x="4107326" y="2352800"/>
                  <a:pt x="4098035" y="2343581"/>
                  <a:pt x="4098035" y="2332209"/>
                </a:cubicBezTo>
                <a:cubicBezTo>
                  <a:pt x="4098035" y="2320838"/>
                  <a:pt x="4107326" y="2311619"/>
                  <a:pt x="4118796" y="2311619"/>
                </a:cubicBezTo>
                <a:close/>
                <a:moveTo>
                  <a:pt x="4056011" y="2311619"/>
                </a:moveTo>
                <a:cubicBezTo>
                  <a:pt x="4067472" y="2311619"/>
                  <a:pt x="4076763" y="2320838"/>
                  <a:pt x="4076763" y="2332209"/>
                </a:cubicBezTo>
                <a:cubicBezTo>
                  <a:pt x="4076763" y="2343581"/>
                  <a:pt x="4067472" y="2352800"/>
                  <a:pt x="4056011" y="2352800"/>
                </a:cubicBezTo>
                <a:cubicBezTo>
                  <a:pt x="4044541" y="2352800"/>
                  <a:pt x="4035250" y="2343581"/>
                  <a:pt x="4035250" y="2332209"/>
                </a:cubicBezTo>
                <a:cubicBezTo>
                  <a:pt x="4035250" y="2320838"/>
                  <a:pt x="4044541" y="2311619"/>
                  <a:pt x="4056011" y="2311619"/>
                </a:cubicBezTo>
                <a:close/>
                <a:moveTo>
                  <a:pt x="3992285" y="2311619"/>
                </a:moveTo>
                <a:cubicBezTo>
                  <a:pt x="4003746" y="2311619"/>
                  <a:pt x="4013037" y="2320838"/>
                  <a:pt x="4013037" y="2332209"/>
                </a:cubicBezTo>
                <a:cubicBezTo>
                  <a:pt x="4013037" y="2343581"/>
                  <a:pt x="4003746" y="2352800"/>
                  <a:pt x="3992285" y="2352800"/>
                </a:cubicBezTo>
                <a:cubicBezTo>
                  <a:pt x="3980815" y="2352800"/>
                  <a:pt x="3971524" y="2343581"/>
                  <a:pt x="3971524" y="2332209"/>
                </a:cubicBezTo>
                <a:cubicBezTo>
                  <a:pt x="3971524" y="2320838"/>
                  <a:pt x="3980815" y="2311619"/>
                  <a:pt x="3992285" y="2311619"/>
                </a:cubicBezTo>
                <a:close/>
                <a:moveTo>
                  <a:pt x="3929419" y="2311619"/>
                </a:moveTo>
                <a:cubicBezTo>
                  <a:pt x="3940880" y="2311619"/>
                  <a:pt x="3950171" y="2320838"/>
                  <a:pt x="3950171" y="2332209"/>
                </a:cubicBezTo>
                <a:cubicBezTo>
                  <a:pt x="3950171" y="2343581"/>
                  <a:pt x="3940880" y="2352800"/>
                  <a:pt x="3929419" y="2352800"/>
                </a:cubicBezTo>
                <a:cubicBezTo>
                  <a:pt x="3917949" y="2352800"/>
                  <a:pt x="3908658" y="2343581"/>
                  <a:pt x="3908658" y="2332209"/>
                </a:cubicBezTo>
                <a:cubicBezTo>
                  <a:pt x="3908658" y="2320838"/>
                  <a:pt x="3917949" y="2311619"/>
                  <a:pt x="3929419" y="2311619"/>
                </a:cubicBezTo>
                <a:close/>
                <a:moveTo>
                  <a:pt x="3872867" y="2311287"/>
                </a:moveTo>
                <a:cubicBezTo>
                  <a:pt x="3884328" y="2311287"/>
                  <a:pt x="3893619" y="2320506"/>
                  <a:pt x="3893619" y="2331877"/>
                </a:cubicBezTo>
                <a:cubicBezTo>
                  <a:pt x="3893619" y="2343249"/>
                  <a:pt x="3884328" y="2352468"/>
                  <a:pt x="3872867" y="2352468"/>
                </a:cubicBezTo>
                <a:cubicBezTo>
                  <a:pt x="3861397" y="2352468"/>
                  <a:pt x="3852106" y="2343249"/>
                  <a:pt x="3852106" y="2331877"/>
                </a:cubicBezTo>
                <a:cubicBezTo>
                  <a:pt x="3852106" y="2320506"/>
                  <a:pt x="3861397" y="2311287"/>
                  <a:pt x="3872867" y="2311287"/>
                </a:cubicBezTo>
                <a:close/>
                <a:moveTo>
                  <a:pt x="3810082" y="2311287"/>
                </a:moveTo>
                <a:cubicBezTo>
                  <a:pt x="3821543" y="2311287"/>
                  <a:pt x="3830834" y="2320506"/>
                  <a:pt x="3830834" y="2331877"/>
                </a:cubicBezTo>
                <a:cubicBezTo>
                  <a:pt x="3830834" y="2343249"/>
                  <a:pt x="3821543" y="2352468"/>
                  <a:pt x="3810082" y="2352468"/>
                </a:cubicBezTo>
                <a:cubicBezTo>
                  <a:pt x="3798612" y="2352468"/>
                  <a:pt x="3789321" y="2343249"/>
                  <a:pt x="3789321" y="2331877"/>
                </a:cubicBezTo>
                <a:cubicBezTo>
                  <a:pt x="3789321" y="2320506"/>
                  <a:pt x="3798612" y="2311287"/>
                  <a:pt x="3810082" y="2311287"/>
                </a:cubicBezTo>
                <a:close/>
                <a:moveTo>
                  <a:pt x="3746364" y="2311287"/>
                </a:moveTo>
                <a:cubicBezTo>
                  <a:pt x="3757825" y="2311287"/>
                  <a:pt x="3767116" y="2320506"/>
                  <a:pt x="3767116" y="2331877"/>
                </a:cubicBezTo>
                <a:cubicBezTo>
                  <a:pt x="3767116" y="2343249"/>
                  <a:pt x="3757825" y="2352468"/>
                  <a:pt x="3746364" y="2352468"/>
                </a:cubicBezTo>
                <a:cubicBezTo>
                  <a:pt x="3734894" y="2352468"/>
                  <a:pt x="3725603" y="2343249"/>
                  <a:pt x="3725603" y="2331877"/>
                </a:cubicBezTo>
                <a:cubicBezTo>
                  <a:pt x="3725603" y="2320506"/>
                  <a:pt x="3734894" y="2311287"/>
                  <a:pt x="3746364" y="2311287"/>
                </a:cubicBezTo>
                <a:close/>
                <a:moveTo>
                  <a:pt x="3683489" y="2311287"/>
                </a:moveTo>
                <a:cubicBezTo>
                  <a:pt x="3694950" y="2311287"/>
                  <a:pt x="3704241" y="2320506"/>
                  <a:pt x="3704241" y="2331877"/>
                </a:cubicBezTo>
                <a:cubicBezTo>
                  <a:pt x="3704241" y="2343249"/>
                  <a:pt x="3694950" y="2352468"/>
                  <a:pt x="3683489" y="2352468"/>
                </a:cubicBezTo>
                <a:cubicBezTo>
                  <a:pt x="3672019" y="2352468"/>
                  <a:pt x="3662728" y="2343249"/>
                  <a:pt x="3662728" y="2331877"/>
                </a:cubicBezTo>
                <a:cubicBezTo>
                  <a:pt x="3662728" y="2320506"/>
                  <a:pt x="3672019" y="2311287"/>
                  <a:pt x="3683489" y="2311287"/>
                </a:cubicBezTo>
                <a:close/>
                <a:moveTo>
                  <a:pt x="2483167" y="2311287"/>
                </a:moveTo>
                <a:cubicBezTo>
                  <a:pt x="2494628" y="2311287"/>
                  <a:pt x="2503919" y="2320506"/>
                  <a:pt x="2503919" y="2331877"/>
                </a:cubicBezTo>
                <a:cubicBezTo>
                  <a:pt x="2503919" y="2343249"/>
                  <a:pt x="2494628" y="2352468"/>
                  <a:pt x="2483167" y="2352468"/>
                </a:cubicBezTo>
                <a:cubicBezTo>
                  <a:pt x="2471697" y="2352468"/>
                  <a:pt x="2462406" y="2343249"/>
                  <a:pt x="2462406" y="2331877"/>
                </a:cubicBezTo>
                <a:cubicBezTo>
                  <a:pt x="2462406" y="2320506"/>
                  <a:pt x="2471697" y="2311287"/>
                  <a:pt x="2483167" y="2311287"/>
                </a:cubicBezTo>
                <a:close/>
                <a:moveTo>
                  <a:pt x="2420301" y="2311287"/>
                </a:moveTo>
                <a:cubicBezTo>
                  <a:pt x="2431762" y="2311287"/>
                  <a:pt x="2441053" y="2320506"/>
                  <a:pt x="2441053" y="2331877"/>
                </a:cubicBezTo>
                <a:cubicBezTo>
                  <a:pt x="2441053" y="2343249"/>
                  <a:pt x="2431762" y="2352468"/>
                  <a:pt x="2420301" y="2352468"/>
                </a:cubicBezTo>
                <a:cubicBezTo>
                  <a:pt x="2408831" y="2352468"/>
                  <a:pt x="2399540" y="2343249"/>
                  <a:pt x="2399540" y="2331877"/>
                </a:cubicBezTo>
                <a:cubicBezTo>
                  <a:pt x="2399540" y="2320506"/>
                  <a:pt x="2408831" y="2311287"/>
                  <a:pt x="2420301" y="2311287"/>
                </a:cubicBezTo>
                <a:close/>
                <a:moveTo>
                  <a:pt x="2167458" y="2311287"/>
                </a:moveTo>
                <a:cubicBezTo>
                  <a:pt x="2178919" y="2311287"/>
                  <a:pt x="2188210" y="2320506"/>
                  <a:pt x="2188210" y="2331877"/>
                </a:cubicBezTo>
                <a:cubicBezTo>
                  <a:pt x="2188210" y="2343249"/>
                  <a:pt x="2178919" y="2352468"/>
                  <a:pt x="2167458" y="2352468"/>
                </a:cubicBezTo>
                <a:cubicBezTo>
                  <a:pt x="2155988" y="2352468"/>
                  <a:pt x="2146697" y="2343249"/>
                  <a:pt x="2146697" y="2331877"/>
                </a:cubicBezTo>
                <a:cubicBezTo>
                  <a:pt x="2146697" y="2320506"/>
                  <a:pt x="2155988" y="2311287"/>
                  <a:pt x="2167458" y="2311287"/>
                </a:cubicBezTo>
                <a:close/>
                <a:moveTo>
                  <a:pt x="2104332" y="2311287"/>
                </a:moveTo>
                <a:cubicBezTo>
                  <a:pt x="2115793" y="2311287"/>
                  <a:pt x="2125084" y="2320506"/>
                  <a:pt x="2125084" y="2331877"/>
                </a:cubicBezTo>
                <a:cubicBezTo>
                  <a:pt x="2125084" y="2343249"/>
                  <a:pt x="2115793" y="2352468"/>
                  <a:pt x="2104332" y="2352468"/>
                </a:cubicBezTo>
                <a:cubicBezTo>
                  <a:pt x="2092862" y="2352468"/>
                  <a:pt x="2083571" y="2343249"/>
                  <a:pt x="2083571" y="2331877"/>
                </a:cubicBezTo>
                <a:cubicBezTo>
                  <a:pt x="2083571" y="2320506"/>
                  <a:pt x="2092862" y="2311287"/>
                  <a:pt x="2104332" y="2311287"/>
                </a:cubicBezTo>
                <a:close/>
                <a:moveTo>
                  <a:pt x="2041457" y="2311287"/>
                </a:moveTo>
                <a:cubicBezTo>
                  <a:pt x="2052918" y="2311287"/>
                  <a:pt x="2062209" y="2320506"/>
                  <a:pt x="2062209" y="2331877"/>
                </a:cubicBezTo>
                <a:cubicBezTo>
                  <a:pt x="2062209" y="2343249"/>
                  <a:pt x="2052918" y="2352468"/>
                  <a:pt x="2041457" y="2352468"/>
                </a:cubicBezTo>
                <a:cubicBezTo>
                  <a:pt x="2029987" y="2352468"/>
                  <a:pt x="2020696" y="2343249"/>
                  <a:pt x="2020696" y="2331877"/>
                </a:cubicBezTo>
                <a:cubicBezTo>
                  <a:pt x="2020696" y="2320506"/>
                  <a:pt x="2029987" y="2311287"/>
                  <a:pt x="2041457" y="2311287"/>
                </a:cubicBezTo>
                <a:close/>
                <a:moveTo>
                  <a:pt x="1977740" y="2311287"/>
                </a:moveTo>
                <a:cubicBezTo>
                  <a:pt x="1989201" y="2311287"/>
                  <a:pt x="1998492" y="2320506"/>
                  <a:pt x="1998492" y="2331877"/>
                </a:cubicBezTo>
                <a:cubicBezTo>
                  <a:pt x="1998492" y="2343249"/>
                  <a:pt x="1989201" y="2352468"/>
                  <a:pt x="1977740" y="2352468"/>
                </a:cubicBezTo>
                <a:cubicBezTo>
                  <a:pt x="1966270" y="2352468"/>
                  <a:pt x="1956979" y="2343249"/>
                  <a:pt x="1956979" y="2331877"/>
                </a:cubicBezTo>
                <a:cubicBezTo>
                  <a:pt x="1956979" y="2320506"/>
                  <a:pt x="1966270" y="2311287"/>
                  <a:pt x="1977740" y="2311287"/>
                </a:cubicBezTo>
                <a:close/>
                <a:moveTo>
                  <a:pt x="1914865" y="2311287"/>
                </a:moveTo>
                <a:cubicBezTo>
                  <a:pt x="1926326" y="2311287"/>
                  <a:pt x="1935617" y="2320506"/>
                  <a:pt x="1935617" y="2331877"/>
                </a:cubicBezTo>
                <a:cubicBezTo>
                  <a:pt x="1935617" y="2343249"/>
                  <a:pt x="1926326" y="2352468"/>
                  <a:pt x="1914865" y="2352468"/>
                </a:cubicBezTo>
                <a:cubicBezTo>
                  <a:pt x="1903395" y="2352468"/>
                  <a:pt x="1894104" y="2343249"/>
                  <a:pt x="1894104" y="2331877"/>
                </a:cubicBezTo>
                <a:cubicBezTo>
                  <a:pt x="1894104" y="2320506"/>
                  <a:pt x="1903395" y="2311287"/>
                  <a:pt x="1914865" y="2311287"/>
                </a:cubicBezTo>
                <a:close/>
                <a:moveTo>
                  <a:pt x="1851739" y="2311287"/>
                </a:moveTo>
                <a:cubicBezTo>
                  <a:pt x="1863200" y="2311287"/>
                  <a:pt x="1872491" y="2320506"/>
                  <a:pt x="1872491" y="2331877"/>
                </a:cubicBezTo>
                <a:cubicBezTo>
                  <a:pt x="1872491" y="2343249"/>
                  <a:pt x="1863200" y="2352468"/>
                  <a:pt x="1851739" y="2352468"/>
                </a:cubicBezTo>
                <a:cubicBezTo>
                  <a:pt x="1840269" y="2352468"/>
                  <a:pt x="1830978" y="2343249"/>
                  <a:pt x="1830978" y="2331877"/>
                </a:cubicBezTo>
                <a:cubicBezTo>
                  <a:pt x="1830978" y="2320506"/>
                  <a:pt x="1840269" y="2311287"/>
                  <a:pt x="1851739" y="2311287"/>
                </a:cubicBezTo>
                <a:close/>
                <a:moveTo>
                  <a:pt x="1788873" y="2311287"/>
                </a:moveTo>
                <a:cubicBezTo>
                  <a:pt x="1800334" y="2311287"/>
                  <a:pt x="1809625" y="2320506"/>
                  <a:pt x="1809625" y="2331877"/>
                </a:cubicBezTo>
                <a:cubicBezTo>
                  <a:pt x="1809625" y="2343249"/>
                  <a:pt x="1800334" y="2352468"/>
                  <a:pt x="1788873" y="2352468"/>
                </a:cubicBezTo>
                <a:cubicBezTo>
                  <a:pt x="1777403" y="2352468"/>
                  <a:pt x="1768112" y="2343249"/>
                  <a:pt x="1768112" y="2331877"/>
                </a:cubicBezTo>
                <a:cubicBezTo>
                  <a:pt x="1768112" y="2320506"/>
                  <a:pt x="1777403" y="2311287"/>
                  <a:pt x="1788873" y="2311287"/>
                </a:cubicBezTo>
                <a:close/>
                <a:moveTo>
                  <a:pt x="1725147" y="2311287"/>
                </a:moveTo>
                <a:cubicBezTo>
                  <a:pt x="1736608" y="2311287"/>
                  <a:pt x="1745899" y="2320506"/>
                  <a:pt x="1745899" y="2331877"/>
                </a:cubicBezTo>
                <a:cubicBezTo>
                  <a:pt x="1745899" y="2343249"/>
                  <a:pt x="1736608" y="2352468"/>
                  <a:pt x="1725147" y="2352468"/>
                </a:cubicBezTo>
                <a:cubicBezTo>
                  <a:pt x="1713677" y="2352468"/>
                  <a:pt x="1704386" y="2343249"/>
                  <a:pt x="1704386" y="2331877"/>
                </a:cubicBezTo>
                <a:cubicBezTo>
                  <a:pt x="1704386" y="2320506"/>
                  <a:pt x="1713677" y="2311287"/>
                  <a:pt x="1725147" y="2311287"/>
                </a:cubicBezTo>
                <a:close/>
                <a:moveTo>
                  <a:pt x="1662281" y="2311287"/>
                </a:moveTo>
                <a:cubicBezTo>
                  <a:pt x="1673742" y="2311287"/>
                  <a:pt x="1683033" y="2320506"/>
                  <a:pt x="1683033" y="2331877"/>
                </a:cubicBezTo>
                <a:cubicBezTo>
                  <a:pt x="1683033" y="2343249"/>
                  <a:pt x="1673742" y="2352468"/>
                  <a:pt x="1662281" y="2352468"/>
                </a:cubicBezTo>
                <a:cubicBezTo>
                  <a:pt x="1650811" y="2352468"/>
                  <a:pt x="1641520" y="2343249"/>
                  <a:pt x="1641520" y="2331877"/>
                </a:cubicBezTo>
                <a:cubicBezTo>
                  <a:pt x="1641520" y="2320506"/>
                  <a:pt x="1650811" y="2311287"/>
                  <a:pt x="1662281" y="2311287"/>
                </a:cubicBezTo>
                <a:close/>
                <a:moveTo>
                  <a:pt x="1599155" y="2311287"/>
                </a:moveTo>
                <a:cubicBezTo>
                  <a:pt x="1610616" y="2311287"/>
                  <a:pt x="1619907" y="2320506"/>
                  <a:pt x="1619907" y="2331877"/>
                </a:cubicBezTo>
                <a:cubicBezTo>
                  <a:pt x="1619907" y="2343249"/>
                  <a:pt x="1610616" y="2352468"/>
                  <a:pt x="1599155" y="2352468"/>
                </a:cubicBezTo>
                <a:cubicBezTo>
                  <a:pt x="1587685" y="2352468"/>
                  <a:pt x="1578394" y="2343249"/>
                  <a:pt x="1578394" y="2331877"/>
                </a:cubicBezTo>
                <a:cubicBezTo>
                  <a:pt x="1578394" y="2320506"/>
                  <a:pt x="1587685" y="2311287"/>
                  <a:pt x="1599155" y="2311287"/>
                </a:cubicBezTo>
                <a:close/>
                <a:moveTo>
                  <a:pt x="1536281" y="2311287"/>
                </a:moveTo>
                <a:cubicBezTo>
                  <a:pt x="1547742" y="2311287"/>
                  <a:pt x="1557033" y="2320506"/>
                  <a:pt x="1557033" y="2331877"/>
                </a:cubicBezTo>
                <a:cubicBezTo>
                  <a:pt x="1557033" y="2343249"/>
                  <a:pt x="1547742" y="2352468"/>
                  <a:pt x="1536281" y="2352468"/>
                </a:cubicBezTo>
                <a:cubicBezTo>
                  <a:pt x="1524811" y="2352468"/>
                  <a:pt x="1515520" y="2343249"/>
                  <a:pt x="1515520" y="2331877"/>
                </a:cubicBezTo>
                <a:cubicBezTo>
                  <a:pt x="1515520" y="2320506"/>
                  <a:pt x="1524811" y="2311287"/>
                  <a:pt x="1536281" y="2311287"/>
                </a:cubicBezTo>
                <a:close/>
                <a:moveTo>
                  <a:pt x="1472563" y="2311287"/>
                </a:moveTo>
                <a:cubicBezTo>
                  <a:pt x="1484024" y="2311287"/>
                  <a:pt x="1493315" y="2320506"/>
                  <a:pt x="1493315" y="2331877"/>
                </a:cubicBezTo>
                <a:cubicBezTo>
                  <a:pt x="1493315" y="2343249"/>
                  <a:pt x="1484024" y="2352468"/>
                  <a:pt x="1472563" y="2352468"/>
                </a:cubicBezTo>
                <a:cubicBezTo>
                  <a:pt x="1461093" y="2352468"/>
                  <a:pt x="1451802" y="2343249"/>
                  <a:pt x="1451802" y="2331877"/>
                </a:cubicBezTo>
                <a:cubicBezTo>
                  <a:pt x="1451802" y="2320506"/>
                  <a:pt x="1461093" y="2311287"/>
                  <a:pt x="1472563" y="2311287"/>
                </a:cubicBezTo>
                <a:close/>
                <a:moveTo>
                  <a:pt x="1409688" y="2311287"/>
                </a:moveTo>
                <a:cubicBezTo>
                  <a:pt x="1421149" y="2311287"/>
                  <a:pt x="1430440" y="2320506"/>
                  <a:pt x="1430440" y="2331877"/>
                </a:cubicBezTo>
                <a:cubicBezTo>
                  <a:pt x="1430440" y="2343249"/>
                  <a:pt x="1421149" y="2352468"/>
                  <a:pt x="1409688" y="2352468"/>
                </a:cubicBezTo>
                <a:cubicBezTo>
                  <a:pt x="1398218" y="2352468"/>
                  <a:pt x="1388927" y="2343249"/>
                  <a:pt x="1388927" y="2331877"/>
                </a:cubicBezTo>
                <a:cubicBezTo>
                  <a:pt x="1388927" y="2320506"/>
                  <a:pt x="1398218" y="2311287"/>
                  <a:pt x="1409688" y="2311287"/>
                </a:cubicBezTo>
                <a:close/>
                <a:moveTo>
                  <a:pt x="1346311" y="2311287"/>
                </a:moveTo>
                <a:cubicBezTo>
                  <a:pt x="1357772" y="2311287"/>
                  <a:pt x="1367063" y="2320506"/>
                  <a:pt x="1367063" y="2331877"/>
                </a:cubicBezTo>
                <a:cubicBezTo>
                  <a:pt x="1367063" y="2343249"/>
                  <a:pt x="1357772" y="2352468"/>
                  <a:pt x="1346311" y="2352468"/>
                </a:cubicBezTo>
                <a:cubicBezTo>
                  <a:pt x="1334841" y="2352468"/>
                  <a:pt x="1325550" y="2343249"/>
                  <a:pt x="1325550" y="2331877"/>
                </a:cubicBezTo>
                <a:cubicBezTo>
                  <a:pt x="1325550" y="2320506"/>
                  <a:pt x="1334841" y="2311287"/>
                  <a:pt x="1346311" y="2311287"/>
                </a:cubicBezTo>
                <a:close/>
                <a:moveTo>
                  <a:pt x="1283437" y="2311287"/>
                </a:moveTo>
                <a:cubicBezTo>
                  <a:pt x="1294898" y="2311287"/>
                  <a:pt x="1304189" y="2320506"/>
                  <a:pt x="1304189" y="2331877"/>
                </a:cubicBezTo>
                <a:cubicBezTo>
                  <a:pt x="1304189" y="2343249"/>
                  <a:pt x="1294898" y="2352468"/>
                  <a:pt x="1283437" y="2352468"/>
                </a:cubicBezTo>
                <a:cubicBezTo>
                  <a:pt x="1271967" y="2352468"/>
                  <a:pt x="1262676" y="2343249"/>
                  <a:pt x="1262676" y="2331877"/>
                </a:cubicBezTo>
                <a:cubicBezTo>
                  <a:pt x="1262676" y="2320506"/>
                  <a:pt x="1271967" y="2311287"/>
                  <a:pt x="1283437" y="2311287"/>
                </a:cubicBezTo>
                <a:close/>
                <a:moveTo>
                  <a:pt x="1219719" y="2311287"/>
                </a:moveTo>
                <a:cubicBezTo>
                  <a:pt x="1231180" y="2311287"/>
                  <a:pt x="1240471" y="2320506"/>
                  <a:pt x="1240471" y="2331877"/>
                </a:cubicBezTo>
                <a:cubicBezTo>
                  <a:pt x="1240471" y="2343249"/>
                  <a:pt x="1231180" y="2352468"/>
                  <a:pt x="1219719" y="2352468"/>
                </a:cubicBezTo>
                <a:cubicBezTo>
                  <a:pt x="1208249" y="2352468"/>
                  <a:pt x="1198958" y="2343249"/>
                  <a:pt x="1198958" y="2331877"/>
                </a:cubicBezTo>
                <a:cubicBezTo>
                  <a:pt x="1198958" y="2320506"/>
                  <a:pt x="1208249" y="2311287"/>
                  <a:pt x="1219719" y="2311287"/>
                </a:cubicBezTo>
                <a:close/>
                <a:moveTo>
                  <a:pt x="1156844" y="2311287"/>
                </a:moveTo>
                <a:cubicBezTo>
                  <a:pt x="1168305" y="2311287"/>
                  <a:pt x="1177596" y="2320506"/>
                  <a:pt x="1177596" y="2331877"/>
                </a:cubicBezTo>
                <a:cubicBezTo>
                  <a:pt x="1177596" y="2343249"/>
                  <a:pt x="1168305" y="2352468"/>
                  <a:pt x="1156844" y="2352468"/>
                </a:cubicBezTo>
                <a:cubicBezTo>
                  <a:pt x="1145374" y="2352468"/>
                  <a:pt x="1136083" y="2343249"/>
                  <a:pt x="1136083" y="2331877"/>
                </a:cubicBezTo>
                <a:cubicBezTo>
                  <a:pt x="1136083" y="2320506"/>
                  <a:pt x="1145374" y="2311287"/>
                  <a:pt x="1156844" y="2311287"/>
                </a:cubicBezTo>
                <a:close/>
                <a:moveTo>
                  <a:pt x="1093719" y="2311287"/>
                </a:moveTo>
                <a:cubicBezTo>
                  <a:pt x="1105180" y="2311287"/>
                  <a:pt x="1114471" y="2320506"/>
                  <a:pt x="1114471" y="2331877"/>
                </a:cubicBezTo>
                <a:cubicBezTo>
                  <a:pt x="1114471" y="2343249"/>
                  <a:pt x="1105180" y="2352468"/>
                  <a:pt x="1093719" y="2352468"/>
                </a:cubicBezTo>
                <a:cubicBezTo>
                  <a:pt x="1082249" y="2352468"/>
                  <a:pt x="1072958" y="2343249"/>
                  <a:pt x="1072958" y="2331877"/>
                </a:cubicBezTo>
                <a:cubicBezTo>
                  <a:pt x="1072958" y="2320506"/>
                  <a:pt x="1082249" y="2311287"/>
                  <a:pt x="1093719" y="2311287"/>
                </a:cubicBezTo>
                <a:close/>
                <a:moveTo>
                  <a:pt x="1030853" y="2311287"/>
                </a:moveTo>
                <a:cubicBezTo>
                  <a:pt x="1042314" y="2311287"/>
                  <a:pt x="1051605" y="2320506"/>
                  <a:pt x="1051605" y="2331877"/>
                </a:cubicBezTo>
                <a:cubicBezTo>
                  <a:pt x="1051605" y="2343249"/>
                  <a:pt x="1042314" y="2352468"/>
                  <a:pt x="1030853" y="2352468"/>
                </a:cubicBezTo>
                <a:cubicBezTo>
                  <a:pt x="1019383" y="2352468"/>
                  <a:pt x="1010092" y="2343249"/>
                  <a:pt x="1010092" y="2331877"/>
                </a:cubicBezTo>
                <a:cubicBezTo>
                  <a:pt x="1010092" y="2320506"/>
                  <a:pt x="1019383" y="2311287"/>
                  <a:pt x="1030853" y="2311287"/>
                </a:cubicBezTo>
                <a:close/>
                <a:moveTo>
                  <a:pt x="6708567" y="2249004"/>
                </a:moveTo>
                <a:cubicBezTo>
                  <a:pt x="6720028" y="2249004"/>
                  <a:pt x="6729319" y="2258223"/>
                  <a:pt x="6729319" y="2269594"/>
                </a:cubicBezTo>
                <a:cubicBezTo>
                  <a:pt x="6729319" y="2280966"/>
                  <a:pt x="6720028" y="2290185"/>
                  <a:pt x="6708567" y="2290185"/>
                </a:cubicBezTo>
                <a:cubicBezTo>
                  <a:pt x="6697097" y="2290185"/>
                  <a:pt x="6687806" y="2280966"/>
                  <a:pt x="6687806" y="2269594"/>
                </a:cubicBezTo>
                <a:cubicBezTo>
                  <a:pt x="6687806" y="2258223"/>
                  <a:pt x="6697097" y="2249004"/>
                  <a:pt x="6708567" y="2249004"/>
                </a:cubicBezTo>
                <a:close/>
                <a:moveTo>
                  <a:pt x="6645352" y="2249004"/>
                </a:moveTo>
                <a:cubicBezTo>
                  <a:pt x="6656813" y="2249004"/>
                  <a:pt x="6666104" y="2258223"/>
                  <a:pt x="6666104" y="2269594"/>
                </a:cubicBezTo>
                <a:cubicBezTo>
                  <a:pt x="6666104" y="2280966"/>
                  <a:pt x="6656813" y="2290185"/>
                  <a:pt x="6645352" y="2290185"/>
                </a:cubicBezTo>
                <a:cubicBezTo>
                  <a:pt x="6633882" y="2290185"/>
                  <a:pt x="6624591" y="2280966"/>
                  <a:pt x="6624591" y="2269594"/>
                </a:cubicBezTo>
                <a:cubicBezTo>
                  <a:pt x="6624591" y="2258223"/>
                  <a:pt x="6633882" y="2249004"/>
                  <a:pt x="6645352" y="2249004"/>
                </a:cubicBezTo>
                <a:close/>
                <a:moveTo>
                  <a:pt x="6582567" y="2249004"/>
                </a:moveTo>
                <a:cubicBezTo>
                  <a:pt x="6594028" y="2249004"/>
                  <a:pt x="6603319" y="2258223"/>
                  <a:pt x="6603319" y="2269594"/>
                </a:cubicBezTo>
                <a:cubicBezTo>
                  <a:pt x="6603319" y="2280966"/>
                  <a:pt x="6594028" y="2290185"/>
                  <a:pt x="6582567" y="2290185"/>
                </a:cubicBezTo>
                <a:cubicBezTo>
                  <a:pt x="6571097" y="2290185"/>
                  <a:pt x="6561806" y="2280966"/>
                  <a:pt x="6561806" y="2269594"/>
                </a:cubicBezTo>
                <a:cubicBezTo>
                  <a:pt x="6561806" y="2258223"/>
                  <a:pt x="6571097" y="2249004"/>
                  <a:pt x="6582567" y="2249004"/>
                </a:cubicBezTo>
                <a:close/>
                <a:moveTo>
                  <a:pt x="6518849" y="2249004"/>
                </a:moveTo>
                <a:cubicBezTo>
                  <a:pt x="6530310" y="2249004"/>
                  <a:pt x="6539601" y="2258223"/>
                  <a:pt x="6539601" y="2269594"/>
                </a:cubicBezTo>
                <a:cubicBezTo>
                  <a:pt x="6539601" y="2280966"/>
                  <a:pt x="6530310" y="2290185"/>
                  <a:pt x="6518849" y="2290185"/>
                </a:cubicBezTo>
                <a:cubicBezTo>
                  <a:pt x="6507379" y="2290185"/>
                  <a:pt x="6498088" y="2280966"/>
                  <a:pt x="6498088" y="2269594"/>
                </a:cubicBezTo>
                <a:cubicBezTo>
                  <a:pt x="6498088" y="2258223"/>
                  <a:pt x="6507379" y="2249004"/>
                  <a:pt x="6518849" y="2249004"/>
                </a:cubicBezTo>
                <a:close/>
                <a:moveTo>
                  <a:pt x="6455974" y="2249004"/>
                </a:moveTo>
                <a:cubicBezTo>
                  <a:pt x="6467435" y="2249004"/>
                  <a:pt x="6476726" y="2258223"/>
                  <a:pt x="6476726" y="2269594"/>
                </a:cubicBezTo>
                <a:cubicBezTo>
                  <a:pt x="6476726" y="2280966"/>
                  <a:pt x="6467435" y="2290185"/>
                  <a:pt x="6455974" y="2290185"/>
                </a:cubicBezTo>
                <a:cubicBezTo>
                  <a:pt x="6444504" y="2290185"/>
                  <a:pt x="6435213" y="2280966"/>
                  <a:pt x="6435213" y="2269594"/>
                </a:cubicBezTo>
                <a:cubicBezTo>
                  <a:pt x="6435213" y="2258223"/>
                  <a:pt x="6444504" y="2249004"/>
                  <a:pt x="6455974" y="2249004"/>
                </a:cubicBezTo>
                <a:close/>
                <a:moveTo>
                  <a:pt x="6392508" y="2249004"/>
                </a:moveTo>
                <a:cubicBezTo>
                  <a:pt x="6403969" y="2249004"/>
                  <a:pt x="6413260" y="2258223"/>
                  <a:pt x="6413260" y="2269594"/>
                </a:cubicBezTo>
                <a:cubicBezTo>
                  <a:pt x="6413260" y="2280966"/>
                  <a:pt x="6403969" y="2290185"/>
                  <a:pt x="6392508" y="2290185"/>
                </a:cubicBezTo>
                <a:cubicBezTo>
                  <a:pt x="6381038" y="2290185"/>
                  <a:pt x="6371747" y="2280966"/>
                  <a:pt x="6371747" y="2269594"/>
                </a:cubicBezTo>
                <a:cubicBezTo>
                  <a:pt x="6371747" y="2258223"/>
                  <a:pt x="6381038" y="2249004"/>
                  <a:pt x="6392508" y="2249004"/>
                </a:cubicBezTo>
                <a:close/>
                <a:moveTo>
                  <a:pt x="6329723" y="2249004"/>
                </a:moveTo>
                <a:cubicBezTo>
                  <a:pt x="6341184" y="2249004"/>
                  <a:pt x="6350475" y="2258223"/>
                  <a:pt x="6350475" y="2269594"/>
                </a:cubicBezTo>
                <a:cubicBezTo>
                  <a:pt x="6350475" y="2280966"/>
                  <a:pt x="6341184" y="2290185"/>
                  <a:pt x="6329723" y="2290185"/>
                </a:cubicBezTo>
                <a:cubicBezTo>
                  <a:pt x="6318253" y="2290185"/>
                  <a:pt x="6308962" y="2280966"/>
                  <a:pt x="6308962" y="2269594"/>
                </a:cubicBezTo>
                <a:cubicBezTo>
                  <a:pt x="6308962" y="2258223"/>
                  <a:pt x="6318253" y="2249004"/>
                  <a:pt x="6329723" y="2249004"/>
                </a:cubicBezTo>
                <a:close/>
                <a:moveTo>
                  <a:pt x="6266005" y="2249004"/>
                </a:moveTo>
                <a:cubicBezTo>
                  <a:pt x="6277466" y="2249004"/>
                  <a:pt x="6286757" y="2258223"/>
                  <a:pt x="6286757" y="2269594"/>
                </a:cubicBezTo>
                <a:cubicBezTo>
                  <a:pt x="6286757" y="2280966"/>
                  <a:pt x="6277466" y="2290185"/>
                  <a:pt x="6266005" y="2290185"/>
                </a:cubicBezTo>
                <a:cubicBezTo>
                  <a:pt x="6254535" y="2290185"/>
                  <a:pt x="6245244" y="2280966"/>
                  <a:pt x="6245244" y="2269594"/>
                </a:cubicBezTo>
                <a:cubicBezTo>
                  <a:pt x="6245244" y="2258223"/>
                  <a:pt x="6254535" y="2249004"/>
                  <a:pt x="6266005" y="2249004"/>
                </a:cubicBezTo>
                <a:close/>
                <a:moveTo>
                  <a:pt x="6203130" y="2249004"/>
                </a:moveTo>
                <a:cubicBezTo>
                  <a:pt x="6214591" y="2249004"/>
                  <a:pt x="6223882" y="2258223"/>
                  <a:pt x="6223882" y="2269594"/>
                </a:cubicBezTo>
                <a:cubicBezTo>
                  <a:pt x="6223882" y="2280966"/>
                  <a:pt x="6214591" y="2290185"/>
                  <a:pt x="6203130" y="2290185"/>
                </a:cubicBezTo>
                <a:cubicBezTo>
                  <a:pt x="6191660" y="2290185"/>
                  <a:pt x="6182369" y="2280966"/>
                  <a:pt x="6182369" y="2269594"/>
                </a:cubicBezTo>
                <a:cubicBezTo>
                  <a:pt x="6182369" y="2258223"/>
                  <a:pt x="6191660" y="2249004"/>
                  <a:pt x="6203130" y="2249004"/>
                </a:cubicBezTo>
                <a:close/>
                <a:moveTo>
                  <a:pt x="6140005" y="2249004"/>
                </a:moveTo>
                <a:cubicBezTo>
                  <a:pt x="6151466" y="2249004"/>
                  <a:pt x="6160757" y="2258223"/>
                  <a:pt x="6160757" y="2269594"/>
                </a:cubicBezTo>
                <a:cubicBezTo>
                  <a:pt x="6160757" y="2280966"/>
                  <a:pt x="6151466" y="2290185"/>
                  <a:pt x="6140005" y="2290185"/>
                </a:cubicBezTo>
                <a:cubicBezTo>
                  <a:pt x="6128535" y="2290185"/>
                  <a:pt x="6119244" y="2280966"/>
                  <a:pt x="6119244" y="2269594"/>
                </a:cubicBezTo>
                <a:cubicBezTo>
                  <a:pt x="6119244" y="2258223"/>
                  <a:pt x="6128535" y="2249004"/>
                  <a:pt x="6140005" y="2249004"/>
                </a:cubicBezTo>
                <a:close/>
                <a:moveTo>
                  <a:pt x="6077139" y="2249004"/>
                </a:moveTo>
                <a:cubicBezTo>
                  <a:pt x="6088600" y="2249004"/>
                  <a:pt x="6097891" y="2258223"/>
                  <a:pt x="6097891" y="2269594"/>
                </a:cubicBezTo>
                <a:cubicBezTo>
                  <a:pt x="6097891" y="2280966"/>
                  <a:pt x="6088600" y="2290185"/>
                  <a:pt x="6077139" y="2290185"/>
                </a:cubicBezTo>
                <a:cubicBezTo>
                  <a:pt x="6065669" y="2290185"/>
                  <a:pt x="6056378" y="2280966"/>
                  <a:pt x="6056378" y="2269594"/>
                </a:cubicBezTo>
                <a:cubicBezTo>
                  <a:pt x="6056378" y="2258223"/>
                  <a:pt x="6065669" y="2249004"/>
                  <a:pt x="6077139" y="2249004"/>
                </a:cubicBezTo>
                <a:close/>
                <a:moveTo>
                  <a:pt x="6013412" y="2249004"/>
                </a:moveTo>
                <a:cubicBezTo>
                  <a:pt x="6024873" y="2249004"/>
                  <a:pt x="6034164" y="2258223"/>
                  <a:pt x="6034164" y="2269594"/>
                </a:cubicBezTo>
                <a:cubicBezTo>
                  <a:pt x="6034164" y="2280966"/>
                  <a:pt x="6024873" y="2290185"/>
                  <a:pt x="6013412" y="2290185"/>
                </a:cubicBezTo>
                <a:cubicBezTo>
                  <a:pt x="6001942" y="2290185"/>
                  <a:pt x="5992651" y="2280966"/>
                  <a:pt x="5992651" y="2269594"/>
                </a:cubicBezTo>
                <a:cubicBezTo>
                  <a:pt x="5992651" y="2258223"/>
                  <a:pt x="6001942" y="2249004"/>
                  <a:pt x="6013412" y="2249004"/>
                </a:cubicBezTo>
                <a:close/>
                <a:moveTo>
                  <a:pt x="5950547" y="2249004"/>
                </a:moveTo>
                <a:cubicBezTo>
                  <a:pt x="5962008" y="2249004"/>
                  <a:pt x="5971299" y="2258223"/>
                  <a:pt x="5971299" y="2269594"/>
                </a:cubicBezTo>
                <a:cubicBezTo>
                  <a:pt x="5971299" y="2280966"/>
                  <a:pt x="5962008" y="2290185"/>
                  <a:pt x="5950547" y="2290185"/>
                </a:cubicBezTo>
                <a:cubicBezTo>
                  <a:pt x="5939077" y="2290185"/>
                  <a:pt x="5929786" y="2280966"/>
                  <a:pt x="5929786" y="2269594"/>
                </a:cubicBezTo>
                <a:cubicBezTo>
                  <a:pt x="5929786" y="2258223"/>
                  <a:pt x="5939077" y="2249004"/>
                  <a:pt x="5950547" y="2249004"/>
                </a:cubicBezTo>
                <a:close/>
                <a:moveTo>
                  <a:pt x="5887421" y="2249004"/>
                </a:moveTo>
                <a:cubicBezTo>
                  <a:pt x="5898882" y="2249004"/>
                  <a:pt x="5908173" y="2258223"/>
                  <a:pt x="5908173" y="2269594"/>
                </a:cubicBezTo>
                <a:cubicBezTo>
                  <a:pt x="5908173" y="2280966"/>
                  <a:pt x="5898882" y="2290185"/>
                  <a:pt x="5887421" y="2290185"/>
                </a:cubicBezTo>
                <a:cubicBezTo>
                  <a:pt x="5875951" y="2290185"/>
                  <a:pt x="5866660" y="2280966"/>
                  <a:pt x="5866660" y="2269594"/>
                </a:cubicBezTo>
                <a:cubicBezTo>
                  <a:pt x="5866660" y="2258223"/>
                  <a:pt x="5875951" y="2249004"/>
                  <a:pt x="5887421" y="2249004"/>
                </a:cubicBezTo>
                <a:close/>
                <a:moveTo>
                  <a:pt x="5824546" y="2249004"/>
                </a:moveTo>
                <a:cubicBezTo>
                  <a:pt x="5836007" y="2249004"/>
                  <a:pt x="5845298" y="2258223"/>
                  <a:pt x="5845298" y="2269594"/>
                </a:cubicBezTo>
                <a:cubicBezTo>
                  <a:pt x="5845298" y="2280966"/>
                  <a:pt x="5836007" y="2290185"/>
                  <a:pt x="5824546" y="2290185"/>
                </a:cubicBezTo>
                <a:cubicBezTo>
                  <a:pt x="5813076" y="2290185"/>
                  <a:pt x="5803785" y="2280966"/>
                  <a:pt x="5803785" y="2269594"/>
                </a:cubicBezTo>
                <a:cubicBezTo>
                  <a:pt x="5803785" y="2258223"/>
                  <a:pt x="5813076" y="2249004"/>
                  <a:pt x="5824546" y="2249004"/>
                </a:cubicBezTo>
                <a:close/>
                <a:moveTo>
                  <a:pt x="5760909" y="2249004"/>
                </a:moveTo>
                <a:cubicBezTo>
                  <a:pt x="5772370" y="2249004"/>
                  <a:pt x="5781661" y="2258223"/>
                  <a:pt x="5781661" y="2269594"/>
                </a:cubicBezTo>
                <a:cubicBezTo>
                  <a:pt x="5781661" y="2280966"/>
                  <a:pt x="5772370" y="2290185"/>
                  <a:pt x="5760909" y="2290185"/>
                </a:cubicBezTo>
                <a:cubicBezTo>
                  <a:pt x="5749439" y="2290185"/>
                  <a:pt x="5740148" y="2280966"/>
                  <a:pt x="5740148" y="2269594"/>
                </a:cubicBezTo>
                <a:cubicBezTo>
                  <a:pt x="5740148" y="2258223"/>
                  <a:pt x="5749439" y="2249004"/>
                  <a:pt x="5760909" y="2249004"/>
                </a:cubicBezTo>
                <a:close/>
                <a:moveTo>
                  <a:pt x="5697954" y="2249004"/>
                </a:moveTo>
                <a:cubicBezTo>
                  <a:pt x="5709415" y="2249004"/>
                  <a:pt x="5718706" y="2258223"/>
                  <a:pt x="5718706" y="2269594"/>
                </a:cubicBezTo>
                <a:cubicBezTo>
                  <a:pt x="5718706" y="2280966"/>
                  <a:pt x="5709415" y="2290185"/>
                  <a:pt x="5697954" y="2290185"/>
                </a:cubicBezTo>
                <a:cubicBezTo>
                  <a:pt x="5686484" y="2290185"/>
                  <a:pt x="5677193" y="2280966"/>
                  <a:pt x="5677193" y="2269594"/>
                </a:cubicBezTo>
                <a:cubicBezTo>
                  <a:pt x="5677193" y="2258223"/>
                  <a:pt x="5686484" y="2249004"/>
                  <a:pt x="5697954" y="2249004"/>
                </a:cubicBezTo>
                <a:close/>
                <a:moveTo>
                  <a:pt x="5634828" y="2249004"/>
                </a:moveTo>
                <a:cubicBezTo>
                  <a:pt x="5646289" y="2249004"/>
                  <a:pt x="5655580" y="2258223"/>
                  <a:pt x="5655580" y="2269594"/>
                </a:cubicBezTo>
                <a:cubicBezTo>
                  <a:pt x="5655580" y="2280966"/>
                  <a:pt x="5646289" y="2290185"/>
                  <a:pt x="5634828" y="2290185"/>
                </a:cubicBezTo>
                <a:cubicBezTo>
                  <a:pt x="5623358" y="2290185"/>
                  <a:pt x="5614067" y="2280966"/>
                  <a:pt x="5614067" y="2269594"/>
                </a:cubicBezTo>
                <a:cubicBezTo>
                  <a:pt x="5614067" y="2258223"/>
                  <a:pt x="5623358" y="2249004"/>
                  <a:pt x="5634828" y="2249004"/>
                </a:cubicBezTo>
                <a:close/>
                <a:moveTo>
                  <a:pt x="5571962" y="2249004"/>
                </a:moveTo>
                <a:cubicBezTo>
                  <a:pt x="5583423" y="2249004"/>
                  <a:pt x="5592714" y="2258223"/>
                  <a:pt x="5592714" y="2269594"/>
                </a:cubicBezTo>
                <a:cubicBezTo>
                  <a:pt x="5592714" y="2280966"/>
                  <a:pt x="5583423" y="2290185"/>
                  <a:pt x="5571962" y="2290185"/>
                </a:cubicBezTo>
                <a:cubicBezTo>
                  <a:pt x="5560492" y="2290185"/>
                  <a:pt x="5551201" y="2280966"/>
                  <a:pt x="5551201" y="2269594"/>
                </a:cubicBezTo>
                <a:cubicBezTo>
                  <a:pt x="5551201" y="2258223"/>
                  <a:pt x="5560492" y="2249004"/>
                  <a:pt x="5571962" y="2249004"/>
                </a:cubicBezTo>
                <a:close/>
                <a:moveTo>
                  <a:pt x="5508236" y="2249004"/>
                </a:moveTo>
                <a:cubicBezTo>
                  <a:pt x="5519697" y="2249004"/>
                  <a:pt x="5528988" y="2258223"/>
                  <a:pt x="5528988" y="2269594"/>
                </a:cubicBezTo>
                <a:cubicBezTo>
                  <a:pt x="5528988" y="2280966"/>
                  <a:pt x="5519697" y="2290185"/>
                  <a:pt x="5508236" y="2290185"/>
                </a:cubicBezTo>
                <a:cubicBezTo>
                  <a:pt x="5496766" y="2290185"/>
                  <a:pt x="5487475" y="2280966"/>
                  <a:pt x="5487475" y="2269594"/>
                </a:cubicBezTo>
                <a:cubicBezTo>
                  <a:pt x="5487475" y="2258223"/>
                  <a:pt x="5496766" y="2249004"/>
                  <a:pt x="5508236" y="2249004"/>
                </a:cubicBezTo>
                <a:close/>
                <a:moveTo>
                  <a:pt x="5445370" y="2249004"/>
                </a:moveTo>
                <a:cubicBezTo>
                  <a:pt x="5456831" y="2249004"/>
                  <a:pt x="5466122" y="2258223"/>
                  <a:pt x="5466122" y="2269594"/>
                </a:cubicBezTo>
                <a:cubicBezTo>
                  <a:pt x="5466122" y="2280966"/>
                  <a:pt x="5456831" y="2290185"/>
                  <a:pt x="5445370" y="2290185"/>
                </a:cubicBezTo>
                <a:cubicBezTo>
                  <a:pt x="5433900" y="2290185"/>
                  <a:pt x="5424609" y="2280966"/>
                  <a:pt x="5424609" y="2269594"/>
                </a:cubicBezTo>
                <a:cubicBezTo>
                  <a:pt x="5424609" y="2258223"/>
                  <a:pt x="5433900" y="2249004"/>
                  <a:pt x="5445370" y="2249004"/>
                </a:cubicBezTo>
                <a:close/>
                <a:moveTo>
                  <a:pt x="5381984" y="2249004"/>
                </a:moveTo>
                <a:cubicBezTo>
                  <a:pt x="5393445" y="2249004"/>
                  <a:pt x="5402736" y="2258223"/>
                  <a:pt x="5402736" y="2269594"/>
                </a:cubicBezTo>
                <a:cubicBezTo>
                  <a:pt x="5402736" y="2280966"/>
                  <a:pt x="5393445" y="2290185"/>
                  <a:pt x="5381984" y="2290185"/>
                </a:cubicBezTo>
                <a:cubicBezTo>
                  <a:pt x="5370514" y="2290185"/>
                  <a:pt x="5361223" y="2280966"/>
                  <a:pt x="5361223" y="2269594"/>
                </a:cubicBezTo>
                <a:cubicBezTo>
                  <a:pt x="5361223" y="2258223"/>
                  <a:pt x="5370514" y="2249004"/>
                  <a:pt x="5381984" y="2249004"/>
                </a:cubicBezTo>
                <a:close/>
                <a:moveTo>
                  <a:pt x="5319119" y="2249004"/>
                </a:moveTo>
                <a:cubicBezTo>
                  <a:pt x="5330580" y="2249004"/>
                  <a:pt x="5339871" y="2258223"/>
                  <a:pt x="5339871" y="2269594"/>
                </a:cubicBezTo>
                <a:cubicBezTo>
                  <a:pt x="5339871" y="2280966"/>
                  <a:pt x="5330580" y="2290185"/>
                  <a:pt x="5319119" y="2290185"/>
                </a:cubicBezTo>
                <a:cubicBezTo>
                  <a:pt x="5307649" y="2290185"/>
                  <a:pt x="5298358" y="2280966"/>
                  <a:pt x="5298358" y="2269594"/>
                </a:cubicBezTo>
                <a:cubicBezTo>
                  <a:pt x="5298358" y="2258223"/>
                  <a:pt x="5307649" y="2249004"/>
                  <a:pt x="5319119" y="2249004"/>
                </a:cubicBezTo>
                <a:close/>
                <a:moveTo>
                  <a:pt x="5255392" y="2249004"/>
                </a:moveTo>
                <a:cubicBezTo>
                  <a:pt x="5266853" y="2249004"/>
                  <a:pt x="5276144" y="2258223"/>
                  <a:pt x="5276144" y="2269594"/>
                </a:cubicBezTo>
                <a:cubicBezTo>
                  <a:pt x="5276144" y="2280966"/>
                  <a:pt x="5266853" y="2290185"/>
                  <a:pt x="5255392" y="2290185"/>
                </a:cubicBezTo>
                <a:cubicBezTo>
                  <a:pt x="5243922" y="2290185"/>
                  <a:pt x="5234631" y="2280966"/>
                  <a:pt x="5234631" y="2269594"/>
                </a:cubicBezTo>
                <a:cubicBezTo>
                  <a:pt x="5234631" y="2258223"/>
                  <a:pt x="5243922" y="2249004"/>
                  <a:pt x="5255392" y="2249004"/>
                </a:cubicBezTo>
                <a:close/>
                <a:moveTo>
                  <a:pt x="5192526" y="2249004"/>
                </a:moveTo>
                <a:cubicBezTo>
                  <a:pt x="5203987" y="2249004"/>
                  <a:pt x="5213278" y="2258223"/>
                  <a:pt x="5213278" y="2269594"/>
                </a:cubicBezTo>
                <a:cubicBezTo>
                  <a:pt x="5213278" y="2280966"/>
                  <a:pt x="5203987" y="2290185"/>
                  <a:pt x="5192526" y="2290185"/>
                </a:cubicBezTo>
                <a:cubicBezTo>
                  <a:pt x="5181056" y="2290185"/>
                  <a:pt x="5171765" y="2280966"/>
                  <a:pt x="5171765" y="2269594"/>
                </a:cubicBezTo>
                <a:cubicBezTo>
                  <a:pt x="5171765" y="2258223"/>
                  <a:pt x="5181056" y="2249004"/>
                  <a:pt x="5192526" y="2249004"/>
                </a:cubicBezTo>
                <a:close/>
                <a:moveTo>
                  <a:pt x="5129400" y="2249004"/>
                </a:moveTo>
                <a:cubicBezTo>
                  <a:pt x="5140861" y="2249004"/>
                  <a:pt x="5150152" y="2258223"/>
                  <a:pt x="5150152" y="2269594"/>
                </a:cubicBezTo>
                <a:cubicBezTo>
                  <a:pt x="5150152" y="2280966"/>
                  <a:pt x="5140861" y="2290185"/>
                  <a:pt x="5129400" y="2290185"/>
                </a:cubicBezTo>
                <a:cubicBezTo>
                  <a:pt x="5117930" y="2290185"/>
                  <a:pt x="5108639" y="2280966"/>
                  <a:pt x="5108639" y="2269594"/>
                </a:cubicBezTo>
                <a:cubicBezTo>
                  <a:pt x="5108639" y="2258223"/>
                  <a:pt x="5117930" y="2249004"/>
                  <a:pt x="5129400" y="2249004"/>
                </a:cubicBezTo>
                <a:close/>
                <a:moveTo>
                  <a:pt x="5066616" y="2249004"/>
                </a:moveTo>
                <a:cubicBezTo>
                  <a:pt x="5078077" y="2249004"/>
                  <a:pt x="5087368" y="2258223"/>
                  <a:pt x="5087368" y="2269594"/>
                </a:cubicBezTo>
                <a:cubicBezTo>
                  <a:pt x="5087368" y="2280966"/>
                  <a:pt x="5078077" y="2290185"/>
                  <a:pt x="5066616" y="2290185"/>
                </a:cubicBezTo>
                <a:cubicBezTo>
                  <a:pt x="5055146" y="2290185"/>
                  <a:pt x="5045855" y="2280966"/>
                  <a:pt x="5045855" y="2269594"/>
                </a:cubicBezTo>
                <a:cubicBezTo>
                  <a:pt x="5045855" y="2258223"/>
                  <a:pt x="5055146" y="2249004"/>
                  <a:pt x="5066616" y="2249004"/>
                </a:cubicBezTo>
                <a:close/>
                <a:moveTo>
                  <a:pt x="5002889" y="2249004"/>
                </a:moveTo>
                <a:cubicBezTo>
                  <a:pt x="5014350" y="2249004"/>
                  <a:pt x="5023641" y="2258223"/>
                  <a:pt x="5023641" y="2269594"/>
                </a:cubicBezTo>
                <a:cubicBezTo>
                  <a:pt x="5023641" y="2280966"/>
                  <a:pt x="5014350" y="2290185"/>
                  <a:pt x="5002889" y="2290185"/>
                </a:cubicBezTo>
                <a:cubicBezTo>
                  <a:pt x="4991419" y="2290185"/>
                  <a:pt x="4982128" y="2280966"/>
                  <a:pt x="4982128" y="2269594"/>
                </a:cubicBezTo>
                <a:cubicBezTo>
                  <a:pt x="4982128" y="2258223"/>
                  <a:pt x="4991419" y="2249004"/>
                  <a:pt x="5002889" y="2249004"/>
                </a:cubicBezTo>
                <a:close/>
                <a:moveTo>
                  <a:pt x="4939942" y="2249004"/>
                </a:moveTo>
                <a:cubicBezTo>
                  <a:pt x="4951403" y="2249004"/>
                  <a:pt x="4960694" y="2258223"/>
                  <a:pt x="4960694" y="2269594"/>
                </a:cubicBezTo>
                <a:cubicBezTo>
                  <a:pt x="4960694" y="2280966"/>
                  <a:pt x="4951403" y="2290185"/>
                  <a:pt x="4939942" y="2290185"/>
                </a:cubicBezTo>
                <a:cubicBezTo>
                  <a:pt x="4928472" y="2290185"/>
                  <a:pt x="4919181" y="2280966"/>
                  <a:pt x="4919181" y="2269594"/>
                </a:cubicBezTo>
                <a:cubicBezTo>
                  <a:pt x="4919181" y="2258223"/>
                  <a:pt x="4928472" y="2249004"/>
                  <a:pt x="4939942" y="2249004"/>
                </a:cubicBezTo>
                <a:close/>
                <a:moveTo>
                  <a:pt x="4876817" y="2249004"/>
                </a:moveTo>
                <a:cubicBezTo>
                  <a:pt x="4888278" y="2249004"/>
                  <a:pt x="4897569" y="2258223"/>
                  <a:pt x="4897569" y="2269594"/>
                </a:cubicBezTo>
                <a:cubicBezTo>
                  <a:pt x="4897569" y="2280966"/>
                  <a:pt x="4888278" y="2290185"/>
                  <a:pt x="4876817" y="2290185"/>
                </a:cubicBezTo>
                <a:cubicBezTo>
                  <a:pt x="4865347" y="2290185"/>
                  <a:pt x="4856056" y="2280966"/>
                  <a:pt x="4856056" y="2269594"/>
                </a:cubicBezTo>
                <a:cubicBezTo>
                  <a:pt x="4856056" y="2258223"/>
                  <a:pt x="4865347" y="2249004"/>
                  <a:pt x="4876817" y="2249004"/>
                </a:cubicBezTo>
                <a:close/>
                <a:moveTo>
                  <a:pt x="4814032" y="2249004"/>
                </a:moveTo>
                <a:cubicBezTo>
                  <a:pt x="4825493" y="2249004"/>
                  <a:pt x="4834784" y="2258223"/>
                  <a:pt x="4834784" y="2269594"/>
                </a:cubicBezTo>
                <a:cubicBezTo>
                  <a:pt x="4834784" y="2280966"/>
                  <a:pt x="4825493" y="2290185"/>
                  <a:pt x="4814032" y="2290185"/>
                </a:cubicBezTo>
                <a:cubicBezTo>
                  <a:pt x="4802562" y="2290185"/>
                  <a:pt x="4793271" y="2280966"/>
                  <a:pt x="4793271" y="2269594"/>
                </a:cubicBezTo>
                <a:cubicBezTo>
                  <a:pt x="4793271" y="2258223"/>
                  <a:pt x="4802562" y="2249004"/>
                  <a:pt x="4814032" y="2249004"/>
                </a:cubicBezTo>
                <a:close/>
                <a:moveTo>
                  <a:pt x="4750224" y="2249004"/>
                </a:moveTo>
                <a:cubicBezTo>
                  <a:pt x="4761685" y="2249004"/>
                  <a:pt x="4770976" y="2258223"/>
                  <a:pt x="4770976" y="2269594"/>
                </a:cubicBezTo>
                <a:cubicBezTo>
                  <a:pt x="4770976" y="2280966"/>
                  <a:pt x="4761685" y="2290185"/>
                  <a:pt x="4750224" y="2290185"/>
                </a:cubicBezTo>
                <a:cubicBezTo>
                  <a:pt x="4738754" y="2290185"/>
                  <a:pt x="4729463" y="2280966"/>
                  <a:pt x="4729463" y="2269594"/>
                </a:cubicBezTo>
                <a:cubicBezTo>
                  <a:pt x="4729463" y="2258223"/>
                  <a:pt x="4738754" y="2249004"/>
                  <a:pt x="4750224" y="2249004"/>
                </a:cubicBezTo>
                <a:close/>
                <a:moveTo>
                  <a:pt x="4687350" y="2249004"/>
                </a:moveTo>
                <a:cubicBezTo>
                  <a:pt x="4698811" y="2249004"/>
                  <a:pt x="4708102" y="2258223"/>
                  <a:pt x="4708102" y="2269594"/>
                </a:cubicBezTo>
                <a:cubicBezTo>
                  <a:pt x="4708102" y="2280966"/>
                  <a:pt x="4698811" y="2290185"/>
                  <a:pt x="4687350" y="2290185"/>
                </a:cubicBezTo>
                <a:cubicBezTo>
                  <a:pt x="4675880" y="2290185"/>
                  <a:pt x="4666589" y="2280966"/>
                  <a:pt x="4666589" y="2269594"/>
                </a:cubicBezTo>
                <a:cubicBezTo>
                  <a:pt x="4666589" y="2258223"/>
                  <a:pt x="4675880" y="2249004"/>
                  <a:pt x="4687350" y="2249004"/>
                </a:cubicBezTo>
                <a:close/>
                <a:moveTo>
                  <a:pt x="4624224" y="2249004"/>
                </a:moveTo>
                <a:cubicBezTo>
                  <a:pt x="4635685" y="2249004"/>
                  <a:pt x="4644976" y="2258223"/>
                  <a:pt x="4644976" y="2269594"/>
                </a:cubicBezTo>
                <a:cubicBezTo>
                  <a:pt x="4644976" y="2280966"/>
                  <a:pt x="4635685" y="2290185"/>
                  <a:pt x="4624224" y="2290185"/>
                </a:cubicBezTo>
                <a:cubicBezTo>
                  <a:pt x="4612754" y="2290185"/>
                  <a:pt x="4603463" y="2280966"/>
                  <a:pt x="4603463" y="2269594"/>
                </a:cubicBezTo>
                <a:cubicBezTo>
                  <a:pt x="4603463" y="2258223"/>
                  <a:pt x="4612754" y="2249004"/>
                  <a:pt x="4624224" y="2249004"/>
                </a:cubicBezTo>
                <a:close/>
                <a:moveTo>
                  <a:pt x="4561358" y="2249004"/>
                </a:moveTo>
                <a:cubicBezTo>
                  <a:pt x="4572819" y="2249004"/>
                  <a:pt x="4582110" y="2258223"/>
                  <a:pt x="4582110" y="2269594"/>
                </a:cubicBezTo>
                <a:cubicBezTo>
                  <a:pt x="4582110" y="2280966"/>
                  <a:pt x="4572819" y="2290185"/>
                  <a:pt x="4561358" y="2290185"/>
                </a:cubicBezTo>
                <a:cubicBezTo>
                  <a:pt x="4549888" y="2290185"/>
                  <a:pt x="4540597" y="2280966"/>
                  <a:pt x="4540597" y="2269594"/>
                </a:cubicBezTo>
                <a:cubicBezTo>
                  <a:pt x="4540597" y="2258223"/>
                  <a:pt x="4549888" y="2249004"/>
                  <a:pt x="4561358" y="2249004"/>
                </a:cubicBezTo>
                <a:close/>
                <a:moveTo>
                  <a:pt x="4497721" y="2249004"/>
                </a:moveTo>
                <a:cubicBezTo>
                  <a:pt x="4509182" y="2249004"/>
                  <a:pt x="4518473" y="2258223"/>
                  <a:pt x="4518473" y="2269594"/>
                </a:cubicBezTo>
                <a:cubicBezTo>
                  <a:pt x="4518473" y="2280966"/>
                  <a:pt x="4509182" y="2290185"/>
                  <a:pt x="4497721" y="2290185"/>
                </a:cubicBezTo>
                <a:cubicBezTo>
                  <a:pt x="4486251" y="2290185"/>
                  <a:pt x="4476960" y="2280966"/>
                  <a:pt x="4476960" y="2269594"/>
                </a:cubicBezTo>
                <a:cubicBezTo>
                  <a:pt x="4476960" y="2258223"/>
                  <a:pt x="4486251" y="2249004"/>
                  <a:pt x="4497721" y="2249004"/>
                </a:cubicBezTo>
                <a:close/>
                <a:moveTo>
                  <a:pt x="4434766" y="2249004"/>
                </a:moveTo>
                <a:cubicBezTo>
                  <a:pt x="4446227" y="2249004"/>
                  <a:pt x="4455518" y="2258223"/>
                  <a:pt x="4455518" y="2269594"/>
                </a:cubicBezTo>
                <a:cubicBezTo>
                  <a:pt x="4455518" y="2280966"/>
                  <a:pt x="4446227" y="2290185"/>
                  <a:pt x="4434766" y="2290185"/>
                </a:cubicBezTo>
                <a:cubicBezTo>
                  <a:pt x="4423296" y="2290185"/>
                  <a:pt x="4414005" y="2280966"/>
                  <a:pt x="4414005" y="2269594"/>
                </a:cubicBezTo>
                <a:cubicBezTo>
                  <a:pt x="4414005" y="2258223"/>
                  <a:pt x="4423296" y="2249004"/>
                  <a:pt x="4434766" y="2249004"/>
                </a:cubicBezTo>
                <a:close/>
                <a:moveTo>
                  <a:pt x="4371380" y="2249004"/>
                </a:moveTo>
                <a:cubicBezTo>
                  <a:pt x="4382841" y="2249004"/>
                  <a:pt x="4392132" y="2258223"/>
                  <a:pt x="4392132" y="2269594"/>
                </a:cubicBezTo>
                <a:cubicBezTo>
                  <a:pt x="4392132" y="2280966"/>
                  <a:pt x="4382841" y="2290185"/>
                  <a:pt x="4371380" y="2290185"/>
                </a:cubicBezTo>
                <a:cubicBezTo>
                  <a:pt x="4359910" y="2290185"/>
                  <a:pt x="4350619" y="2280966"/>
                  <a:pt x="4350619" y="2269594"/>
                </a:cubicBezTo>
                <a:cubicBezTo>
                  <a:pt x="4350619" y="2258223"/>
                  <a:pt x="4359910" y="2249004"/>
                  <a:pt x="4371380" y="2249004"/>
                </a:cubicBezTo>
                <a:close/>
                <a:moveTo>
                  <a:pt x="4308514" y="2249004"/>
                </a:moveTo>
                <a:cubicBezTo>
                  <a:pt x="4319975" y="2249004"/>
                  <a:pt x="4329266" y="2258223"/>
                  <a:pt x="4329266" y="2269594"/>
                </a:cubicBezTo>
                <a:cubicBezTo>
                  <a:pt x="4329266" y="2280966"/>
                  <a:pt x="4319975" y="2290185"/>
                  <a:pt x="4308514" y="2290185"/>
                </a:cubicBezTo>
                <a:cubicBezTo>
                  <a:pt x="4297044" y="2290185"/>
                  <a:pt x="4287753" y="2280966"/>
                  <a:pt x="4287753" y="2269594"/>
                </a:cubicBezTo>
                <a:cubicBezTo>
                  <a:pt x="4287753" y="2258223"/>
                  <a:pt x="4297044" y="2249004"/>
                  <a:pt x="4308514" y="2249004"/>
                </a:cubicBezTo>
                <a:close/>
                <a:moveTo>
                  <a:pt x="4244788" y="2249004"/>
                </a:moveTo>
                <a:cubicBezTo>
                  <a:pt x="4256249" y="2249004"/>
                  <a:pt x="4265540" y="2258223"/>
                  <a:pt x="4265540" y="2269594"/>
                </a:cubicBezTo>
                <a:cubicBezTo>
                  <a:pt x="4265540" y="2280966"/>
                  <a:pt x="4256249" y="2290185"/>
                  <a:pt x="4244788" y="2290185"/>
                </a:cubicBezTo>
                <a:cubicBezTo>
                  <a:pt x="4233318" y="2290185"/>
                  <a:pt x="4224027" y="2280966"/>
                  <a:pt x="4224027" y="2269594"/>
                </a:cubicBezTo>
                <a:cubicBezTo>
                  <a:pt x="4224027" y="2258223"/>
                  <a:pt x="4233318" y="2249004"/>
                  <a:pt x="4244788" y="2249004"/>
                </a:cubicBezTo>
                <a:close/>
                <a:moveTo>
                  <a:pt x="4181922" y="2249004"/>
                </a:moveTo>
                <a:cubicBezTo>
                  <a:pt x="4193383" y="2249004"/>
                  <a:pt x="4202674" y="2258223"/>
                  <a:pt x="4202674" y="2269594"/>
                </a:cubicBezTo>
                <a:cubicBezTo>
                  <a:pt x="4202674" y="2280966"/>
                  <a:pt x="4193383" y="2290185"/>
                  <a:pt x="4181922" y="2290185"/>
                </a:cubicBezTo>
                <a:cubicBezTo>
                  <a:pt x="4170452" y="2290185"/>
                  <a:pt x="4161161" y="2280966"/>
                  <a:pt x="4161161" y="2269594"/>
                </a:cubicBezTo>
                <a:cubicBezTo>
                  <a:pt x="4161161" y="2258223"/>
                  <a:pt x="4170452" y="2249004"/>
                  <a:pt x="4181922" y="2249004"/>
                </a:cubicBezTo>
                <a:close/>
                <a:moveTo>
                  <a:pt x="4118796" y="2249004"/>
                </a:moveTo>
                <a:cubicBezTo>
                  <a:pt x="4130257" y="2249004"/>
                  <a:pt x="4139548" y="2258223"/>
                  <a:pt x="4139548" y="2269594"/>
                </a:cubicBezTo>
                <a:cubicBezTo>
                  <a:pt x="4139548" y="2280966"/>
                  <a:pt x="4130257" y="2290185"/>
                  <a:pt x="4118796" y="2290185"/>
                </a:cubicBezTo>
                <a:cubicBezTo>
                  <a:pt x="4107326" y="2290185"/>
                  <a:pt x="4098035" y="2280966"/>
                  <a:pt x="4098035" y="2269594"/>
                </a:cubicBezTo>
                <a:cubicBezTo>
                  <a:pt x="4098035" y="2258223"/>
                  <a:pt x="4107326" y="2249004"/>
                  <a:pt x="4118796" y="2249004"/>
                </a:cubicBezTo>
                <a:close/>
                <a:moveTo>
                  <a:pt x="4056011" y="2249004"/>
                </a:moveTo>
                <a:cubicBezTo>
                  <a:pt x="4067472" y="2249004"/>
                  <a:pt x="4076763" y="2258223"/>
                  <a:pt x="4076763" y="2269594"/>
                </a:cubicBezTo>
                <a:cubicBezTo>
                  <a:pt x="4076763" y="2280966"/>
                  <a:pt x="4067472" y="2290185"/>
                  <a:pt x="4056011" y="2290185"/>
                </a:cubicBezTo>
                <a:cubicBezTo>
                  <a:pt x="4044541" y="2290185"/>
                  <a:pt x="4035250" y="2280966"/>
                  <a:pt x="4035250" y="2269594"/>
                </a:cubicBezTo>
                <a:cubicBezTo>
                  <a:pt x="4035250" y="2258223"/>
                  <a:pt x="4044541" y="2249004"/>
                  <a:pt x="4056011" y="2249004"/>
                </a:cubicBezTo>
                <a:close/>
                <a:moveTo>
                  <a:pt x="3992285" y="2249004"/>
                </a:moveTo>
                <a:cubicBezTo>
                  <a:pt x="4003746" y="2249004"/>
                  <a:pt x="4013037" y="2258223"/>
                  <a:pt x="4013037" y="2269594"/>
                </a:cubicBezTo>
                <a:cubicBezTo>
                  <a:pt x="4013037" y="2280966"/>
                  <a:pt x="4003746" y="2290185"/>
                  <a:pt x="3992285" y="2290185"/>
                </a:cubicBezTo>
                <a:cubicBezTo>
                  <a:pt x="3980815" y="2290185"/>
                  <a:pt x="3971524" y="2280966"/>
                  <a:pt x="3971524" y="2269594"/>
                </a:cubicBezTo>
                <a:cubicBezTo>
                  <a:pt x="3971524" y="2258223"/>
                  <a:pt x="3980815" y="2249004"/>
                  <a:pt x="3992285" y="2249004"/>
                </a:cubicBezTo>
                <a:close/>
                <a:moveTo>
                  <a:pt x="3929419" y="2249004"/>
                </a:moveTo>
                <a:cubicBezTo>
                  <a:pt x="3940880" y="2249004"/>
                  <a:pt x="3950171" y="2258223"/>
                  <a:pt x="3950171" y="2269594"/>
                </a:cubicBezTo>
                <a:cubicBezTo>
                  <a:pt x="3950171" y="2280966"/>
                  <a:pt x="3940880" y="2290185"/>
                  <a:pt x="3929419" y="2290185"/>
                </a:cubicBezTo>
                <a:cubicBezTo>
                  <a:pt x="3917949" y="2290185"/>
                  <a:pt x="3908658" y="2280966"/>
                  <a:pt x="3908658" y="2269594"/>
                </a:cubicBezTo>
                <a:cubicBezTo>
                  <a:pt x="3908658" y="2258223"/>
                  <a:pt x="3917949" y="2249004"/>
                  <a:pt x="3929419" y="2249004"/>
                </a:cubicBezTo>
                <a:close/>
                <a:moveTo>
                  <a:pt x="3872867" y="2248664"/>
                </a:moveTo>
                <a:cubicBezTo>
                  <a:pt x="3884328" y="2248664"/>
                  <a:pt x="3893619" y="2257883"/>
                  <a:pt x="3893619" y="2269254"/>
                </a:cubicBezTo>
                <a:cubicBezTo>
                  <a:pt x="3893619" y="2280626"/>
                  <a:pt x="3884328" y="2289845"/>
                  <a:pt x="3872867" y="2289845"/>
                </a:cubicBezTo>
                <a:cubicBezTo>
                  <a:pt x="3861397" y="2289845"/>
                  <a:pt x="3852106" y="2280626"/>
                  <a:pt x="3852106" y="2269254"/>
                </a:cubicBezTo>
                <a:cubicBezTo>
                  <a:pt x="3852106" y="2257883"/>
                  <a:pt x="3861397" y="2248664"/>
                  <a:pt x="3872867" y="2248664"/>
                </a:cubicBezTo>
                <a:close/>
                <a:moveTo>
                  <a:pt x="3810082" y="2248664"/>
                </a:moveTo>
                <a:cubicBezTo>
                  <a:pt x="3821543" y="2248664"/>
                  <a:pt x="3830834" y="2257883"/>
                  <a:pt x="3830834" y="2269254"/>
                </a:cubicBezTo>
                <a:cubicBezTo>
                  <a:pt x="3830834" y="2280626"/>
                  <a:pt x="3821543" y="2289845"/>
                  <a:pt x="3810082" y="2289845"/>
                </a:cubicBezTo>
                <a:cubicBezTo>
                  <a:pt x="3798612" y="2289845"/>
                  <a:pt x="3789321" y="2280626"/>
                  <a:pt x="3789321" y="2269254"/>
                </a:cubicBezTo>
                <a:cubicBezTo>
                  <a:pt x="3789321" y="2257883"/>
                  <a:pt x="3798612" y="2248664"/>
                  <a:pt x="3810082" y="2248664"/>
                </a:cubicBezTo>
                <a:close/>
                <a:moveTo>
                  <a:pt x="3746364" y="2248664"/>
                </a:moveTo>
                <a:cubicBezTo>
                  <a:pt x="3757825" y="2248664"/>
                  <a:pt x="3767116" y="2257883"/>
                  <a:pt x="3767116" y="2269254"/>
                </a:cubicBezTo>
                <a:cubicBezTo>
                  <a:pt x="3767116" y="2280626"/>
                  <a:pt x="3757825" y="2289845"/>
                  <a:pt x="3746364" y="2289845"/>
                </a:cubicBezTo>
                <a:cubicBezTo>
                  <a:pt x="3734894" y="2289845"/>
                  <a:pt x="3725603" y="2280626"/>
                  <a:pt x="3725603" y="2269254"/>
                </a:cubicBezTo>
                <a:cubicBezTo>
                  <a:pt x="3725603" y="2257883"/>
                  <a:pt x="3734894" y="2248664"/>
                  <a:pt x="3746364" y="2248664"/>
                </a:cubicBezTo>
                <a:close/>
                <a:moveTo>
                  <a:pt x="3620364" y="2248664"/>
                </a:moveTo>
                <a:cubicBezTo>
                  <a:pt x="3631825" y="2248664"/>
                  <a:pt x="3641116" y="2257883"/>
                  <a:pt x="3641116" y="2269254"/>
                </a:cubicBezTo>
                <a:cubicBezTo>
                  <a:pt x="3641116" y="2280626"/>
                  <a:pt x="3631825" y="2289845"/>
                  <a:pt x="3620364" y="2289845"/>
                </a:cubicBezTo>
                <a:cubicBezTo>
                  <a:pt x="3608894" y="2289845"/>
                  <a:pt x="3599603" y="2280626"/>
                  <a:pt x="3599603" y="2269254"/>
                </a:cubicBezTo>
                <a:cubicBezTo>
                  <a:pt x="3599603" y="2257883"/>
                  <a:pt x="3608894" y="2248664"/>
                  <a:pt x="3620364" y="2248664"/>
                </a:cubicBezTo>
                <a:close/>
                <a:moveTo>
                  <a:pt x="3493771" y="2248664"/>
                </a:moveTo>
                <a:cubicBezTo>
                  <a:pt x="3505232" y="2248664"/>
                  <a:pt x="3514523" y="2257883"/>
                  <a:pt x="3514523" y="2269254"/>
                </a:cubicBezTo>
                <a:cubicBezTo>
                  <a:pt x="3514523" y="2280626"/>
                  <a:pt x="3505232" y="2289845"/>
                  <a:pt x="3493771" y="2289845"/>
                </a:cubicBezTo>
                <a:cubicBezTo>
                  <a:pt x="3482301" y="2289845"/>
                  <a:pt x="3473010" y="2280626"/>
                  <a:pt x="3473010" y="2269254"/>
                </a:cubicBezTo>
                <a:cubicBezTo>
                  <a:pt x="3473010" y="2257883"/>
                  <a:pt x="3482301" y="2248664"/>
                  <a:pt x="3493771" y="2248664"/>
                </a:cubicBezTo>
                <a:close/>
                <a:moveTo>
                  <a:pt x="2356916" y="2248664"/>
                </a:moveTo>
                <a:cubicBezTo>
                  <a:pt x="2368377" y="2248664"/>
                  <a:pt x="2377668" y="2257883"/>
                  <a:pt x="2377668" y="2269254"/>
                </a:cubicBezTo>
                <a:cubicBezTo>
                  <a:pt x="2377668" y="2280626"/>
                  <a:pt x="2368377" y="2289845"/>
                  <a:pt x="2356916" y="2289845"/>
                </a:cubicBezTo>
                <a:cubicBezTo>
                  <a:pt x="2345446" y="2289845"/>
                  <a:pt x="2336155" y="2280626"/>
                  <a:pt x="2336155" y="2269254"/>
                </a:cubicBezTo>
                <a:cubicBezTo>
                  <a:pt x="2336155" y="2257883"/>
                  <a:pt x="2345446" y="2248664"/>
                  <a:pt x="2356916" y="2248664"/>
                </a:cubicBezTo>
                <a:close/>
                <a:moveTo>
                  <a:pt x="2294050" y="2248664"/>
                </a:moveTo>
                <a:cubicBezTo>
                  <a:pt x="2305511" y="2248664"/>
                  <a:pt x="2314802" y="2257883"/>
                  <a:pt x="2314802" y="2269254"/>
                </a:cubicBezTo>
                <a:cubicBezTo>
                  <a:pt x="2314802" y="2280626"/>
                  <a:pt x="2305511" y="2289845"/>
                  <a:pt x="2294050" y="2289845"/>
                </a:cubicBezTo>
                <a:cubicBezTo>
                  <a:pt x="2282580" y="2289845"/>
                  <a:pt x="2273289" y="2280626"/>
                  <a:pt x="2273289" y="2269254"/>
                </a:cubicBezTo>
                <a:cubicBezTo>
                  <a:pt x="2273289" y="2257883"/>
                  <a:pt x="2282580" y="2248664"/>
                  <a:pt x="2294050" y="2248664"/>
                </a:cubicBezTo>
                <a:close/>
                <a:moveTo>
                  <a:pt x="2230323" y="2248664"/>
                </a:moveTo>
                <a:cubicBezTo>
                  <a:pt x="2241784" y="2248664"/>
                  <a:pt x="2251075" y="2257883"/>
                  <a:pt x="2251075" y="2269254"/>
                </a:cubicBezTo>
                <a:cubicBezTo>
                  <a:pt x="2251075" y="2280626"/>
                  <a:pt x="2241784" y="2289845"/>
                  <a:pt x="2230323" y="2289845"/>
                </a:cubicBezTo>
                <a:cubicBezTo>
                  <a:pt x="2218853" y="2289845"/>
                  <a:pt x="2209562" y="2280626"/>
                  <a:pt x="2209562" y="2269254"/>
                </a:cubicBezTo>
                <a:cubicBezTo>
                  <a:pt x="2209562" y="2257883"/>
                  <a:pt x="2218853" y="2248664"/>
                  <a:pt x="2230323" y="2248664"/>
                </a:cubicBezTo>
                <a:close/>
                <a:moveTo>
                  <a:pt x="2167458" y="2248664"/>
                </a:moveTo>
                <a:cubicBezTo>
                  <a:pt x="2178919" y="2248664"/>
                  <a:pt x="2188210" y="2257883"/>
                  <a:pt x="2188210" y="2269254"/>
                </a:cubicBezTo>
                <a:cubicBezTo>
                  <a:pt x="2188210" y="2280626"/>
                  <a:pt x="2178919" y="2289845"/>
                  <a:pt x="2167458" y="2289845"/>
                </a:cubicBezTo>
                <a:cubicBezTo>
                  <a:pt x="2155988" y="2289845"/>
                  <a:pt x="2146697" y="2280626"/>
                  <a:pt x="2146697" y="2269254"/>
                </a:cubicBezTo>
                <a:cubicBezTo>
                  <a:pt x="2146697" y="2257883"/>
                  <a:pt x="2155988" y="2248664"/>
                  <a:pt x="2167458" y="2248664"/>
                </a:cubicBezTo>
                <a:close/>
                <a:moveTo>
                  <a:pt x="2104332" y="2248664"/>
                </a:moveTo>
                <a:cubicBezTo>
                  <a:pt x="2115793" y="2248664"/>
                  <a:pt x="2125084" y="2257883"/>
                  <a:pt x="2125084" y="2269254"/>
                </a:cubicBezTo>
                <a:cubicBezTo>
                  <a:pt x="2125084" y="2280626"/>
                  <a:pt x="2115793" y="2289845"/>
                  <a:pt x="2104332" y="2289845"/>
                </a:cubicBezTo>
                <a:cubicBezTo>
                  <a:pt x="2092862" y="2289845"/>
                  <a:pt x="2083571" y="2280626"/>
                  <a:pt x="2083571" y="2269254"/>
                </a:cubicBezTo>
                <a:cubicBezTo>
                  <a:pt x="2083571" y="2257883"/>
                  <a:pt x="2092862" y="2248664"/>
                  <a:pt x="2104332" y="2248664"/>
                </a:cubicBezTo>
                <a:close/>
                <a:moveTo>
                  <a:pt x="2041457" y="2248664"/>
                </a:moveTo>
                <a:cubicBezTo>
                  <a:pt x="2052918" y="2248664"/>
                  <a:pt x="2062209" y="2257883"/>
                  <a:pt x="2062209" y="2269254"/>
                </a:cubicBezTo>
                <a:cubicBezTo>
                  <a:pt x="2062209" y="2280626"/>
                  <a:pt x="2052918" y="2289845"/>
                  <a:pt x="2041457" y="2289845"/>
                </a:cubicBezTo>
                <a:cubicBezTo>
                  <a:pt x="2029987" y="2289845"/>
                  <a:pt x="2020696" y="2280626"/>
                  <a:pt x="2020696" y="2269254"/>
                </a:cubicBezTo>
                <a:cubicBezTo>
                  <a:pt x="2020696" y="2257883"/>
                  <a:pt x="2029987" y="2248664"/>
                  <a:pt x="2041457" y="2248664"/>
                </a:cubicBezTo>
                <a:close/>
                <a:moveTo>
                  <a:pt x="1977740" y="2248664"/>
                </a:moveTo>
                <a:cubicBezTo>
                  <a:pt x="1989201" y="2248664"/>
                  <a:pt x="1998492" y="2257883"/>
                  <a:pt x="1998492" y="2269254"/>
                </a:cubicBezTo>
                <a:cubicBezTo>
                  <a:pt x="1998492" y="2280626"/>
                  <a:pt x="1989201" y="2289845"/>
                  <a:pt x="1977740" y="2289845"/>
                </a:cubicBezTo>
                <a:cubicBezTo>
                  <a:pt x="1966270" y="2289845"/>
                  <a:pt x="1956979" y="2280626"/>
                  <a:pt x="1956979" y="2269254"/>
                </a:cubicBezTo>
                <a:cubicBezTo>
                  <a:pt x="1956979" y="2257883"/>
                  <a:pt x="1966270" y="2248664"/>
                  <a:pt x="1977740" y="2248664"/>
                </a:cubicBezTo>
                <a:close/>
                <a:moveTo>
                  <a:pt x="1914865" y="2248664"/>
                </a:moveTo>
                <a:cubicBezTo>
                  <a:pt x="1926326" y="2248664"/>
                  <a:pt x="1935617" y="2257883"/>
                  <a:pt x="1935617" y="2269254"/>
                </a:cubicBezTo>
                <a:cubicBezTo>
                  <a:pt x="1935617" y="2280626"/>
                  <a:pt x="1926326" y="2289845"/>
                  <a:pt x="1914865" y="2289845"/>
                </a:cubicBezTo>
                <a:cubicBezTo>
                  <a:pt x="1903395" y="2289845"/>
                  <a:pt x="1894104" y="2280626"/>
                  <a:pt x="1894104" y="2269254"/>
                </a:cubicBezTo>
                <a:cubicBezTo>
                  <a:pt x="1894104" y="2257883"/>
                  <a:pt x="1903395" y="2248664"/>
                  <a:pt x="1914865" y="2248664"/>
                </a:cubicBezTo>
                <a:close/>
                <a:moveTo>
                  <a:pt x="1851739" y="2248664"/>
                </a:moveTo>
                <a:cubicBezTo>
                  <a:pt x="1863200" y="2248664"/>
                  <a:pt x="1872491" y="2257883"/>
                  <a:pt x="1872491" y="2269254"/>
                </a:cubicBezTo>
                <a:cubicBezTo>
                  <a:pt x="1872491" y="2280626"/>
                  <a:pt x="1863200" y="2289845"/>
                  <a:pt x="1851739" y="2289845"/>
                </a:cubicBezTo>
                <a:cubicBezTo>
                  <a:pt x="1840269" y="2289845"/>
                  <a:pt x="1830978" y="2280626"/>
                  <a:pt x="1830978" y="2269254"/>
                </a:cubicBezTo>
                <a:cubicBezTo>
                  <a:pt x="1830978" y="2257883"/>
                  <a:pt x="1840269" y="2248664"/>
                  <a:pt x="1851739" y="2248664"/>
                </a:cubicBezTo>
                <a:close/>
                <a:moveTo>
                  <a:pt x="1788873" y="2248664"/>
                </a:moveTo>
                <a:cubicBezTo>
                  <a:pt x="1800334" y="2248664"/>
                  <a:pt x="1809625" y="2257883"/>
                  <a:pt x="1809625" y="2269254"/>
                </a:cubicBezTo>
                <a:cubicBezTo>
                  <a:pt x="1809625" y="2280626"/>
                  <a:pt x="1800334" y="2289845"/>
                  <a:pt x="1788873" y="2289845"/>
                </a:cubicBezTo>
                <a:cubicBezTo>
                  <a:pt x="1777403" y="2289845"/>
                  <a:pt x="1768112" y="2280626"/>
                  <a:pt x="1768112" y="2269254"/>
                </a:cubicBezTo>
                <a:cubicBezTo>
                  <a:pt x="1768112" y="2257883"/>
                  <a:pt x="1777403" y="2248664"/>
                  <a:pt x="1788873" y="2248664"/>
                </a:cubicBezTo>
                <a:close/>
                <a:moveTo>
                  <a:pt x="1725147" y="2248664"/>
                </a:moveTo>
                <a:cubicBezTo>
                  <a:pt x="1736608" y="2248664"/>
                  <a:pt x="1745899" y="2257883"/>
                  <a:pt x="1745899" y="2269254"/>
                </a:cubicBezTo>
                <a:cubicBezTo>
                  <a:pt x="1745899" y="2280626"/>
                  <a:pt x="1736608" y="2289845"/>
                  <a:pt x="1725147" y="2289845"/>
                </a:cubicBezTo>
                <a:cubicBezTo>
                  <a:pt x="1713677" y="2289845"/>
                  <a:pt x="1704386" y="2280626"/>
                  <a:pt x="1704386" y="2269254"/>
                </a:cubicBezTo>
                <a:cubicBezTo>
                  <a:pt x="1704386" y="2257883"/>
                  <a:pt x="1713677" y="2248664"/>
                  <a:pt x="1725147" y="2248664"/>
                </a:cubicBezTo>
                <a:close/>
                <a:moveTo>
                  <a:pt x="1662281" y="2248664"/>
                </a:moveTo>
                <a:cubicBezTo>
                  <a:pt x="1673742" y="2248664"/>
                  <a:pt x="1683033" y="2257883"/>
                  <a:pt x="1683033" y="2269254"/>
                </a:cubicBezTo>
                <a:cubicBezTo>
                  <a:pt x="1683033" y="2280626"/>
                  <a:pt x="1673742" y="2289845"/>
                  <a:pt x="1662281" y="2289845"/>
                </a:cubicBezTo>
                <a:cubicBezTo>
                  <a:pt x="1650811" y="2289845"/>
                  <a:pt x="1641520" y="2280626"/>
                  <a:pt x="1641520" y="2269254"/>
                </a:cubicBezTo>
                <a:cubicBezTo>
                  <a:pt x="1641520" y="2257883"/>
                  <a:pt x="1650811" y="2248664"/>
                  <a:pt x="1662281" y="2248664"/>
                </a:cubicBezTo>
                <a:close/>
                <a:moveTo>
                  <a:pt x="1599155" y="2248664"/>
                </a:moveTo>
                <a:cubicBezTo>
                  <a:pt x="1610616" y="2248664"/>
                  <a:pt x="1619907" y="2257883"/>
                  <a:pt x="1619907" y="2269254"/>
                </a:cubicBezTo>
                <a:cubicBezTo>
                  <a:pt x="1619907" y="2280626"/>
                  <a:pt x="1610616" y="2289845"/>
                  <a:pt x="1599155" y="2289845"/>
                </a:cubicBezTo>
                <a:cubicBezTo>
                  <a:pt x="1587685" y="2289845"/>
                  <a:pt x="1578394" y="2280626"/>
                  <a:pt x="1578394" y="2269254"/>
                </a:cubicBezTo>
                <a:cubicBezTo>
                  <a:pt x="1578394" y="2257883"/>
                  <a:pt x="1587685" y="2248664"/>
                  <a:pt x="1599155" y="2248664"/>
                </a:cubicBezTo>
                <a:close/>
                <a:moveTo>
                  <a:pt x="1536281" y="2248664"/>
                </a:moveTo>
                <a:cubicBezTo>
                  <a:pt x="1547742" y="2248664"/>
                  <a:pt x="1557033" y="2257883"/>
                  <a:pt x="1557033" y="2269254"/>
                </a:cubicBezTo>
                <a:cubicBezTo>
                  <a:pt x="1557033" y="2280626"/>
                  <a:pt x="1547742" y="2289845"/>
                  <a:pt x="1536281" y="2289845"/>
                </a:cubicBezTo>
                <a:cubicBezTo>
                  <a:pt x="1524811" y="2289845"/>
                  <a:pt x="1515520" y="2280626"/>
                  <a:pt x="1515520" y="2269254"/>
                </a:cubicBezTo>
                <a:cubicBezTo>
                  <a:pt x="1515520" y="2257883"/>
                  <a:pt x="1524811" y="2248664"/>
                  <a:pt x="1536281" y="2248664"/>
                </a:cubicBezTo>
                <a:close/>
                <a:moveTo>
                  <a:pt x="1472563" y="2248664"/>
                </a:moveTo>
                <a:cubicBezTo>
                  <a:pt x="1484024" y="2248664"/>
                  <a:pt x="1493315" y="2257883"/>
                  <a:pt x="1493315" y="2269254"/>
                </a:cubicBezTo>
                <a:cubicBezTo>
                  <a:pt x="1493315" y="2280626"/>
                  <a:pt x="1484024" y="2289845"/>
                  <a:pt x="1472563" y="2289845"/>
                </a:cubicBezTo>
                <a:cubicBezTo>
                  <a:pt x="1461093" y="2289845"/>
                  <a:pt x="1451802" y="2280626"/>
                  <a:pt x="1451802" y="2269254"/>
                </a:cubicBezTo>
                <a:cubicBezTo>
                  <a:pt x="1451802" y="2257883"/>
                  <a:pt x="1461093" y="2248664"/>
                  <a:pt x="1472563" y="2248664"/>
                </a:cubicBezTo>
                <a:close/>
                <a:moveTo>
                  <a:pt x="1409688" y="2248664"/>
                </a:moveTo>
                <a:cubicBezTo>
                  <a:pt x="1421149" y="2248664"/>
                  <a:pt x="1430440" y="2257883"/>
                  <a:pt x="1430440" y="2269254"/>
                </a:cubicBezTo>
                <a:cubicBezTo>
                  <a:pt x="1430440" y="2280626"/>
                  <a:pt x="1421149" y="2289845"/>
                  <a:pt x="1409688" y="2289845"/>
                </a:cubicBezTo>
                <a:cubicBezTo>
                  <a:pt x="1398218" y="2289845"/>
                  <a:pt x="1388927" y="2280626"/>
                  <a:pt x="1388927" y="2269254"/>
                </a:cubicBezTo>
                <a:cubicBezTo>
                  <a:pt x="1388927" y="2257883"/>
                  <a:pt x="1398218" y="2248664"/>
                  <a:pt x="1409688" y="2248664"/>
                </a:cubicBezTo>
                <a:close/>
                <a:moveTo>
                  <a:pt x="1346311" y="2248664"/>
                </a:moveTo>
                <a:cubicBezTo>
                  <a:pt x="1357772" y="2248664"/>
                  <a:pt x="1367063" y="2257883"/>
                  <a:pt x="1367063" y="2269254"/>
                </a:cubicBezTo>
                <a:cubicBezTo>
                  <a:pt x="1367063" y="2280626"/>
                  <a:pt x="1357772" y="2289845"/>
                  <a:pt x="1346311" y="2289845"/>
                </a:cubicBezTo>
                <a:cubicBezTo>
                  <a:pt x="1334841" y="2289845"/>
                  <a:pt x="1325550" y="2280626"/>
                  <a:pt x="1325550" y="2269254"/>
                </a:cubicBezTo>
                <a:cubicBezTo>
                  <a:pt x="1325550" y="2257883"/>
                  <a:pt x="1334841" y="2248664"/>
                  <a:pt x="1346311" y="2248664"/>
                </a:cubicBezTo>
                <a:close/>
                <a:moveTo>
                  <a:pt x="1283437" y="2248664"/>
                </a:moveTo>
                <a:cubicBezTo>
                  <a:pt x="1294898" y="2248664"/>
                  <a:pt x="1304189" y="2257883"/>
                  <a:pt x="1304189" y="2269254"/>
                </a:cubicBezTo>
                <a:cubicBezTo>
                  <a:pt x="1304189" y="2280626"/>
                  <a:pt x="1294898" y="2289845"/>
                  <a:pt x="1283437" y="2289845"/>
                </a:cubicBezTo>
                <a:cubicBezTo>
                  <a:pt x="1271967" y="2289845"/>
                  <a:pt x="1262676" y="2280626"/>
                  <a:pt x="1262676" y="2269254"/>
                </a:cubicBezTo>
                <a:cubicBezTo>
                  <a:pt x="1262676" y="2257883"/>
                  <a:pt x="1271967" y="2248664"/>
                  <a:pt x="1283437" y="2248664"/>
                </a:cubicBezTo>
                <a:close/>
                <a:moveTo>
                  <a:pt x="1219719" y="2248664"/>
                </a:moveTo>
                <a:cubicBezTo>
                  <a:pt x="1231180" y="2248664"/>
                  <a:pt x="1240471" y="2257883"/>
                  <a:pt x="1240471" y="2269254"/>
                </a:cubicBezTo>
                <a:cubicBezTo>
                  <a:pt x="1240471" y="2280626"/>
                  <a:pt x="1231180" y="2289845"/>
                  <a:pt x="1219719" y="2289845"/>
                </a:cubicBezTo>
                <a:cubicBezTo>
                  <a:pt x="1208249" y="2289845"/>
                  <a:pt x="1198958" y="2280626"/>
                  <a:pt x="1198958" y="2269254"/>
                </a:cubicBezTo>
                <a:cubicBezTo>
                  <a:pt x="1198958" y="2257883"/>
                  <a:pt x="1208249" y="2248664"/>
                  <a:pt x="1219719" y="2248664"/>
                </a:cubicBezTo>
                <a:close/>
                <a:moveTo>
                  <a:pt x="1156844" y="2248664"/>
                </a:moveTo>
                <a:cubicBezTo>
                  <a:pt x="1168305" y="2248664"/>
                  <a:pt x="1177596" y="2257883"/>
                  <a:pt x="1177596" y="2269254"/>
                </a:cubicBezTo>
                <a:cubicBezTo>
                  <a:pt x="1177596" y="2280626"/>
                  <a:pt x="1168305" y="2289845"/>
                  <a:pt x="1156844" y="2289845"/>
                </a:cubicBezTo>
                <a:cubicBezTo>
                  <a:pt x="1145374" y="2289845"/>
                  <a:pt x="1136083" y="2280626"/>
                  <a:pt x="1136083" y="2269254"/>
                </a:cubicBezTo>
                <a:cubicBezTo>
                  <a:pt x="1136083" y="2257883"/>
                  <a:pt x="1145374" y="2248664"/>
                  <a:pt x="1156844" y="2248664"/>
                </a:cubicBezTo>
                <a:close/>
                <a:moveTo>
                  <a:pt x="1093719" y="2248664"/>
                </a:moveTo>
                <a:cubicBezTo>
                  <a:pt x="1105180" y="2248664"/>
                  <a:pt x="1114471" y="2257883"/>
                  <a:pt x="1114471" y="2269254"/>
                </a:cubicBezTo>
                <a:cubicBezTo>
                  <a:pt x="1114471" y="2280626"/>
                  <a:pt x="1105180" y="2289845"/>
                  <a:pt x="1093719" y="2289845"/>
                </a:cubicBezTo>
                <a:cubicBezTo>
                  <a:pt x="1082249" y="2289845"/>
                  <a:pt x="1072958" y="2280626"/>
                  <a:pt x="1072958" y="2269254"/>
                </a:cubicBezTo>
                <a:cubicBezTo>
                  <a:pt x="1072958" y="2257883"/>
                  <a:pt x="1082249" y="2248664"/>
                  <a:pt x="1093719" y="2248664"/>
                </a:cubicBezTo>
                <a:close/>
                <a:moveTo>
                  <a:pt x="1030853" y="2248664"/>
                </a:moveTo>
                <a:cubicBezTo>
                  <a:pt x="1042314" y="2248664"/>
                  <a:pt x="1051605" y="2257883"/>
                  <a:pt x="1051605" y="2269254"/>
                </a:cubicBezTo>
                <a:cubicBezTo>
                  <a:pt x="1051605" y="2280626"/>
                  <a:pt x="1042314" y="2289845"/>
                  <a:pt x="1030853" y="2289845"/>
                </a:cubicBezTo>
                <a:cubicBezTo>
                  <a:pt x="1019383" y="2289845"/>
                  <a:pt x="1010092" y="2280626"/>
                  <a:pt x="1010092" y="2269254"/>
                </a:cubicBezTo>
                <a:cubicBezTo>
                  <a:pt x="1010092" y="2257883"/>
                  <a:pt x="1019383" y="2248664"/>
                  <a:pt x="1030853" y="2248664"/>
                </a:cubicBezTo>
                <a:close/>
                <a:moveTo>
                  <a:pt x="967126" y="2248664"/>
                </a:moveTo>
                <a:cubicBezTo>
                  <a:pt x="978587" y="2248664"/>
                  <a:pt x="987878" y="2257883"/>
                  <a:pt x="987878" y="2269254"/>
                </a:cubicBezTo>
                <a:cubicBezTo>
                  <a:pt x="987878" y="2280626"/>
                  <a:pt x="978587" y="2289845"/>
                  <a:pt x="967126" y="2289845"/>
                </a:cubicBezTo>
                <a:cubicBezTo>
                  <a:pt x="955656" y="2289845"/>
                  <a:pt x="946365" y="2280626"/>
                  <a:pt x="946365" y="2269254"/>
                </a:cubicBezTo>
                <a:cubicBezTo>
                  <a:pt x="946365" y="2257883"/>
                  <a:pt x="955656" y="2248664"/>
                  <a:pt x="967126" y="2248664"/>
                </a:cubicBezTo>
                <a:close/>
                <a:moveTo>
                  <a:pt x="904261" y="2248664"/>
                </a:moveTo>
                <a:cubicBezTo>
                  <a:pt x="915722" y="2248664"/>
                  <a:pt x="925013" y="2257883"/>
                  <a:pt x="925013" y="2269254"/>
                </a:cubicBezTo>
                <a:cubicBezTo>
                  <a:pt x="925013" y="2280626"/>
                  <a:pt x="915722" y="2289845"/>
                  <a:pt x="904261" y="2289845"/>
                </a:cubicBezTo>
                <a:cubicBezTo>
                  <a:pt x="892791" y="2289845"/>
                  <a:pt x="883500" y="2280626"/>
                  <a:pt x="883500" y="2269254"/>
                </a:cubicBezTo>
                <a:cubicBezTo>
                  <a:pt x="883500" y="2257883"/>
                  <a:pt x="892791" y="2248664"/>
                  <a:pt x="904261" y="2248664"/>
                </a:cubicBezTo>
                <a:close/>
                <a:moveTo>
                  <a:pt x="7088003" y="2193161"/>
                </a:moveTo>
                <a:cubicBezTo>
                  <a:pt x="7099464" y="2193161"/>
                  <a:pt x="7108755" y="2202380"/>
                  <a:pt x="7108755" y="2213751"/>
                </a:cubicBezTo>
                <a:cubicBezTo>
                  <a:pt x="7108755" y="2225123"/>
                  <a:pt x="7099464" y="2234342"/>
                  <a:pt x="7088003" y="2234342"/>
                </a:cubicBezTo>
                <a:cubicBezTo>
                  <a:pt x="7076533" y="2234342"/>
                  <a:pt x="7067242" y="2225123"/>
                  <a:pt x="7067242" y="2213751"/>
                </a:cubicBezTo>
                <a:cubicBezTo>
                  <a:pt x="7067242" y="2202380"/>
                  <a:pt x="7076533" y="2193161"/>
                  <a:pt x="7088003" y="2193161"/>
                </a:cubicBezTo>
                <a:close/>
                <a:moveTo>
                  <a:pt x="6771774" y="2193161"/>
                </a:moveTo>
                <a:cubicBezTo>
                  <a:pt x="6783235" y="2193161"/>
                  <a:pt x="6792526" y="2202380"/>
                  <a:pt x="6792526" y="2213751"/>
                </a:cubicBezTo>
                <a:cubicBezTo>
                  <a:pt x="6792526" y="2225123"/>
                  <a:pt x="6783235" y="2234342"/>
                  <a:pt x="6771774" y="2234342"/>
                </a:cubicBezTo>
                <a:cubicBezTo>
                  <a:pt x="6760304" y="2234342"/>
                  <a:pt x="6751013" y="2225123"/>
                  <a:pt x="6751013" y="2213751"/>
                </a:cubicBezTo>
                <a:cubicBezTo>
                  <a:pt x="6751013" y="2202380"/>
                  <a:pt x="6760304" y="2193161"/>
                  <a:pt x="6771774" y="2193161"/>
                </a:cubicBezTo>
                <a:close/>
                <a:moveTo>
                  <a:pt x="6708908" y="2193161"/>
                </a:moveTo>
                <a:cubicBezTo>
                  <a:pt x="6720369" y="2193161"/>
                  <a:pt x="6729660" y="2202380"/>
                  <a:pt x="6729660" y="2213751"/>
                </a:cubicBezTo>
                <a:cubicBezTo>
                  <a:pt x="6729660" y="2225123"/>
                  <a:pt x="6720369" y="2234342"/>
                  <a:pt x="6708908" y="2234342"/>
                </a:cubicBezTo>
                <a:cubicBezTo>
                  <a:pt x="6697438" y="2234342"/>
                  <a:pt x="6688147" y="2225123"/>
                  <a:pt x="6688147" y="2213751"/>
                </a:cubicBezTo>
                <a:cubicBezTo>
                  <a:pt x="6688147" y="2202380"/>
                  <a:pt x="6697438" y="2193161"/>
                  <a:pt x="6708908" y="2193161"/>
                </a:cubicBezTo>
                <a:close/>
                <a:moveTo>
                  <a:pt x="6645692" y="2193161"/>
                </a:moveTo>
                <a:cubicBezTo>
                  <a:pt x="6657153" y="2193161"/>
                  <a:pt x="6666444" y="2202380"/>
                  <a:pt x="6666444" y="2213751"/>
                </a:cubicBezTo>
                <a:cubicBezTo>
                  <a:pt x="6666444" y="2225123"/>
                  <a:pt x="6657153" y="2234342"/>
                  <a:pt x="6645692" y="2234342"/>
                </a:cubicBezTo>
                <a:cubicBezTo>
                  <a:pt x="6634222" y="2234342"/>
                  <a:pt x="6624931" y="2225123"/>
                  <a:pt x="6624931" y="2213751"/>
                </a:cubicBezTo>
                <a:cubicBezTo>
                  <a:pt x="6624931" y="2202380"/>
                  <a:pt x="6634222" y="2193161"/>
                  <a:pt x="6645692" y="2193161"/>
                </a:cubicBezTo>
                <a:close/>
                <a:moveTo>
                  <a:pt x="6582907" y="2193161"/>
                </a:moveTo>
                <a:cubicBezTo>
                  <a:pt x="6594368" y="2193161"/>
                  <a:pt x="6603659" y="2202380"/>
                  <a:pt x="6603659" y="2213751"/>
                </a:cubicBezTo>
                <a:cubicBezTo>
                  <a:pt x="6603659" y="2225123"/>
                  <a:pt x="6594368" y="2234342"/>
                  <a:pt x="6582907" y="2234342"/>
                </a:cubicBezTo>
                <a:cubicBezTo>
                  <a:pt x="6571437" y="2234342"/>
                  <a:pt x="6562146" y="2225123"/>
                  <a:pt x="6562146" y="2213751"/>
                </a:cubicBezTo>
                <a:cubicBezTo>
                  <a:pt x="6562146" y="2202380"/>
                  <a:pt x="6571437" y="2193161"/>
                  <a:pt x="6582907" y="2193161"/>
                </a:cubicBezTo>
                <a:close/>
                <a:moveTo>
                  <a:pt x="6519190" y="2193161"/>
                </a:moveTo>
                <a:cubicBezTo>
                  <a:pt x="6530651" y="2193161"/>
                  <a:pt x="6539942" y="2202380"/>
                  <a:pt x="6539942" y="2213751"/>
                </a:cubicBezTo>
                <a:cubicBezTo>
                  <a:pt x="6539942" y="2225123"/>
                  <a:pt x="6530651" y="2234342"/>
                  <a:pt x="6519190" y="2234342"/>
                </a:cubicBezTo>
                <a:cubicBezTo>
                  <a:pt x="6507720" y="2234342"/>
                  <a:pt x="6498429" y="2225123"/>
                  <a:pt x="6498429" y="2213751"/>
                </a:cubicBezTo>
                <a:cubicBezTo>
                  <a:pt x="6498429" y="2202380"/>
                  <a:pt x="6507720" y="2193161"/>
                  <a:pt x="6519190" y="2193161"/>
                </a:cubicBezTo>
                <a:close/>
                <a:moveTo>
                  <a:pt x="6456234" y="2193161"/>
                </a:moveTo>
                <a:cubicBezTo>
                  <a:pt x="6467695" y="2193161"/>
                  <a:pt x="6476986" y="2202380"/>
                  <a:pt x="6476986" y="2213751"/>
                </a:cubicBezTo>
                <a:cubicBezTo>
                  <a:pt x="6476986" y="2225123"/>
                  <a:pt x="6467695" y="2234342"/>
                  <a:pt x="6456234" y="2234342"/>
                </a:cubicBezTo>
                <a:cubicBezTo>
                  <a:pt x="6444764" y="2234342"/>
                  <a:pt x="6435473" y="2225123"/>
                  <a:pt x="6435473" y="2213751"/>
                </a:cubicBezTo>
                <a:cubicBezTo>
                  <a:pt x="6435473" y="2202380"/>
                  <a:pt x="6444764" y="2193161"/>
                  <a:pt x="6456234" y="2193161"/>
                </a:cubicBezTo>
                <a:close/>
                <a:moveTo>
                  <a:pt x="6392849" y="2193161"/>
                </a:moveTo>
                <a:cubicBezTo>
                  <a:pt x="6404310" y="2193161"/>
                  <a:pt x="6413601" y="2202380"/>
                  <a:pt x="6413601" y="2213751"/>
                </a:cubicBezTo>
                <a:cubicBezTo>
                  <a:pt x="6413601" y="2225123"/>
                  <a:pt x="6404310" y="2234342"/>
                  <a:pt x="6392849" y="2234342"/>
                </a:cubicBezTo>
                <a:cubicBezTo>
                  <a:pt x="6381379" y="2234342"/>
                  <a:pt x="6372088" y="2225123"/>
                  <a:pt x="6372088" y="2213751"/>
                </a:cubicBezTo>
                <a:cubicBezTo>
                  <a:pt x="6372088" y="2202380"/>
                  <a:pt x="6381379" y="2193161"/>
                  <a:pt x="6392849" y="2193161"/>
                </a:cubicBezTo>
                <a:close/>
                <a:moveTo>
                  <a:pt x="6330064" y="2193161"/>
                </a:moveTo>
                <a:cubicBezTo>
                  <a:pt x="6341525" y="2193161"/>
                  <a:pt x="6350816" y="2202380"/>
                  <a:pt x="6350816" y="2213751"/>
                </a:cubicBezTo>
                <a:cubicBezTo>
                  <a:pt x="6350816" y="2225123"/>
                  <a:pt x="6341525" y="2234342"/>
                  <a:pt x="6330064" y="2234342"/>
                </a:cubicBezTo>
                <a:cubicBezTo>
                  <a:pt x="6318594" y="2234342"/>
                  <a:pt x="6309303" y="2225123"/>
                  <a:pt x="6309303" y="2213751"/>
                </a:cubicBezTo>
                <a:cubicBezTo>
                  <a:pt x="6309303" y="2202380"/>
                  <a:pt x="6318594" y="2193161"/>
                  <a:pt x="6330064" y="2193161"/>
                </a:cubicBezTo>
                <a:close/>
                <a:moveTo>
                  <a:pt x="6266346" y="2193161"/>
                </a:moveTo>
                <a:cubicBezTo>
                  <a:pt x="6277807" y="2193161"/>
                  <a:pt x="6287098" y="2202380"/>
                  <a:pt x="6287098" y="2213751"/>
                </a:cubicBezTo>
                <a:cubicBezTo>
                  <a:pt x="6287098" y="2225123"/>
                  <a:pt x="6277807" y="2234342"/>
                  <a:pt x="6266346" y="2234342"/>
                </a:cubicBezTo>
                <a:cubicBezTo>
                  <a:pt x="6254876" y="2234342"/>
                  <a:pt x="6245585" y="2225123"/>
                  <a:pt x="6245585" y="2213751"/>
                </a:cubicBezTo>
                <a:cubicBezTo>
                  <a:pt x="6245585" y="2202380"/>
                  <a:pt x="6254876" y="2193161"/>
                  <a:pt x="6266346" y="2193161"/>
                </a:cubicBezTo>
                <a:close/>
                <a:moveTo>
                  <a:pt x="6203301" y="2193161"/>
                </a:moveTo>
                <a:cubicBezTo>
                  <a:pt x="6214762" y="2193161"/>
                  <a:pt x="6224053" y="2202380"/>
                  <a:pt x="6224053" y="2213751"/>
                </a:cubicBezTo>
                <a:cubicBezTo>
                  <a:pt x="6224053" y="2225123"/>
                  <a:pt x="6214762" y="2234342"/>
                  <a:pt x="6203301" y="2234342"/>
                </a:cubicBezTo>
                <a:cubicBezTo>
                  <a:pt x="6191831" y="2234342"/>
                  <a:pt x="6182540" y="2225123"/>
                  <a:pt x="6182540" y="2213751"/>
                </a:cubicBezTo>
                <a:cubicBezTo>
                  <a:pt x="6182540" y="2202380"/>
                  <a:pt x="6191831" y="2193161"/>
                  <a:pt x="6203301" y="2193161"/>
                </a:cubicBezTo>
                <a:close/>
                <a:moveTo>
                  <a:pt x="6140265" y="2193161"/>
                </a:moveTo>
                <a:cubicBezTo>
                  <a:pt x="6151726" y="2193161"/>
                  <a:pt x="6161017" y="2202380"/>
                  <a:pt x="6161017" y="2213751"/>
                </a:cubicBezTo>
                <a:cubicBezTo>
                  <a:pt x="6161017" y="2225123"/>
                  <a:pt x="6151726" y="2234342"/>
                  <a:pt x="6140265" y="2234342"/>
                </a:cubicBezTo>
                <a:cubicBezTo>
                  <a:pt x="6128795" y="2234342"/>
                  <a:pt x="6119504" y="2225123"/>
                  <a:pt x="6119504" y="2213751"/>
                </a:cubicBezTo>
                <a:cubicBezTo>
                  <a:pt x="6119504" y="2202380"/>
                  <a:pt x="6128795" y="2193161"/>
                  <a:pt x="6140265" y="2193161"/>
                </a:cubicBezTo>
                <a:close/>
                <a:moveTo>
                  <a:pt x="6077390" y="2193161"/>
                </a:moveTo>
                <a:cubicBezTo>
                  <a:pt x="6088851" y="2193161"/>
                  <a:pt x="6098142" y="2202380"/>
                  <a:pt x="6098142" y="2213751"/>
                </a:cubicBezTo>
                <a:cubicBezTo>
                  <a:pt x="6098142" y="2225123"/>
                  <a:pt x="6088851" y="2234342"/>
                  <a:pt x="6077390" y="2234342"/>
                </a:cubicBezTo>
                <a:cubicBezTo>
                  <a:pt x="6065920" y="2234342"/>
                  <a:pt x="6056629" y="2225123"/>
                  <a:pt x="6056629" y="2213751"/>
                </a:cubicBezTo>
                <a:cubicBezTo>
                  <a:pt x="6056629" y="2202380"/>
                  <a:pt x="6065920" y="2193161"/>
                  <a:pt x="6077390" y="2193161"/>
                </a:cubicBezTo>
                <a:close/>
                <a:moveTo>
                  <a:pt x="6013672" y="2193161"/>
                </a:moveTo>
                <a:cubicBezTo>
                  <a:pt x="6025133" y="2193161"/>
                  <a:pt x="6034424" y="2202380"/>
                  <a:pt x="6034424" y="2213751"/>
                </a:cubicBezTo>
                <a:cubicBezTo>
                  <a:pt x="6034424" y="2225123"/>
                  <a:pt x="6025133" y="2234342"/>
                  <a:pt x="6013672" y="2234342"/>
                </a:cubicBezTo>
                <a:cubicBezTo>
                  <a:pt x="6002202" y="2234342"/>
                  <a:pt x="5992911" y="2225123"/>
                  <a:pt x="5992911" y="2213751"/>
                </a:cubicBezTo>
                <a:cubicBezTo>
                  <a:pt x="5992911" y="2202380"/>
                  <a:pt x="6002202" y="2193161"/>
                  <a:pt x="6013672" y="2193161"/>
                </a:cubicBezTo>
                <a:close/>
                <a:moveTo>
                  <a:pt x="5950798" y="2193161"/>
                </a:moveTo>
                <a:cubicBezTo>
                  <a:pt x="5962259" y="2193161"/>
                  <a:pt x="5971550" y="2202380"/>
                  <a:pt x="5971550" y="2213751"/>
                </a:cubicBezTo>
                <a:cubicBezTo>
                  <a:pt x="5971550" y="2225123"/>
                  <a:pt x="5962259" y="2234342"/>
                  <a:pt x="5950798" y="2234342"/>
                </a:cubicBezTo>
                <a:cubicBezTo>
                  <a:pt x="5939328" y="2234342"/>
                  <a:pt x="5930037" y="2225123"/>
                  <a:pt x="5930037" y="2213751"/>
                </a:cubicBezTo>
                <a:cubicBezTo>
                  <a:pt x="5930037" y="2202380"/>
                  <a:pt x="5939328" y="2193161"/>
                  <a:pt x="5950798" y="2193161"/>
                </a:cubicBezTo>
                <a:close/>
                <a:moveTo>
                  <a:pt x="5887672" y="2193161"/>
                </a:moveTo>
                <a:cubicBezTo>
                  <a:pt x="5899133" y="2193161"/>
                  <a:pt x="5908424" y="2202380"/>
                  <a:pt x="5908424" y="2213751"/>
                </a:cubicBezTo>
                <a:cubicBezTo>
                  <a:pt x="5908424" y="2225123"/>
                  <a:pt x="5899133" y="2234342"/>
                  <a:pt x="5887672" y="2234342"/>
                </a:cubicBezTo>
                <a:cubicBezTo>
                  <a:pt x="5876202" y="2234342"/>
                  <a:pt x="5866911" y="2225123"/>
                  <a:pt x="5866911" y="2213751"/>
                </a:cubicBezTo>
                <a:cubicBezTo>
                  <a:pt x="5866911" y="2202380"/>
                  <a:pt x="5876202" y="2193161"/>
                  <a:pt x="5887672" y="2193161"/>
                </a:cubicBezTo>
                <a:close/>
                <a:moveTo>
                  <a:pt x="5824896" y="2193161"/>
                </a:moveTo>
                <a:cubicBezTo>
                  <a:pt x="5836357" y="2193161"/>
                  <a:pt x="5845648" y="2202380"/>
                  <a:pt x="5845648" y="2213751"/>
                </a:cubicBezTo>
                <a:cubicBezTo>
                  <a:pt x="5845648" y="2225123"/>
                  <a:pt x="5836357" y="2234342"/>
                  <a:pt x="5824896" y="2234342"/>
                </a:cubicBezTo>
                <a:cubicBezTo>
                  <a:pt x="5813426" y="2234342"/>
                  <a:pt x="5804135" y="2225123"/>
                  <a:pt x="5804135" y="2213751"/>
                </a:cubicBezTo>
                <a:cubicBezTo>
                  <a:pt x="5804135" y="2202380"/>
                  <a:pt x="5813426" y="2193161"/>
                  <a:pt x="5824896" y="2193161"/>
                </a:cubicBezTo>
                <a:close/>
                <a:moveTo>
                  <a:pt x="5761169" y="2193161"/>
                </a:moveTo>
                <a:cubicBezTo>
                  <a:pt x="5772630" y="2193161"/>
                  <a:pt x="5781921" y="2202380"/>
                  <a:pt x="5781921" y="2213751"/>
                </a:cubicBezTo>
                <a:cubicBezTo>
                  <a:pt x="5781921" y="2225123"/>
                  <a:pt x="5772630" y="2234342"/>
                  <a:pt x="5761169" y="2234342"/>
                </a:cubicBezTo>
                <a:cubicBezTo>
                  <a:pt x="5749699" y="2234342"/>
                  <a:pt x="5740408" y="2225123"/>
                  <a:pt x="5740408" y="2213751"/>
                </a:cubicBezTo>
                <a:cubicBezTo>
                  <a:pt x="5740408" y="2202380"/>
                  <a:pt x="5749699" y="2193161"/>
                  <a:pt x="5761169" y="2193161"/>
                </a:cubicBezTo>
                <a:close/>
                <a:moveTo>
                  <a:pt x="5698295" y="2193161"/>
                </a:moveTo>
                <a:cubicBezTo>
                  <a:pt x="5709756" y="2193161"/>
                  <a:pt x="5719047" y="2202380"/>
                  <a:pt x="5719047" y="2213751"/>
                </a:cubicBezTo>
                <a:cubicBezTo>
                  <a:pt x="5719047" y="2225123"/>
                  <a:pt x="5709756" y="2234342"/>
                  <a:pt x="5698295" y="2234342"/>
                </a:cubicBezTo>
                <a:cubicBezTo>
                  <a:pt x="5686825" y="2234342"/>
                  <a:pt x="5677534" y="2225123"/>
                  <a:pt x="5677534" y="2213751"/>
                </a:cubicBezTo>
                <a:cubicBezTo>
                  <a:pt x="5677534" y="2202380"/>
                  <a:pt x="5686825" y="2193161"/>
                  <a:pt x="5698295" y="2193161"/>
                </a:cubicBezTo>
                <a:close/>
                <a:moveTo>
                  <a:pt x="5635088" y="2193161"/>
                </a:moveTo>
                <a:cubicBezTo>
                  <a:pt x="5646549" y="2193161"/>
                  <a:pt x="5655840" y="2202380"/>
                  <a:pt x="5655840" y="2213751"/>
                </a:cubicBezTo>
                <a:cubicBezTo>
                  <a:pt x="5655840" y="2225123"/>
                  <a:pt x="5646549" y="2234342"/>
                  <a:pt x="5635088" y="2234342"/>
                </a:cubicBezTo>
                <a:cubicBezTo>
                  <a:pt x="5623618" y="2234342"/>
                  <a:pt x="5614327" y="2225123"/>
                  <a:pt x="5614327" y="2213751"/>
                </a:cubicBezTo>
                <a:cubicBezTo>
                  <a:pt x="5614327" y="2202380"/>
                  <a:pt x="5623618" y="2193161"/>
                  <a:pt x="5635088" y="2193161"/>
                </a:cubicBezTo>
                <a:close/>
                <a:moveTo>
                  <a:pt x="5572303" y="2193161"/>
                </a:moveTo>
                <a:cubicBezTo>
                  <a:pt x="5583764" y="2193161"/>
                  <a:pt x="5593055" y="2202380"/>
                  <a:pt x="5593055" y="2213751"/>
                </a:cubicBezTo>
                <a:cubicBezTo>
                  <a:pt x="5593055" y="2225123"/>
                  <a:pt x="5583764" y="2234342"/>
                  <a:pt x="5572303" y="2234342"/>
                </a:cubicBezTo>
                <a:cubicBezTo>
                  <a:pt x="5560833" y="2234342"/>
                  <a:pt x="5551542" y="2225123"/>
                  <a:pt x="5551542" y="2213751"/>
                </a:cubicBezTo>
                <a:cubicBezTo>
                  <a:pt x="5551542" y="2202380"/>
                  <a:pt x="5560833" y="2193161"/>
                  <a:pt x="5572303" y="2193161"/>
                </a:cubicBezTo>
                <a:close/>
                <a:moveTo>
                  <a:pt x="5508577" y="2193161"/>
                </a:moveTo>
                <a:cubicBezTo>
                  <a:pt x="5520038" y="2193161"/>
                  <a:pt x="5529329" y="2202380"/>
                  <a:pt x="5529329" y="2213751"/>
                </a:cubicBezTo>
                <a:cubicBezTo>
                  <a:pt x="5529329" y="2225123"/>
                  <a:pt x="5520038" y="2234342"/>
                  <a:pt x="5508577" y="2234342"/>
                </a:cubicBezTo>
                <a:cubicBezTo>
                  <a:pt x="5497107" y="2234342"/>
                  <a:pt x="5487816" y="2225123"/>
                  <a:pt x="5487816" y="2213751"/>
                </a:cubicBezTo>
                <a:cubicBezTo>
                  <a:pt x="5487816" y="2202380"/>
                  <a:pt x="5497107" y="2193161"/>
                  <a:pt x="5508577" y="2193161"/>
                </a:cubicBezTo>
                <a:close/>
                <a:moveTo>
                  <a:pt x="5445711" y="2193161"/>
                </a:moveTo>
                <a:cubicBezTo>
                  <a:pt x="5457172" y="2193161"/>
                  <a:pt x="5466463" y="2202380"/>
                  <a:pt x="5466463" y="2213751"/>
                </a:cubicBezTo>
                <a:cubicBezTo>
                  <a:pt x="5466463" y="2225123"/>
                  <a:pt x="5457172" y="2234342"/>
                  <a:pt x="5445711" y="2234342"/>
                </a:cubicBezTo>
                <a:cubicBezTo>
                  <a:pt x="5434241" y="2234342"/>
                  <a:pt x="5424950" y="2225123"/>
                  <a:pt x="5424950" y="2213751"/>
                </a:cubicBezTo>
                <a:cubicBezTo>
                  <a:pt x="5424950" y="2202380"/>
                  <a:pt x="5434241" y="2193161"/>
                  <a:pt x="5445711" y="2193161"/>
                </a:cubicBezTo>
                <a:close/>
                <a:moveTo>
                  <a:pt x="5382244" y="2193161"/>
                </a:moveTo>
                <a:cubicBezTo>
                  <a:pt x="5393705" y="2193161"/>
                  <a:pt x="5402996" y="2202380"/>
                  <a:pt x="5402996" y="2213751"/>
                </a:cubicBezTo>
                <a:cubicBezTo>
                  <a:pt x="5402996" y="2225123"/>
                  <a:pt x="5393705" y="2234342"/>
                  <a:pt x="5382244" y="2234342"/>
                </a:cubicBezTo>
                <a:cubicBezTo>
                  <a:pt x="5370774" y="2234342"/>
                  <a:pt x="5361483" y="2225123"/>
                  <a:pt x="5361483" y="2213751"/>
                </a:cubicBezTo>
                <a:cubicBezTo>
                  <a:pt x="5361483" y="2202380"/>
                  <a:pt x="5370774" y="2193161"/>
                  <a:pt x="5382244" y="2193161"/>
                </a:cubicBezTo>
                <a:close/>
                <a:moveTo>
                  <a:pt x="5319459" y="2193161"/>
                </a:moveTo>
                <a:cubicBezTo>
                  <a:pt x="5330920" y="2193161"/>
                  <a:pt x="5340211" y="2202380"/>
                  <a:pt x="5340211" y="2213751"/>
                </a:cubicBezTo>
                <a:cubicBezTo>
                  <a:pt x="5340211" y="2225123"/>
                  <a:pt x="5330920" y="2234342"/>
                  <a:pt x="5319459" y="2234342"/>
                </a:cubicBezTo>
                <a:cubicBezTo>
                  <a:pt x="5307989" y="2234342"/>
                  <a:pt x="5298698" y="2225123"/>
                  <a:pt x="5298698" y="2213751"/>
                </a:cubicBezTo>
                <a:cubicBezTo>
                  <a:pt x="5298698" y="2202380"/>
                  <a:pt x="5307989" y="2193161"/>
                  <a:pt x="5319459" y="2193161"/>
                </a:cubicBezTo>
                <a:close/>
                <a:moveTo>
                  <a:pt x="5255733" y="2193161"/>
                </a:moveTo>
                <a:cubicBezTo>
                  <a:pt x="5267194" y="2193161"/>
                  <a:pt x="5276485" y="2202380"/>
                  <a:pt x="5276485" y="2213751"/>
                </a:cubicBezTo>
                <a:cubicBezTo>
                  <a:pt x="5276485" y="2225123"/>
                  <a:pt x="5267194" y="2234342"/>
                  <a:pt x="5255733" y="2234342"/>
                </a:cubicBezTo>
                <a:cubicBezTo>
                  <a:pt x="5244263" y="2234342"/>
                  <a:pt x="5234972" y="2225123"/>
                  <a:pt x="5234972" y="2213751"/>
                </a:cubicBezTo>
                <a:cubicBezTo>
                  <a:pt x="5234972" y="2202380"/>
                  <a:pt x="5244263" y="2193161"/>
                  <a:pt x="5255733" y="2193161"/>
                </a:cubicBezTo>
                <a:close/>
                <a:moveTo>
                  <a:pt x="5192786" y="2193161"/>
                </a:moveTo>
                <a:cubicBezTo>
                  <a:pt x="5204247" y="2193161"/>
                  <a:pt x="5213538" y="2202380"/>
                  <a:pt x="5213538" y="2213751"/>
                </a:cubicBezTo>
                <a:cubicBezTo>
                  <a:pt x="5213538" y="2225123"/>
                  <a:pt x="5204247" y="2234342"/>
                  <a:pt x="5192786" y="2234342"/>
                </a:cubicBezTo>
                <a:cubicBezTo>
                  <a:pt x="5181316" y="2234342"/>
                  <a:pt x="5172025" y="2225123"/>
                  <a:pt x="5172025" y="2213751"/>
                </a:cubicBezTo>
                <a:cubicBezTo>
                  <a:pt x="5172025" y="2202380"/>
                  <a:pt x="5181316" y="2193161"/>
                  <a:pt x="5192786" y="2193161"/>
                </a:cubicBezTo>
                <a:close/>
                <a:moveTo>
                  <a:pt x="5129661" y="2193161"/>
                </a:moveTo>
                <a:cubicBezTo>
                  <a:pt x="5141122" y="2193161"/>
                  <a:pt x="5150413" y="2202380"/>
                  <a:pt x="5150413" y="2213751"/>
                </a:cubicBezTo>
                <a:cubicBezTo>
                  <a:pt x="5150413" y="2225123"/>
                  <a:pt x="5141122" y="2234342"/>
                  <a:pt x="5129661" y="2234342"/>
                </a:cubicBezTo>
                <a:cubicBezTo>
                  <a:pt x="5118191" y="2234342"/>
                  <a:pt x="5108900" y="2225123"/>
                  <a:pt x="5108900" y="2213751"/>
                </a:cubicBezTo>
                <a:cubicBezTo>
                  <a:pt x="5108900" y="2202380"/>
                  <a:pt x="5118191" y="2193161"/>
                  <a:pt x="5129661" y="2193161"/>
                </a:cubicBezTo>
                <a:close/>
                <a:moveTo>
                  <a:pt x="5066876" y="2193161"/>
                </a:moveTo>
                <a:cubicBezTo>
                  <a:pt x="5078337" y="2193161"/>
                  <a:pt x="5087628" y="2202380"/>
                  <a:pt x="5087628" y="2213751"/>
                </a:cubicBezTo>
                <a:cubicBezTo>
                  <a:pt x="5087628" y="2225123"/>
                  <a:pt x="5078337" y="2234342"/>
                  <a:pt x="5066876" y="2234342"/>
                </a:cubicBezTo>
                <a:cubicBezTo>
                  <a:pt x="5055406" y="2234342"/>
                  <a:pt x="5046115" y="2225123"/>
                  <a:pt x="5046115" y="2213751"/>
                </a:cubicBezTo>
                <a:cubicBezTo>
                  <a:pt x="5046115" y="2202380"/>
                  <a:pt x="5055406" y="2193161"/>
                  <a:pt x="5066876" y="2193161"/>
                </a:cubicBezTo>
                <a:close/>
                <a:moveTo>
                  <a:pt x="5003068" y="2193161"/>
                </a:moveTo>
                <a:cubicBezTo>
                  <a:pt x="5014529" y="2193161"/>
                  <a:pt x="5023820" y="2202380"/>
                  <a:pt x="5023820" y="2213751"/>
                </a:cubicBezTo>
                <a:cubicBezTo>
                  <a:pt x="5023820" y="2225123"/>
                  <a:pt x="5014529" y="2234342"/>
                  <a:pt x="5003068" y="2234342"/>
                </a:cubicBezTo>
                <a:cubicBezTo>
                  <a:pt x="4991598" y="2234342"/>
                  <a:pt x="4982307" y="2225123"/>
                  <a:pt x="4982307" y="2213751"/>
                </a:cubicBezTo>
                <a:cubicBezTo>
                  <a:pt x="4982307" y="2202380"/>
                  <a:pt x="4991598" y="2193161"/>
                  <a:pt x="5003068" y="2193161"/>
                </a:cubicBezTo>
                <a:close/>
                <a:moveTo>
                  <a:pt x="4940194" y="2193161"/>
                </a:moveTo>
                <a:cubicBezTo>
                  <a:pt x="4951655" y="2193161"/>
                  <a:pt x="4960946" y="2202380"/>
                  <a:pt x="4960946" y="2213751"/>
                </a:cubicBezTo>
                <a:cubicBezTo>
                  <a:pt x="4960946" y="2225123"/>
                  <a:pt x="4951655" y="2234342"/>
                  <a:pt x="4940194" y="2234342"/>
                </a:cubicBezTo>
                <a:cubicBezTo>
                  <a:pt x="4928724" y="2234342"/>
                  <a:pt x="4919433" y="2225123"/>
                  <a:pt x="4919433" y="2213751"/>
                </a:cubicBezTo>
                <a:cubicBezTo>
                  <a:pt x="4919433" y="2202380"/>
                  <a:pt x="4928724" y="2193161"/>
                  <a:pt x="4940194" y="2193161"/>
                </a:cubicBezTo>
                <a:close/>
                <a:moveTo>
                  <a:pt x="4877068" y="2193161"/>
                </a:moveTo>
                <a:cubicBezTo>
                  <a:pt x="4888529" y="2193161"/>
                  <a:pt x="4897820" y="2202380"/>
                  <a:pt x="4897820" y="2213751"/>
                </a:cubicBezTo>
                <a:cubicBezTo>
                  <a:pt x="4897820" y="2225123"/>
                  <a:pt x="4888529" y="2234342"/>
                  <a:pt x="4877068" y="2234342"/>
                </a:cubicBezTo>
                <a:cubicBezTo>
                  <a:pt x="4865598" y="2234342"/>
                  <a:pt x="4856307" y="2225123"/>
                  <a:pt x="4856307" y="2213751"/>
                </a:cubicBezTo>
                <a:cubicBezTo>
                  <a:pt x="4856307" y="2202380"/>
                  <a:pt x="4865598" y="2193161"/>
                  <a:pt x="4877068" y="2193161"/>
                </a:cubicBezTo>
                <a:close/>
                <a:moveTo>
                  <a:pt x="4814283" y="2193161"/>
                </a:moveTo>
                <a:cubicBezTo>
                  <a:pt x="4825744" y="2193161"/>
                  <a:pt x="4835035" y="2202380"/>
                  <a:pt x="4835035" y="2213751"/>
                </a:cubicBezTo>
                <a:cubicBezTo>
                  <a:pt x="4835035" y="2225123"/>
                  <a:pt x="4825744" y="2234342"/>
                  <a:pt x="4814283" y="2234342"/>
                </a:cubicBezTo>
                <a:cubicBezTo>
                  <a:pt x="4802813" y="2234342"/>
                  <a:pt x="4793522" y="2225123"/>
                  <a:pt x="4793522" y="2213751"/>
                </a:cubicBezTo>
                <a:cubicBezTo>
                  <a:pt x="4793522" y="2202380"/>
                  <a:pt x="4802813" y="2193161"/>
                  <a:pt x="4814283" y="2193161"/>
                </a:cubicBezTo>
                <a:close/>
                <a:moveTo>
                  <a:pt x="4750565" y="2193161"/>
                </a:moveTo>
                <a:cubicBezTo>
                  <a:pt x="4762026" y="2193161"/>
                  <a:pt x="4771317" y="2202380"/>
                  <a:pt x="4771317" y="2213751"/>
                </a:cubicBezTo>
                <a:cubicBezTo>
                  <a:pt x="4771317" y="2225123"/>
                  <a:pt x="4762026" y="2234342"/>
                  <a:pt x="4750565" y="2234342"/>
                </a:cubicBezTo>
                <a:cubicBezTo>
                  <a:pt x="4739095" y="2234342"/>
                  <a:pt x="4729804" y="2225123"/>
                  <a:pt x="4729804" y="2213751"/>
                </a:cubicBezTo>
                <a:cubicBezTo>
                  <a:pt x="4729804" y="2202380"/>
                  <a:pt x="4739095" y="2193161"/>
                  <a:pt x="4750565" y="2193161"/>
                </a:cubicBezTo>
                <a:close/>
                <a:moveTo>
                  <a:pt x="4687690" y="2193161"/>
                </a:moveTo>
                <a:cubicBezTo>
                  <a:pt x="4699151" y="2193161"/>
                  <a:pt x="4708442" y="2202380"/>
                  <a:pt x="4708442" y="2213751"/>
                </a:cubicBezTo>
                <a:cubicBezTo>
                  <a:pt x="4708442" y="2225123"/>
                  <a:pt x="4699151" y="2234342"/>
                  <a:pt x="4687690" y="2234342"/>
                </a:cubicBezTo>
                <a:cubicBezTo>
                  <a:pt x="4676220" y="2234342"/>
                  <a:pt x="4666929" y="2225123"/>
                  <a:pt x="4666929" y="2213751"/>
                </a:cubicBezTo>
                <a:cubicBezTo>
                  <a:pt x="4666929" y="2202380"/>
                  <a:pt x="4676220" y="2193161"/>
                  <a:pt x="4687690" y="2193161"/>
                </a:cubicBezTo>
                <a:close/>
                <a:moveTo>
                  <a:pt x="4624565" y="2193161"/>
                </a:moveTo>
                <a:cubicBezTo>
                  <a:pt x="4636026" y="2193161"/>
                  <a:pt x="4645317" y="2202380"/>
                  <a:pt x="4645317" y="2213751"/>
                </a:cubicBezTo>
                <a:cubicBezTo>
                  <a:pt x="4645317" y="2225123"/>
                  <a:pt x="4636026" y="2234342"/>
                  <a:pt x="4624565" y="2234342"/>
                </a:cubicBezTo>
                <a:cubicBezTo>
                  <a:pt x="4613095" y="2234342"/>
                  <a:pt x="4603804" y="2225123"/>
                  <a:pt x="4603804" y="2213751"/>
                </a:cubicBezTo>
                <a:cubicBezTo>
                  <a:pt x="4603804" y="2202380"/>
                  <a:pt x="4613095" y="2193161"/>
                  <a:pt x="4624565" y="2193161"/>
                </a:cubicBezTo>
                <a:close/>
                <a:moveTo>
                  <a:pt x="4561699" y="2193161"/>
                </a:moveTo>
                <a:cubicBezTo>
                  <a:pt x="4573160" y="2193161"/>
                  <a:pt x="4582451" y="2202380"/>
                  <a:pt x="4582451" y="2213751"/>
                </a:cubicBezTo>
                <a:cubicBezTo>
                  <a:pt x="4582451" y="2225123"/>
                  <a:pt x="4573160" y="2234342"/>
                  <a:pt x="4561699" y="2234342"/>
                </a:cubicBezTo>
                <a:cubicBezTo>
                  <a:pt x="4550229" y="2234342"/>
                  <a:pt x="4540938" y="2225123"/>
                  <a:pt x="4540938" y="2213751"/>
                </a:cubicBezTo>
                <a:cubicBezTo>
                  <a:pt x="4540938" y="2202380"/>
                  <a:pt x="4550229" y="2193161"/>
                  <a:pt x="4561699" y="2193161"/>
                </a:cubicBezTo>
                <a:close/>
                <a:moveTo>
                  <a:pt x="4498062" y="2193161"/>
                </a:moveTo>
                <a:cubicBezTo>
                  <a:pt x="4509523" y="2193161"/>
                  <a:pt x="4518814" y="2202380"/>
                  <a:pt x="4518814" y="2213751"/>
                </a:cubicBezTo>
                <a:cubicBezTo>
                  <a:pt x="4518814" y="2225123"/>
                  <a:pt x="4509523" y="2234342"/>
                  <a:pt x="4498062" y="2234342"/>
                </a:cubicBezTo>
                <a:cubicBezTo>
                  <a:pt x="4486592" y="2234342"/>
                  <a:pt x="4477301" y="2225123"/>
                  <a:pt x="4477301" y="2213751"/>
                </a:cubicBezTo>
                <a:cubicBezTo>
                  <a:pt x="4477301" y="2202380"/>
                  <a:pt x="4486592" y="2193161"/>
                  <a:pt x="4498062" y="2193161"/>
                </a:cubicBezTo>
                <a:close/>
                <a:moveTo>
                  <a:pt x="4435017" y="2193161"/>
                </a:moveTo>
                <a:cubicBezTo>
                  <a:pt x="4446478" y="2193161"/>
                  <a:pt x="4455769" y="2202380"/>
                  <a:pt x="4455769" y="2213751"/>
                </a:cubicBezTo>
                <a:cubicBezTo>
                  <a:pt x="4455769" y="2225123"/>
                  <a:pt x="4446478" y="2234342"/>
                  <a:pt x="4435017" y="2234342"/>
                </a:cubicBezTo>
                <a:cubicBezTo>
                  <a:pt x="4423547" y="2234342"/>
                  <a:pt x="4414256" y="2225123"/>
                  <a:pt x="4414256" y="2213751"/>
                </a:cubicBezTo>
                <a:cubicBezTo>
                  <a:pt x="4414256" y="2202380"/>
                  <a:pt x="4423547" y="2193161"/>
                  <a:pt x="4435017" y="2193161"/>
                </a:cubicBezTo>
                <a:close/>
                <a:moveTo>
                  <a:pt x="4371640" y="2193161"/>
                </a:moveTo>
                <a:cubicBezTo>
                  <a:pt x="4383101" y="2193161"/>
                  <a:pt x="4392392" y="2202380"/>
                  <a:pt x="4392392" y="2213751"/>
                </a:cubicBezTo>
                <a:cubicBezTo>
                  <a:pt x="4392392" y="2225123"/>
                  <a:pt x="4383101" y="2234342"/>
                  <a:pt x="4371640" y="2234342"/>
                </a:cubicBezTo>
                <a:cubicBezTo>
                  <a:pt x="4360170" y="2234342"/>
                  <a:pt x="4350879" y="2225123"/>
                  <a:pt x="4350879" y="2213751"/>
                </a:cubicBezTo>
                <a:cubicBezTo>
                  <a:pt x="4350879" y="2202380"/>
                  <a:pt x="4360170" y="2193161"/>
                  <a:pt x="4371640" y="2193161"/>
                </a:cubicBezTo>
                <a:close/>
                <a:moveTo>
                  <a:pt x="4308855" y="2193161"/>
                </a:moveTo>
                <a:cubicBezTo>
                  <a:pt x="4320316" y="2193161"/>
                  <a:pt x="4329607" y="2202380"/>
                  <a:pt x="4329607" y="2213751"/>
                </a:cubicBezTo>
                <a:cubicBezTo>
                  <a:pt x="4329607" y="2225123"/>
                  <a:pt x="4320316" y="2234342"/>
                  <a:pt x="4308855" y="2234342"/>
                </a:cubicBezTo>
                <a:cubicBezTo>
                  <a:pt x="4297385" y="2234342"/>
                  <a:pt x="4288094" y="2225123"/>
                  <a:pt x="4288094" y="2213751"/>
                </a:cubicBezTo>
                <a:cubicBezTo>
                  <a:pt x="4288094" y="2202380"/>
                  <a:pt x="4297385" y="2193161"/>
                  <a:pt x="4308855" y="2193161"/>
                </a:cubicBezTo>
                <a:close/>
                <a:moveTo>
                  <a:pt x="4245129" y="2193161"/>
                </a:moveTo>
                <a:cubicBezTo>
                  <a:pt x="4256590" y="2193161"/>
                  <a:pt x="4265881" y="2202380"/>
                  <a:pt x="4265881" y="2213751"/>
                </a:cubicBezTo>
                <a:cubicBezTo>
                  <a:pt x="4265881" y="2225123"/>
                  <a:pt x="4256590" y="2234342"/>
                  <a:pt x="4245129" y="2234342"/>
                </a:cubicBezTo>
                <a:cubicBezTo>
                  <a:pt x="4233659" y="2234342"/>
                  <a:pt x="4224368" y="2225123"/>
                  <a:pt x="4224368" y="2213751"/>
                </a:cubicBezTo>
                <a:cubicBezTo>
                  <a:pt x="4224368" y="2202380"/>
                  <a:pt x="4233659" y="2193161"/>
                  <a:pt x="4245129" y="2193161"/>
                </a:cubicBezTo>
                <a:close/>
                <a:moveTo>
                  <a:pt x="4182173" y="2193161"/>
                </a:moveTo>
                <a:cubicBezTo>
                  <a:pt x="4193634" y="2193161"/>
                  <a:pt x="4202925" y="2202380"/>
                  <a:pt x="4202925" y="2213751"/>
                </a:cubicBezTo>
                <a:cubicBezTo>
                  <a:pt x="4202925" y="2225123"/>
                  <a:pt x="4193634" y="2234342"/>
                  <a:pt x="4182173" y="2234342"/>
                </a:cubicBezTo>
                <a:cubicBezTo>
                  <a:pt x="4170703" y="2234342"/>
                  <a:pt x="4161412" y="2225123"/>
                  <a:pt x="4161412" y="2213751"/>
                </a:cubicBezTo>
                <a:cubicBezTo>
                  <a:pt x="4161412" y="2202380"/>
                  <a:pt x="4170703" y="2193161"/>
                  <a:pt x="4182173" y="2193161"/>
                </a:cubicBezTo>
                <a:close/>
                <a:moveTo>
                  <a:pt x="4119137" y="2193161"/>
                </a:moveTo>
                <a:cubicBezTo>
                  <a:pt x="4130598" y="2193161"/>
                  <a:pt x="4139889" y="2202380"/>
                  <a:pt x="4139889" y="2213751"/>
                </a:cubicBezTo>
                <a:cubicBezTo>
                  <a:pt x="4139889" y="2225123"/>
                  <a:pt x="4130598" y="2234342"/>
                  <a:pt x="4119137" y="2234342"/>
                </a:cubicBezTo>
                <a:cubicBezTo>
                  <a:pt x="4107667" y="2234342"/>
                  <a:pt x="4098376" y="2225123"/>
                  <a:pt x="4098376" y="2213751"/>
                </a:cubicBezTo>
                <a:cubicBezTo>
                  <a:pt x="4098376" y="2202380"/>
                  <a:pt x="4107667" y="2193161"/>
                  <a:pt x="4119137" y="2193161"/>
                </a:cubicBezTo>
                <a:close/>
                <a:moveTo>
                  <a:pt x="4056182" y="2193161"/>
                </a:moveTo>
                <a:cubicBezTo>
                  <a:pt x="4067643" y="2193161"/>
                  <a:pt x="4076934" y="2202380"/>
                  <a:pt x="4076934" y="2213751"/>
                </a:cubicBezTo>
                <a:cubicBezTo>
                  <a:pt x="4076934" y="2225123"/>
                  <a:pt x="4067643" y="2234342"/>
                  <a:pt x="4056182" y="2234342"/>
                </a:cubicBezTo>
                <a:cubicBezTo>
                  <a:pt x="4044712" y="2234342"/>
                  <a:pt x="4035421" y="2225123"/>
                  <a:pt x="4035421" y="2213751"/>
                </a:cubicBezTo>
                <a:cubicBezTo>
                  <a:pt x="4035421" y="2202380"/>
                  <a:pt x="4044712" y="2193161"/>
                  <a:pt x="4056182" y="2193161"/>
                </a:cubicBezTo>
                <a:close/>
                <a:moveTo>
                  <a:pt x="3992455" y="2193161"/>
                </a:moveTo>
                <a:cubicBezTo>
                  <a:pt x="4003916" y="2193161"/>
                  <a:pt x="4013207" y="2202380"/>
                  <a:pt x="4013207" y="2213751"/>
                </a:cubicBezTo>
                <a:cubicBezTo>
                  <a:pt x="4013207" y="2225123"/>
                  <a:pt x="4003916" y="2234342"/>
                  <a:pt x="3992455" y="2234342"/>
                </a:cubicBezTo>
                <a:cubicBezTo>
                  <a:pt x="3980985" y="2234342"/>
                  <a:pt x="3971694" y="2225123"/>
                  <a:pt x="3971694" y="2213751"/>
                </a:cubicBezTo>
                <a:cubicBezTo>
                  <a:pt x="3971694" y="2202380"/>
                  <a:pt x="3980985" y="2193161"/>
                  <a:pt x="3992455" y="2193161"/>
                </a:cubicBezTo>
                <a:close/>
                <a:moveTo>
                  <a:pt x="3929670" y="2193161"/>
                </a:moveTo>
                <a:cubicBezTo>
                  <a:pt x="3941131" y="2193161"/>
                  <a:pt x="3950422" y="2202380"/>
                  <a:pt x="3950422" y="2213751"/>
                </a:cubicBezTo>
                <a:cubicBezTo>
                  <a:pt x="3950422" y="2225123"/>
                  <a:pt x="3941131" y="2234342"/>
                  <a:pt x="3929670" y="2234342"/>
                </a:cubicBezTo>
                <a:cubicBezTo>
                  <a:pt x="3918200" y="2234342"/>
                  <a:pt x="3908909" y="2225123"/>
                  <a:pt x="3908909" y="2213751"/>
                </a:cubicBezTo>
                <a:cubicBezTo>
                  <a:pt x="3908909" y="2202380"/>
                  <a:pt x="3918200" y="2193161"/>
                  <a:pt x="3929670" y="2193161"/>
                </a:cubicBezTo>
                <a:close/>
                <a:moveTo>
                  <a:pt x="3873208" y="2192739"/>
                </a:moveTo>
                <a:cubicBezTo>
                  <a:pt x="3884669" y="2192739"/>
                  <a:pt x="3893960" y="2201958"/>
                  <a:pt x="3893960" y="2213329"/>
                </a:cubicBezTo>
                <a:cubicBezTo>
                  <a:pt x="3893960" y="2224701"/>
                  <a:pt x="3884669" y="2233920"/>
                  <a:pt x="3873208" y="2233920"/>
                </a:cubicBezTo>
                <a:cubicBezTo>
                  <a:pt x="3861738" y="2233920"/>
                  <a:pt x="3852447" y="2224701"/>
                  <a:pt x="3852447" y="2213329"/>
                </a:cubicBezTo>
                <a:cubicBezTo>
                  <a:pt x="3852447" y="2201958"/>
                  <a:pt x="3861738" y="2192739"/>
                  <a:pt x="3873208" y="2192739"/>
                </a:cubicBezTo>
                <a:close/>
                <a:moveTo>
                  <a:pt x="3810342" y="2192739"/>
                </a:moveTo>
                <a:cubicBezTo>
                  <a:pt x="3821803" y="2192739"/>
                  <a:pt x="3831094" y="2201958"/>
                  <a:pt x="3831094" y="2213329"/>
                </a:cubicBezTo>
                <a:cubicBezTo>
                  <a:pt x="3831094" y="2224701"/>
                  <a:pt x="3821803" y="2233920"/>
                  <a:pt x="3810342" y="2233920"/>
                </a:cubicBezTo>
                <a:cubicBezTo>
                  <a:pt x="3798872" y="2233920"/>
                  <a:pt x="3789581" y="2224701"/>
                  <a:pt x="3789581" y="2213329"/>
                </a:cubicBezTo>
                <a:cubicBezTo>
                  <a:pt x="3789581" y="2201958"/>
                  <a:pt x="3798872" y="2192739"/>
                  <a:pt x="3810342" y="2192739"/>
                </a:cubicBezTo>
                <a:close/>
                <a:moveTo>
                  <a:pt x="3683750" y="2192739"/>
                </a:moveTo>
                <a:cubicBezTo>
                  <a:pt x="3695211" y="2192739"/>
                  <a:pt x="3704502" y="2201958"/>
                  <a:pt x="3704502" y="2213329"/>
                </a:cubicBezTo>
                <a:cubicBezTo>
                  <a:pt x="3704502" y="2224701"/>
                  <a:pt x="3695211" y="2233920"/>
                  <a:pt x="3683750" y="2233920"/>
                </a:cubicBezTo>
                <a:cubicBezTo>
                  <a:pt x="3672280" y="2233920"/>
                  <a:pt x="3662989" y="2224701"/>
                  <a:pt x="3662989" y="2213329"/>
                </a:cubicBezTo>
                <a:cubicBezTo>
                  <a:pt x="3662989" y="2201958"/>
                  <a:pt x="3672280" y="2192739"/>
                  <a:pt x="3683750" y="2192739"/>
                </a:cubicBezTo>
                <a:close/>
                <a:moveTo>
                  <a:pt x="3620624" y="2192739"/>
                </a:moveTo>
                <a:cubicBezTo>
                  <a:pt x="3632085" y="2192739"/>
                  <a:pt x="3641376" y="2201958"/>
                  <a:pt x="3641376" y="2213329"/>
                </a:cubicBezTo>
                <a:cubicBezTo>
                  <a:pt x="3641376" y="2224701"/>
                  <a:pt x="3632085" y="2233920"/>
                  <a:pt x="3620624" y="2233920"/>
                </a:cubicBezTo>
                <a:cubicBezTo>
                  <a:pt x="3609154" y="2233920"/>
                  <a:pt x="3599863" y="2224701"/>
                  <a:pt x="3599863" y="2213329"/>
                </a:cubicBezTo>
                <a:cubicBezTo>
                  <a:pt x="3599863" y="2201958"/>
                  <a:pt x="3609154" y="2192739"/>
                  <a:pt x="3620624" y="2192739"/>
                </a:cubicBezTo>
                <a:close/>
                <a:moveTo>
                  <a:pt x="3557758" y="2192739"/>
                </a:moveTo>
                <a:cubicBezTo>
                  <a:pt x="3569219" y="2192739"/>
                  <a:pt x="3578510" y="2201958"/>
                  <a:pt x="3578510" y="2213329"/>
                </a:cubicBezTo>
                <a:cubicBezTo>
                  <a:pt x="3578510" y="2224701"/>
                  <a:pt x="3569219" y="2233920"/>
                  <a:pt x="3557758" y="2233920"/>
                </a:cubicBezTo>
                <a:cubicBezTo>
                  <a:pt x="3546288" y="2233920"/>
                  <a:pt x="3536997" y="2224701"/>
                  <a:pt x="3536997" y="2213329"/>
                </a:cubicBezTo>
                <a:cubicBezTo>
                  <a:pt x="3536997" y="2201958"/>
                  <a:pt x="3546288" y="2192739"/>
                  <a:pt x="3557758" y="2192739"/>
                </a:cubicBezTo>
                <a:close/>
                <a:moveTo>
                  <a:pt x="3494031" y="2192739"/>
                </a:moveTo>
                <a:cubicBezTo>
                  <a:pt x="3505492" y="2192739"/>
                  <a:pt x="3514783" y="2201958"/>
                  <a:pt x="3514783" y="2213329"/>
                </a:cubicBezTo>
                <a:cubicBezTo>
                  <a:pt x="3514783" y="2224701"/>
                  <a:pt x="3505492" y="2233920"/>
                  <a:pt x="3494031" y="2233920"/>
                </a:cubicBezTo>
                <a:cubicBezTo>
                  <a:pt x="3482561" y="2233920"/>
                  <a:pt x="3473270" y="2224701"/>
                  <a:pt x="3473270" y="2213329"/>
                </a:cubicBezTo>
                <a:cubicBezTo>
                  <a:pt x="3473270" y="2201958"/>
                  <a:pt x="3482561" y="2192739"/>
                  <a:pt x="3494031" y="2192739"/>
                </a:cubicBezTo>
                <a:close/>
                <a:moveTo>
                  <a:pt x="2420642" y="2192739"/>
                </a:moveTo>
                <a:cubicBezTo>
                  <a:pt x="2432103" y="2192739"/>
                  <a:pt x="2441394" y="2201958"/>
                  <a:pt x="2441394" y="2213329"/>
                </a:cubicBezTo>
                <a:cubicBezTo>
                  <a:pt x="2441394" y="2224701"/>
                  <a:pt x="2432103" y="2233920"/>
                  <a:pt x="2420642" y="2233920"/>
                </a:cubicBezTo>
                <a:cubicBezTo>
                  <a:pt x="2409172" y="2233920"/>
                  <a:pt x="2399881" y="2224701"/>
                  <a:pt x="2399881" y="2213329"/>
                </a:cubicBezTo>
                <a:cubicBezTo>
                  <a:pt x="2399881" y="2201958"/>
                  <a:pt x="2409172" y="2192739"/>
                  <a:pt x="2420642" y="2192739"/>
                </a:cubicBezTo>
                <a:close/>
                <a:moveTo>
                  <a:pt x="2357176" y="2192739"/>
                </a:moveTo>
                <a:cubicBezTo>
                  <a:pt x="2368637" y="2192739"/>
                  <a:pt x="2377928" y="2201958"/>
                  <a:pt x="2377928" y="2213329"/>
                </a:cubicBezTo>
                <a:cubicBezTo>
                  <a:pt x="2377928" y="2224701"/>
                  <a:pt x="2368637" y="2233920"/>
                  <a:pt x="2357176" y="2233920"/>
                </a:cubicBezTo>
                <a:cubicBezTo>
                  <a:pt x="2345706" y="2233920"/>
                  <a:pt x="2336415" y="2224701"/>
                  <a:pt x="2336415" y="2213329"/>
                </a:cubicBezTo>
                <a:cubicBezTo>
                  <a:pt x="2336415" y="2201958"/>
                  <a:pt x="2345706" y="2192739"/>
                  <a:pt x="2357176" y="2192739"/>
                </a:cubicBezTo>
                <a:close/>
                <a:moveTo>
                  <a:pt x="2294301" y="2192739"/>
                </a:moveTo>
                <a:cubicBezTo>
                  <a:pt x="2305762" y="2192739"/>
                  <a:pt x="2315053" y="2201958"/>
                  <a:pt x="2315053" y="2213329"/>
                </a:cubicBezTo>
                <a:cubicBezTo>
                  <a:pt x="2315053" y="2224701"/>
                  <a:pt x="2305762" y="2233920"/>
                  <a:pt x="2294301" y="2233920"/>
                </a:cubicBezTo>
                <a:cubicBezTo>
                  <a:pt x="2282831" y="2233920"/>
                  <a:pt x="2273540" y="2224701"/>
                  <a:pt x="2273540" y="2213329"/>
                </a:cubicBezTo>
                <a:cubicBezTo>
                  <a:pt x="2273540" y="2201958"/>
                  <a:pt x="2282831" y="2192739"/>
                  <a:pt x="2294301" y="2192739"/>
                </a:cubicBezTo>
                <a:close/>
                <a:moveTo>
                  <a:pt x="2230583" y="2192739"/>
                </a:moveTo>
                <a:cubicBezTo>
                  <a:pt x="2242044" y="2192739"/>
                  <a:pt x="2251335" y="2201958"/>
                  <a:pt x="2251335" y="2213329"/>
                </a:cubicBezTo>
                <a:cubicBezTo>
                  <a:pt x="2251335" y="2224701"/>
                  <a:pt x="2242044" y="2233920"/>
                  <a:pt x="2230583" y="2233920"/>
                </a:cubicBezTo>
                <a:cubicBezTo>
                  <a:pt x="2219113" y="2233920"/>
                  <a:pt x="2209822" y="2224701"/>
                  <a:pt x="2209822" y="2213329"/>
                </a:cubicBezTo>
                <a:cubicBezTo>
                  <a:pt x="2209822" y="2201958"/>
                  <a:pt x="2219113" y="2192739"/>
                  <a:pt x="2230583" y="2192739"/>
                </a:cubicBezTo>
                <a:close/>
                <a:moveTo>
                  <a:pt x="2167709" y="2192739"/>
                </a:moveTo>
                <a:cubicBezTo>
                  <a:pt x="2179170" y="2192739"/>
                  <a:pt x="2188461" y="2201958"/>
                  <a:pt x="2188461" y="2213329"/>
                </a:cubicBezTo>
                <a:cubicBezTo>
                  <a:pt x="2188461" y="2224701"/>
                  <a:pt x="2179170" y="2233920"/>
                  <a:pt x="2167709" y="2233920"/>
                </a:cubicBezTo>
                <a:cubicBezTo>
                  <a:pt x="2156239" y="2233920"/>
                  <a:pt x="2146948" y="2224701"/>
                  <a:pt x="2146948" y="2213329"/>
                </a:cubicBezTo>
                <a:cubicBezTo>
                  <a:pt x="2146948" y="2201958"/>
                  <a:pt x="2156239" y="2192739"/>
                  <a:pt x="2167709" y="2192739"/>
                </a:cubicBezTo>
                <a:close/>
                <a:moveTo>
                  <a:pt x="2104583" y="2192739"/>
                </a:moveTo>
                <a:cubicBezTo>
                  <a:pt x="2116044" y="2192739"/>
                  <a:pt x="2125335" y="2201958"/>
                  <a:pt x="2125335" y="2213329"/>
                </a:cubicBezTo>
                <a:cubicBezTo>
                  <a:pt x="2125335" y="2224701"/>
                  <a:pt x="2116044" y="2233920"/>
                  <a:pt x="2104583" y="2233920"/>
                </a:cubicBezTo>
                <a:cubicBezTo>
                  <a:pt x="2093113" y="2233920"/>
                  <a:pt x="2083822" y="2224701"/>
                  <a:pt x="2083822" y="2213329"/>
                </a:cubicBezTo>
                <a:cubicBezTo>
                  <a:pt x="2083822" y="2201958"/>
                  <a:pt x="2093113" y="2192739"/>
                  <a:pt x="2104583" y="2192739"/>
                </a:cubicBezTo>
                <a:close/>
                <a:moveTo>
                  <a:pt x="2041717" y="2192739"/>
                </a:moveTo>
                <a:cubicBezTo>
                  <a:pt x="2053178" y="2192739"/>
                  <a:pt x="2062469" y="2201958"/>
                  <a:pt x="2062469" y="2213329"/>
                </a:cubicBezTo>
                <a:cubicBezTo>
                  <a:pt x="2062469" y="2224701"/>
                  <a:pt x="2053178" y="2233920"/>
                  <a:pt x="2041717" y="2233920"/>
                </a:cubicBezTo>
                <a:cubicBezTo>
                  <a:pt x="2030247" y="2233920"/>
                  <a:pt x="2020956" y="2224701"/>
                  <a:pt x="2020956" y="2213329"/>
                </a:cubicBezTo>
                <a:cubicBezTo>
                  <a:pt x="2020956" y="2201958"/>
                  <a:pt x="2030247" y="2192739"/>
                  <a:pt x="2041717" y="2192739"/>
                </a:cubicBezTo>
                <a:close/>
                <a:moveTo>
                  <a:pt x="1977991" y="2192739"/>
                </a:moveTo>
                <a:cubicBezTo>
                  <a:pt x="1989452" y="2192739"/>
                  <a:pt x="1998743" y="2201958"/>
                  <a:pt x="1998743" y="2213329"/>
                </a:cubicBezTo>
                <a:cubicBezTo>
                  <a:pt x="1998743" y="2224701"/>
                  <a:pt x="1989452" y="2233920"/>
                  <a:pt x="1977991" y="2233920"/>
                </a:cubicBezTo>
                <a:cubicBezTo>
                  <a:pt x="1966521" y="2233920"/>
                  <a:pt x="1957230" y="2224701"/>
                  <a:pt x="1957230" y="2213329"/>
                </a:cubicBezTo>
                <a:cubicBezTo>
                  <a:pt x="1957230" y="2201958"/>
                  <a:pt x="1966521" y="2192739"/>
                  <a:pt x="1977991" y="2192739"/>
                </a:cubicBezTo>
                <a:close/>
                <a:moveTo>
                  <a:pt x="1851999" y="2192739"/>
                </a:moveTo>
                <a:cubicBezTo>
                  <a:pt x="1863460" y="2192739"/>
                  <a:pt x="1872751" y="2201958"/>
                  <a:pt x="1872751" y="2213329"/>
                </a:cubicBezTo>
                <a:cubicBezTo>
                  <a:pt x="1872751" y="2224701"/>
                  <a:pt x="1863460" y="2233920"/>
                  <a:pt x="1851999" y="2233920"/>
                </a:cubicBezTo>
                <a:cubicBezTo>
                  <a:pt x="1840529" y="2233920"/>
                  <a:pt x="1831238" y="2224701"/>
                  <a:pt x="1831238" y="2213329"/>
                </a:cubicBezTo>
                <a:cubicBezTo>
                  <a:pt x="1831238" y="2201958"/>
                  <a:pt x="1840529" y="2192739"/>
                  <a:pt x="1851999" y="2192739"/>
                </a:cubicBezTo>
                <a:close/>
                <a:moveTo>
                  <a:pt x="1789214" y="2192739"/>
                </a:moveTo>
                <a:cubicBezTo>
                  <a:pt x="1800675" y="2192739"/>
                  <a:pt x="1809966" y="2201958"/>
                  <a:pt x="1809966" y="2213329"/>
                </a:cubicBezTo>
                <a:cubicBezTo>
                  <a:pt x="1809966" y="2224701"/>
                  <a:pt x="1800675" y="2233920"/>
                  <a:pt x="1789214" y="2233920"/>
                </a:cubicBezTo>
                <a:cubicBezTo>
                  <a:pt x="1777744" y="2233920"/>
                  <a:pt x="1768453" y="2224701"/>
                  <a:pt x="1768453" y="2213329"/>
                </a:cubicBezTo>
                <a:cubicBezTo>
                  <a:pt x="1768453" y="2201958"/>
                  <a:pt x="1777744" y="2192739"/>
                  <a:pt x="1789214" y="2192739"/>
                </a:cubicBezTo>
                <a:close/>
                <a:moveTo>
                  <a:pt x="1725407" y="2192739"/>
                </a:moveTo>
                <a:cubicBezTo>
                  <a:pt x="1736868" y="2192739"/>
                  <a:pt x="1746159" y="2201958"/>
                  <a:pt x="1746159" y="2213329"/>
                </a:cubicBezTo>
                <a:cubicBezTo>
                  <a:pt x="1746159" y="2224701"/>
                  <a:pt x="1736868" y="2233920"/>
                  <a:pt x="1725407" y="2233920"/>
                </a:cubicBezTo>
                <a:cubicBezTo>
                  <a:pt x="1713937" y="2233920"/>
                  <a:pt x="1704646" y="2224701"/>
                  <a:pt x="1704646" y="2213329"/>
                </a:cubicBezTo>
                <a:cubicBezTo>
                  <a:pt x="1704646" y="2201958"/>
                  <a:pt x="1713937" y="2192739"/>
                  <a:pt x="1725407" y="2192739"/>
                </a:cubicBezTo>
                <a:close/>
                <a:moveTo>
                  <a:pt x="1662532" y="2192739"/>
                </a:moveTo>
                <a:cubicBezTo>
                  <a:pt x="1673993" y="2192739"/>
                  <a:pt x="1683284" y="2201958"/>
                  <a:pt x="1683284" y="2213329"/>
                </a:cubicBezTo>
                <a:cubicBezTo>
                  <a:pt x="1683284" y="2224701"/>
                  <a:pt x="1673993" y="2233920"/>
                  <a:pt x="1662532" y="2233920"/>
                </a:cubicBezTo>
                <a:cubicBezTo>
                  <a:pt x="1651062" y="2233920"/>
                  <a:pt x="1641771" y="2224701"/>
                  <a:pt x="1641771" y="2213329"/>
                </a:cubicBezTo>
                <a:cubicBezTo>
                  <a:pt x="1641771" y="2201958"/>
                  <a:pt x="1651062" y="2192739"/>
                  <a:pt x="1662532" y="2192739"/>
                </a:cubicBezTo>
                <a:close/>
                <a:moveTo>
                  <a:pt x="1599406" y="2192739"/>
                </a:moveTo>
                <a:cubicBezTo>
                  <a:pt x="1610867" y="2192739"/>
                  <a:pt x="1620158" y="2201958"/>
                  <a:pt x="1620158" y="2213329"/>
                </a:cubicBezTo>
                <a:cubicBezTo>
                  <a:pt x="1620158" y="2224701"/>
                  <a:pt x="1610867" y="2233920"/>
                  <a:pt x="1599406" y="2233920"/>
                </a:cubicBezTo>
                <a:cubicBezTo>
                  <a:pt x="1587936" y="2233920"/>
                  <a:pt x="1578645" y="2224701"/>
                  <a:pt x="1578645" y="2213329"/>
                </a:cubicBezTo>
                <a:cubicBezTo>
                  <a:pt x="1578645" y="2201958"/>
                  <a:pt x="1587936" y="2192739"/>
                  <a:pt x="1599406" y="2192739"/>
                </a:cubicBezTo>
                <a:close/>
                <a:moveTo>
                  <a:pt x="1536621" y="2192739"/>
                </a:moveTo>
                <a:cubicBezTo>
                  <a:pt x="1548082" y="2192739"/>
                  <a:pt x="1557373" y="2201958"/>
                  <a:pt x="1557373" y="2213329"/>
                </a:cubicBezTo>
                <a:cubicBezTo>
                  <a:pt x="1557373" y="2224701"/>
                  <a:pt x="1548082" y="2233920"/>
                  <a:pt x="1536621" y="2233920"/>
                </a:cubicBezTo>
                <a:cubicBezTo>
                  <a:pt x="1525151" y="2233920"/>
                  <a:pt x="1515860" y="2224701"/>
                  <a:pt x="1515860" y="2213329"/>
                </a:cubicBezTo>
                <a:cubicBezTo>
                  <a:pt x="1515860" y="2201958"/>
                  <a:pt x="1525151" y="2192739"/>
                  <a:pt x="1536621" y="2192739"/>
                </a:cubicBezTo>
                <a:close/>
                <a:moveTo>
                  <a:pt x="1472904" y="2192739"/>
                </a:moveTo>
                <a:cubicBezTo>
                  <a:pt x="1484365" y="2192739"/>
                  <a:pt x="1493656" y="2201958"/>
                  <a:pt x="1493656" y="2213329"/>
                </a:cubicBezTo>
                <a:cubicBezTo>
                  <a:pt x="1493656" y="2224701"/>
                  <a:pt x="1484365" y="2233920"/>
                  <a:pt x="1472904" y="2233920"/>
                </a:cubicBezTo>
                <a:cubicBezTo>
                  <a:pt x="1461434" y="2233920"/>
                  <a:pt x="1452143" y="2224701"/>
                  <a:pt x="1452143" y="2213329"/>
                </a:cubicBezTo>
                <a:cubicBezTo>
                  <a:pt x="1452143" y="2201958"/>
                  <a:pt x="1461434" y="2192739"/>
                  <a:pt x="1472904" y="2192739"/>
                </a:cubicBezTo>
                <a:close/>
                <a:moveTo>
                  <a:pt x="1410029" y="2192739"/>
                </a:moveTo>
                <a:cubicBezTo>
                  <a:pt x="1421490" y="2192739"/>
                  <a:pt x="1430781" y="2201958"/>
                  <a:pt x="1430781" y="2213329"/>
                </a:cubicBezTo>
                <a:cubicBezTo>
                  <a:pt x="1430781" y="2224701"/>
                  <a:pt x="1421490" y="2233920"/>
                  <a:pt x="1410029" y="2233920"/>
                </a:cubicBezTo>
                <a:cubicBezTo>
                  <a:pt x="1398559" y="2233920"/>
                  <a:pt x="1389268" y="2224701"/>
                  <a:pt x="1389268" y="2213329"/>
                </a:cubicBezTo>
                <a:cubicBezTo>
                  <a:pt x="1389268" y="2201958"/>
                  <a:pt x="1398559" y="2192739"/>
                  <a:pt x="1410029" y="2192739"/>
                </a:cubicBezTo>
                <a:close/>
                <a:moveTo>
                  <a:pt x="1346563" y="2192739"/>
                </a:moveTo>
                <a:cubicBezTo>
                  <a:pt x="1358024" y="2192739"/>
                  <a:pt x="1367315" y="2201958"/>
                  <a:pt x="1367315" y="2213329"/>
                </a:cubicBezTo>
                <a:cubicBezTo>
                  <a:pt x="1367315" y="2224701"/>
                  <a:pt x="1358024" y="2233920"/>
                  <a:pt x="1346563" y="2233920"/>
                </a:cubicBezTo>
                <a:cubicBezTo>
                  <a:pt x="1335093" y="2233920"/>
                  <a:pt x="1325802" y="2224701"/>
                  <a:pt x="1325802" y="2213329"/>
                </a:cubicBezTo>
                <a:cubicBezTo>
                  <a:pt x="1325802" y="2201958"/>
                  <a:pt x="1335093" y="2192739"/>
                  <a:pt x="1346563" y="2192739"/>
                </a:cubicBezTo>
                <a:close/>
                <a:moveTo>
                  <a:pt x="1283697" y="2192739"/>
                </a:moveTo>
                <a:cubicBezTo>
                  <a:pt x="1295158" y="2192739"/>
                  <a:pt x="1304449" y="2201958"/>
                  <a:pt x="1304449" y="2213329"/>
                </a:cubicBezTo>
                <a:cubicBezTo>
                  <a:pt x="1304449" y="2224701"/>
                  <a:pt x="1295158" y="2233920"/>
                  <a:pt x="1283697" y="2233920"/>
                </a:cubicBezTo>
                <a:cubicBezTo>
                  <a:pt x="1272227" y="2233920"/>
                  <a:pt x="1262936" y="2224701"/>
                  <a:pt x="1262936" y="2213329"/>
                </a:cubicBezTo>
                <a:cubicBezTo>
                  <a:pt x="1262936" y="2201958"/>
                  <a:pt x="1272227" y="2192739"/>
                  <a:pt x="1283697" y="2192739"/>
                </a:cubicBezTo>
                <a:close/>
                <a:moveTo>
                  <a:pt x="1219970" y="2192739"/>
                </a:moveTo>
                <a:cubicBezTo>
                  <a:pt x="1231431" y="2192739"/>
                  <a:pt x="1240722" y="2201958"/>
                  <a:pt x="1240722" y="2213329"/>
                </a:cubicBezTo>
                <a:cubicBezTo>
                  <a:pt x="1240722" y="2224701"/>
                  <a:pt x="1231431" y="2233920"/>
                  <a:pt x="1219970" y="2233920"/>
                </a:cubicBezTo>
                <a:cubicBezTo>
                  <a:pt x="1208500" y="2233920"/>
                  <a:pt x="1199209" y="2224701"/>
                  <a:pt x="1199209" y="2213329"/>
                </a:cubicBezTo>
                <a:cubicBezTo>
                  <a:pt x="1199209" y="2201958"/>
                  <a:pt x="1208500" y="2192739"/>
                  <a:pt x="1219970" y="2192739"/>
                </a:cubicBezTo>
                <a:close/>
                <a:moveTo>
                  <a:pt x="1157105" y="2192739"/>
                </a:moveTo>
                <a:cubicBezTo>
                  <a:pt x="1168566" y="2192739"/>
                  <a:pt x="1177857" y="2201958"/>
                  <a:pt x="1177857" y="2213329"/>
                </a:cubicBezTo>
                <a:cubicBezTo>
                  <a:pt x="1177857" y="2224701"/>
                  <a:pt x="1168566" y="2233920"/>
                  <a:pt x="1157105" y="2233920"/>
                </a:cubicBezTo>
                <a:cubicBezTo>
                  <a:pt x="1145635" y="2233920"/>
                  <a:pt x="1136344" y="2224701"/>
                  <a:pt x="1136344" y="2213329"/>
                </a:cubicBezTo>
                <a:cubicBezTo>
                  <a:pt x="1136344" y="2201958"/>
                  <a:pt x="1145635" y="2192739"/>
                  <a:pt x="1157105" y="2192739"/>
                </a:cubicBezTo>
                <a:close/>
                <a:moveTo>
                  <a:pt x="1093979" y="2192739"/>
                </a:moveTo>
                <a:cubicBezTo>
                  <a:pt x="1105440" y="2192739"/>
                  <a:pt x="1114731" y="2201958"/>
                  <a:pt x="1114731" y="2213329"/>
                </a:cubicBezTo>
                <a:cubicBezTo>
                  <a:pt x="1114731" y="2224701"/>
                  <a:pt x="1105440" y="2233920"/>
                  <a:pt x="1093979" y="2233920"/>
                </a:cubicBezTo>
                <a:cubicBezTo>
                  <a:pt x="1082509" y="2233920"/>
                  <a:pt x="1073218" y="2224701"/>
                  <a:pt x="1073218" y="2213329"/>
                </a:cubicBezTo>
                <a:cubicBezTo>
                  <a:pt x="1073218" y="2201958"/>
                  <a:pt x="1082509" y="2192739"/>
                  <a:pt x="1093979" y="2192739"/>
                </a:cubicBezTo>
                <a:close/>
                <a:moveTo>
                  <a:pt x="1031113" y="2192739"/>
                </a:moveTo>
                <a:cubicBezTo>
                  <a:pt x="1042574" y="2192739"/>
                  <a:pt x="1051865" y="2201958"/>
                  <a:pt x="1051865" y="2213329"/>
                </a:cubicBezTo>
                <a:cubicBezTo>
                  <a:pt x="1051865" y="2224701"/>
                  <a:pt x="1042574" y="2233920"/>
                  <a:pt x="1031113" y="2233920"/>
                </a:cubicBezTo>
                <a:cubicBezTo>
                  <a:pt x="1019643" y="2233920"/>
                  <a:pt x="1010352" y="2224701"/>
                  <a:pt x="1010352" y="2213329"/>
                </a:cubicBezTo>
                <a:cubicBezTo>
                  <a:pt x="1010352" y="2201958"/>
                  <a:pt x="1019643" y="2192739"/>
                  <a:pt x="1031113" y="2192739"/>
                </a:cubicBezTo>
                <a:close/>
                <a:moveTo>
                  <a:pt x="967467" y="2192739"/>
                </a:moveTo>
                <a:cubicBezTo>
                  <a:pt x="978928" y="2192739"/>
                  <a:pt x="988219" y="2201958"/>
                  <a:pt x="988219" y="2213329"/>
                </a:cubicBezTo>
                <a:cubicBezTo>
                  <a:pt x="988219" y="2224701"/>
                  <a:pt x="978928" y="2233920"/>
                  <a:pt x="967467" y="2233920"/>
                </a:cubicBezTo>
                <a:cubicBezTo>
                  <a:pt x="955997" y="2233920"/>
                  <a:pt x="946706" y="2224701"/>
                  <a:pt x="946706" y="2213329"/>
                </a:cubicBezTo>
                <a:cubicBezTo>
                  <a:pt x="946706" y="2201958"/>
                  <a:pt x="955997" y="2192739"/>
                  <a:pt x="967467" y="2192739"/>
                </a:cubicBezTo>
                <a:close/>
                <a:moveTo>
                  <a:pt x="904601" y="2192739"/>
                </a:moveTo>
                <a:cubicBezTo>
                  <a:pt x="916062" y="2192739"/>
                  <a:pt x="925353" y="2201958"/>
                  <a:pt x="925353" y="2213329"/>
                </a:cubicBezTo>
                <a:cubicBezTo>
                  <a:pt x="925353" y="2224701"/>
                  <a:pt x="916062" y="2233920"/>
                  <a:pt x="904601" y="2233920"/>
                </a:cubicBezTo>
                <a:cubicBezTo>
                  <a:pt x="893131" y="2233920"/>
                  <a:pt x="883840" y="2224701"/>
                  <a:pt x="883840" y="2213329"/>
                </a:cubicBezTo>
                <a:cubicBezTo>
                  <a:pt x="883840" y="2201958"/>
                  <a:pt x="893131" y="2192739"/>
                  <a:pt x="904601" y="2192739"/>
                </a:cubicBezTo>
                <a:close/>
                <a:moveTo>
                  <a:pt x="7150869" y="2130537"/>
                </a:moveTo>
                <a:cubicBezTo>
                  <a:pt x="7162330" y="2130537"/>
                  <a:pt x="7171621" y="2139756"/>
                  <a:pt x="7171621" y="2151127"/>
                </a:cubicBezTo>
                <a:cubicBezTo>
                  <a:pt x="7171621" y="2162499"/>
                  <a:pt x="7162330" y="2171718"/>
                  <a:pt x="7150869" y="2171718"/>
                </a:cubicBezTo>
                <a:cubicBezTo>
                  <a:pt x="7139399" y="2171718"/>
                  <a:pt x="7130108" y="2162499"/>
                  <a:pt x="7130108" y="2151127"/>
                </a:cubicBezTo>
                <a:cubicBezTo>
                  <a:pt x="7130108" y="2139756"/>
                  <a:pt x="7139399" y="2130537"/>
                  <a:pt x="7150869" y="2130537"/>
                </a:cubicBezTo>
                <a:close/>
                <a:moveTo>
                  <a:pt x="7088003" y="2130537"/>
                </a:moveTo>
                <a:cubicBezTo>
                  <a:pt x="7099464" y="2130537"/>
                  <a:pt x="7108755" y="2139756"/>
                  <a:pt x="7108755" y="2151127"/>
                </a:cubicBezTo>
                <a:cubicBezTo>
                  <a:pt x="7108755" y="2162499"/>
                  <a:pt x="7099464" y="2171718"/>
                  <a:pt x="7088003" y="2171718"/>
                </a:cubicBezTo>
                <a:cubicBezTo>
                  <a:pt x="7076533" y="2171718"/>
                  <a:pt x="7067242" y="2162499"/>
                  <a:pt x="7067242" y="2151127"/>
                </a:cubicBezTo>
                <a:cubicBezTo>
                  <a:pt x="7067242" y="2139756"/>
                  <a:pt x="7076533" y="2130537"/>
                  <a:pt x="7088003" y="2130537"/>
                </a:cubicBezTo>
                <a:close/>
                <a:moveTo>
                  <a:pt x="6708908" y="2130537"/>
                </a:moveTo>
                <a:cubicBezTo>
                  <a:pt x="6720369" y="2130537"/>
                  <a:pt x="6729660" y="2139756"/>
                  <a:pt x="6729660" y="2151127"/>
                </a:cubicBezTo>
                <a:cubicBezTo>
                  <a:pt x="6729660" y="2162499"/>
                  <a:pt x="6720369" y="2171718"/>
                  <a:pt x="6708908" y="2171718"/>
                </a:cubicBezTo>
                <a:cubicBezTo>
                  <a:pt x="6697438" y="2171718"/>
                  <a:pt x="6688147" y="2162499"/>
                  <a:pt x="6688147" y="2151127"/>
                </a:cubicBezTo>
                <a:cubicBezTo>
                  <a:pt x="6688147" y="2139756"/>
                  <a:pt x="6697438" y="2130537"/>
                  <a:pt x="6708908" y="2130537"/>
                </a:cubicBezTo>
                <a:close/>
                <a:moveTo>
                  <a:pt x="6645692" y="2130537"/>
                </a:moveTo>
                <a:cubicBezTo>
                  <a:pt x="6657153" y="2130537"/>
                  <a:pt x="6666444" y="2139756"/>
                  <a:pt x="6666444" y="2151127"/>
                </a:cubicBezTo>
                <a:cubicBezTo>
                  <a:pt x="6666444" y="2162499"/>
                  <a:pt x="6657153" y="2171718"/>
                  <a:pt x="6645692" y="2171718"/>
                </a:cubicBezTo>
                <a:cubicBezTo>
                  <a:pt x="6634222" y="2171718"/>
                  <a:pt x="6624931" y="2162499"/>
                  <a:pt x="6624931" y="2151127"/>
                </a:cubicBezTo>
                <a:cubicBezTo>
                  <a:pt x="6624931" y="2139756"/>
                  <a:pt x="6634222" y="2130537"/>
                  <a:pt x="6645692" y="2130537"/>
                </a:cubicBezTo>
                <a:close/>
                <a:moveTo>
                  <a:pt x="6582907" y="2130537"/>
                </a:moveTo>
                <a:cubicBezTo>
                  <a:pt x="6594368" y="2130537"/>
                  <a:pt x="6603659" y="2139756"/>
                  <a:pt x="6603659" y="2151127"/>
                </a:cubicBezTo>
                <a:cubicBezTo>
                  <a:pt x="6603659" y="2162499"/>
                  <a:pt x="6594368" y="2171718"/>
                  <a:pt x="6582907" y="2171718"/>
                </a:cubicBezTo>
                <a:cubicBezTo>
                  <a:pt x="6571437" y="2171718"/>
                  <a:pt x="6562146" y="2162499"/>
                  <a:pt x="6562146" y="2151127"/>
                </a:cubicBezTo>
                <a:cubicBezTo>
                  <a:pt x="6562146" y="2139756"/>
                  <a:pt x="6571437" y="2130537"/>
                  <a:pt x="6582907" y="2130537"/>
                </a:cubicBezTo>
                <a:close/>
                <a:moveTo>
                  <a:pt x="6519190" y="2130537"/>
                </a:moveTo>
                <a:cubicBezTo>
                  <a:pt x="6530651" y="2130537"/>
                  <a:pt x="6539942" y="2139756"/>
                  <a:pt x="6539942" y="2151127"/>
                </a:cubicBezTo>
                <a:cubicBezTo>
                  <a:pt x="6539942" y="2162499"/>
                  <a:pt x="6530651" y="2171718"/>
                  <a:pt x="6519190" y="2171718"/>
                </a:cubicBezTo>
                <a:cubicBezTo>
                  <a:pt x="6507720" y="2171718"/>
                  <a:pt x="6498429" y="2162499"/>
                  <a:pt x="6498429" y="2151127"/>
                </a:cubicBezTo>
                <a:cubicBezTo>
                  <a:pt x="6498429" y="2139756"/>
                  <a:pt x="6507720" y="2130537"/>
                  <a:pt x="6519190" y="2130537"/>
                </a:cubicBezTo>
                <a:close/>
                <a:moveTo>
                  <a:pt x="6456234" y="2130537"/>
                </a:moveTo>
                <a:cubicBezTo>
                  <a:pt x="6467695" y="2130537"/>
                  <a:pt x="6476986" y="2139756"/>
                  <a:pt x="6476986" y="2151127"/>
                </a:cubicBezTo>
                <a:cubicBezTo>
                  <a:pt x="6476986" y="2162499"/>
                  <a:pt x="6467695" y="2171718"/>
                  <a:pt x="6456234" y="2171718"/>
                </a:cubicBezTo>
                <a:cubicBezTo>
                  <a:pt x="6444764" y="2171718"/>
                  <a:pt x="6435473" y="2162499"/>
                  <a:pt x="6435473" y="2151127"/>
                </a:cubicBezTo>
                <a:cubicBezTo>
                  <a:pt x="6435473" y="2139756"/>
                  <a:pt x="6444764" y="2130537"/>
                  <a:pt x="6456234" y="2130537"/>
                </a:cubicBezTo>
                <a:close/>
                <a:moveTo>
                  <a:pt x="6392849" y="2130537"/>
                </a:moveTo>
                <a:cubicBezTo>
                  <a:pt x="6404310" y="2130537"/>
                  <a:pt x="6413601" y="2139756"/>
                  <a:pt x="6413601" y="2151127"/>
                </a:cubicBezTo>
                <a:cubicBezTo>
                  <a:pt x="6413601" y="2162499"/>
                  <a:pt x="6404310" y="2171718"/>
                  <a:pt x="6392849" y="2171718"/>
                </a:cubicBezTo>
                <a:cubicBezTo>
                  <a:pt x="6381379" y="2171718"/>
                  <a:pt x="6372088" y="2162499"/>
                  <a:pt x="6372088" y="2151127"/>
                </a:cubicBezTo>
                <a:cubicBezTo>
                  <a:pt x="6372088" y="2139756"/>
                  <a:pt x="6381379" y="2130537"/>
                  <a:pt x="6392849" y="2130537"/>
                </a:cubicBezTo>
                <a:close/>
                <a:moveTo>
                  <a:pt x="6330064" y="2130537"/>
                </a:moveTo>
                <a:cubicBezTo>
                  <a:pt x="6341525" y="2130537"/>
                  <a:pt x="6350816" y="2139756"/>
                  <a:pt x="6350816" y="2151127"/>
                </a:cubicBezTo>
                <a:cubicBezTo>
                  <a:pt x="6350816" y="2162499"/>
                  <a:pt x="6341525" y="2171718"/>
                  <a:pt x="6330064" y="2171718"/>
                </a:cubicBezTo>
                <a:cubicBezTo>
                  <a:pt x="6318594" y="2171718"/>
                  <a:pt x="6309303" y="2162499"/>
                  <a:pt x="6309303" y="2151127"/>
                </a:cubicBezTo>
                <a:cubicBezTo>
                  <a:pt x="6309303" y="2139756"/>
                  <a:pt x="6318594" y="2130537"/>
                  <a:pt x="6330064" y="2130537"/>
                </a:cubicBezTo>
                <a:close/>
                <a:moveTo>
                  <a:pt x="6266346" y="2130537"/>
                </a:moveTo>
                <a:cubicBezTo>
                  <a:pt x="6277807" y="2130537"/>
                  <a:pt x="6287098" y="2139756"/>
                  <a:pt x="6287098" y="2151127"/>
                </a:cubicBezTo>
                <a:cubicBezTo>
                  <a:pt x="6287098" y="2162499"/>
                  <a:pt x="6277807" y="2171718"/>
                  <a:pt x="6266346" y="2171718"/>
                </a:cubicBezTo>
                <a:cubicBezTo>
                  <a:pt x="6254876" y="2171718"/>
                  <a:pt x="6245585" y="2162499"/>
                  <a:pt x="6245585" y="2151127"/>
                </a:cubicBezTo>
                <a:cubicBezTo>
                  <a:pt x="6245585" y="2139756"/>
                  <a:pt x="6254876" y="2130537"/>
                  <a:pt x="6266346" y="2130537"/>
                </a:cubicBezTo>
                <a:close/>
                <a:moveTo>
                  <a:pt x="6203301" y="2130537"/>
                </a:moveTo>
                <a:cubicBezTo>
                  <a:pt x="6214762" y="2130537"/>
                  <a:pt x="6224053" y="2139756"/>
                  <a:pt x="6224053" y="2151127"/>
                </a:cubicBezTo>
                <a:cubicBezTo>
                  <a:pt x="6224053" y="2162499"/>
                  <a:pt x="6214762" y="2171718"/>
                  <a:pt x="6203301" y="2171718"/>
                </a:cubicBezTo>
                <a:cubicBezTo>
                  <a:pt x="6191831" y="2171718"/>
                  <a:pt x="6182540" y="2162499"/>
                  <a:pt x="6182540" y="2151127"/>
                </a:cubicBezTo>
                <a:cubicBezTo>
                  <a:pt x="6182540" y="2139756"/>
                  <a:pt x="6191831" y="2130537"/>
                  <a:pt x="6203301" y="2130537"/>
                </a:cubicBezTo>
                <a:close/>
                <a:moveTo>
                  <a:pt x="6140265" y="2130537"/>
                </a:moveTo>
                <a:cubicBezTo>
                  <a:pt x="6151726" y="2130537"/>
                  <a:pt x="6161017" y="2139756"/>
                  <a:pt x="6161017" y="2151127"/>
                </a:cubicBezTo>
                <a:cubicBezTo>
                  <a:pt x="6161017" y="2162499"/>
                  <a:pt x="6151726" y="2171718"/>
                  <a:pt x="6140265" y="2171718"/>
                </a:cubicBezTo>
                <a:cubicBezTo>
                  <a:pt x="6128795" y="2171718"/>
                  <a:pt x="6119504" y="2162499"/>
                  <a:pt x="6119504" y="2151127"/>
                </a:cubicBezTo>
                <a:cubicBezTo>
                  <a:pt x="6119504" y="2139756"/>
                  <a:pt x="6128795" y="2130537"/>
                  <a:pt x="6140265" y="2130537"/>
                </a:cubicBezTo>
                <a:close/>
                <a:moveTo>
                  <a:pt x="6077390" y="2130537"/>
                </a:moveTo>
                <a:cubicBezTo>
                  <a:pt x="6088851" y="2130537"/>
                  <a:pt x="6098142" y="2139756"/>
                  <a:pt x="6098142" y="2151127"/>
                </a:cubicBezTo>
                <a:cubicBezTo>
                  <a:pt x="6098142" y="2162499"/>
                  <a:pt x="6088851" y="2171718"/>
                  <a:pt x="6077390" y="2171718"/>
                </a:cubicBezTo>
                <a:cubicBezTo>
                  <a:pt x="6065920" y="2171718"/>
                  <a:pt x="6056629" y="2162499"/>
                  <a:pt x="6056629" y="2151127"/>
                </a:cubicBezTo>
                <a:cubicBezTo>
                  <a:pt x="6056629" y="2139756"/>
                  <a:pt x="6065920" y="2130537"/>
                  <a:pt x="6077390" y="2130537"/>
                </a:cubicBezTo>
                <a:close/>
                <a:moveTo>
                  <a:pt x="6013672" y="2130537"/>
                </a:moveTo>
                <a:cubicBezTo>
                  <a:pt x="6025133" y="2130537"/>
                  <a:pt x="6034424" y="2139756"/>
                  <a:pt x="6034424" y="2151127"/>
                </a:cubicBezTo>
                <a:cubicBezTo>
                  <a:pt x="6034424" y="2162499"/>
                  <a:pt x="6025133" y="2171718"/>
                  <a:pt x="6013672" y="2171718"/>
                </a:cubicBezTo>
                <a:cubicBezTo>
                  <a:pt x="6002202" y="2171718"/>
                  <a:pt x="5992911" y="2162499"/>
                  <a:pt x="5992911" y="2151127"/>
                </a:cubicBezTo>
                <a:cubicBezTo>
                  <a:pt x="5992911" y="2139756"/>
                  <a:pt x="6002202" y="2130537"/>
                  <a:pt x="6013672" y="2130537"/>
                </a:cubicBezTo>
                <a:close/>
                <a:moveTo>
                  <a:pt x="5950798" y="2130537"/>
                </a:moveTo>
                <a:cubicBezTo>
                  <a:pt x="5962259" y="2130537"/>
                  <a:pt x="5971550" y="2139756"/>
                  <a:pt x="5971550" y="2151127"/>
                </a:cubicBezTo>
                <a:cubicBezTo>
                  <a:pt x="5971550" y="2162499"/>
                  <a:pt x="5962259" y="2171718"/>
                  <a:pt x="5950798" y="2171718"/>
                </a:cubicBezTo>
                <a:cubicBezTo>
                  <a:pt x="5939328" y="2171718"/>
                  <a:pt x="5930037" y="2162499"/>
                  <a:pt x="5930037" y="2151127"/>
                </a:cubicBezTo>
                <a:cubicBezTo>
                  <a:pt x="5930037" y="2139756"/>
                  <a:pt x="5939328" y="2130537"/>
                  <a:pt x="5950798" y="2130537"/>
                </a:cubicBezTo>
                <a:close/>
                <a:moveTo>
                  <a:pt x="5887672" y="2130537"/>
                </a:moveTo>
                <a:cubicBezTo>
                  <a:pt x="5899133" y="2130537"/>
                  <a:pt x="5908424" y="2139756"/>
                  <a:pt x="5908424" y="2151127"/>
                </a:cubicBezTo>
                <a:cubicBezTo>
                  <a:pt x="5908424" y="2162499"/>
                  <a:pt x="5899133" y="2171718"/>
                  <a:pt x="5887672" y="2171718"/>
                </a:cubicBezTo>
                <a:cubicBezTo>
                  <a:pt x="5876202" y="2171718"/>
                  <a:pt x="5866911" y="2162499"/>
                  <a:pt x="5866911" y="2151127"/>
                </a:cubicBezTo>
                <a:cubicBezTo>
                  <a:pt x="5866911" y="2139756"/>
                  <a:pt x="5876202" y="2130537"/>
                  <a:pt x="5887672" y="2130537"/>
                </a:cubicBezTo>
                <a:close/>
                <a:moveTo>
                  <a:pt x="5824896" y="2130537"/>
                </a:moveTo>
                <a:cubicBezTo>
                  <a:pt x="5836357" y="2130537"/>
                  <a:pt x="5845648" y="2139756"/>
                  <a:pt x="5845648" y="2151127"/>
                </a:cubicBezTo>
                <a:cubicBezTo>
                  <a:pt x="5845648" y="2162499"/>
                  <a:pt x="5836357" y="2171718"/>
                  <a:pt x="5824896" y="2171718"/>
                </a:cubicBezTo>
                <a:cubicBezTo>
                  <a:pt x="5813426" y="2171718"/>
                  <a:pt x="5804135" y="2162499"/>
                  <a:pt x="5804135" y="2151127"/>
                </a:cubicBezTo>
                <a:cubicBezTo>
                  <a:pt x="5804135" y="2139756"/>
                  <a:pt x="5813426" y="2130537"/>
                  <a:pt x="5824896" y="2130537"/>
                </a:cubicBezTo>
                <a:close/>
                <a:moveTo>
                  <a:pt x="5761169" y="2130537"/>
                </a:moveTo>
                <a:cubicBezTo>
                  <a:pt x="5772630" y="2130537"/>
                  <a:pt x="5781921" y="2139756"/>
                  <a:pt x="5781921" y="2151127"/>
                </a:cubicBezTo>
                <a:cubicBezTo>
                  <a:pt x="5781921" y="2162499"/>
                  <a:pt x="5772630" y="2171718"/>
                  <a:pt x="5761169" y="2171718"/>
                </a:cubicBezTo>
                <a:cubicBezTo>
                  <a:pt x="5749699" y="2171718"/>
                  <a:pt x="5740408" y="2162499"/>
                  <a:pt x="5740408" y="2151127"/>
                </a:cubicBezTo>
                <a:cubicBezTo>
                  <a:pt x="5740408" y="2139756"/>
                  <a:pt x="5749699" y="2130537"/>
                  <a:pt x="5761169" y="2130537"/>
                </a:cubicBezTo>
                <a:close/>
                <a:moveTo>
                  <a:pt x="5698295" y="2130537"/>
                </a:moveTo>
                <a:cubicBezTo>
                  <a:pt x="5709756" y="2130537"/>
                  <a:pt x="5719047" y="2139756"/>
                  <a:pt x="5719047" y="2151127"/>
                </a:cubicBezTo>
                <a:cubicBezTo>
                  <a:pt x="5719047" y="2162499"/>
                  <a:pt x="5709756" y="2171718"/>
                  <a:pt x="5698295" y="2171718"/>
                </a:cubicBezTo>
                <a:cubicBezTo>
                  <a:pt x="5686825" y="2171718"/>
                  <a:pt x="5677534" y="2162499"/>
                  <a:pt x="5677534" y="2151127"/>
                </a:cubicBezTo>
                <a:cubicBezTo>
                  <a:pt x="5677534" y="2139756"/>
                  <a:pt x="5686825" y="2130537"/>
                  <a:pt x="5698295" y="2130537"/>
                </a:cubicBezTo>
                <a:close/>
                <a:moveTo>
                  <a:pt x="5635088" y="2130537"/>
                </a:moveTo>
                <a:cubicBezTo>
                  <a:pt x="5646549" y="2130537"/>
                  <a:pt x="5655840" y="2139756"/>
                  <a:pt x="5655840" y="2151127"/>
                </a:cubicBezTo>
                <a:cubicBezTo>
                  <a:pt x="5655840" y="2162499"/>
                  <a:pt x="5646549" y="2171718"/>
                  <a:pt x="5635088" y="2171718"/>
                </a:cubicBezTo>
                <a:cubicBezTo>
                  <a:pt x="5623618" y="2171718"/>
                  <a:pt x="5614327" y="2162499"/>
                  <a:pt x="5614327" y="2151127"/>
                </a:cubicBezTo>
                <a:cubicBezTo>
                  <a:pt x="5614327" y="2139756"/>
                  <a:pt x="5623618" y="2130537"/>
                  <a:pt x="5635088" y="2130537"/>
                </a:cubicBezTo>
                <a:close/>
                <a:moveTo>
                  <a:pt x="5572303" y="2130537"/>
                </a:moveTo>
                <a:cubicBezTo>
                  <a:pt x="5583764" y="2130537"/>
                  <a:pt x="5593055" y="2139756"/>
                  <a:pt x="5593055" y="2151127"/>
                </a:cubicBezTo>
                <a:cubicBezTo>
                  <a:pt x="5593055" y="2162499"/>
                  <a:pt x="5583764" y="2171718"/>
                  <a:pt x="5572303" y="2171718"/>
                </a:cubicBezTo>
                <a:cubicBezTo>
                  <a:pt x="5560833" y="2171718"/>
                  <a:pt x="5551542" y="2162499"/>
                  <a:pt x="5551542" y="2151127"/>
                </a:cubicBezTo>
                <a:cubicBezTo>
                  <a:pt x="5551542" y="2139756"/>
                  <a:pt x="5560833" y="2130537"/>
                  <a:pt x="5572303" y="2130537"/>
                </a:cubicBezTo>
                <a:close/>
                <a:moveTo>
                  <a:pt x="5508577" y="2130537"/>
                </a:moveTo>
                <a:cubicBezTo>
                  <a:pt x="5520038" y="2130537"/>
                  <a:pt x="5529329" y="2139756"/>
                  <a:pt x="5529329" y="2151127"/>
                </a:cubicBezTo>
                <a:cubicBezTo>
                  <a:pt x="5529329" y="2162499"/>
                  <a:pt x="5520038" y="2171718"/>
                  <a:pt x="5508577" y="2171718"/>
                </a:cubicBezTo>
                <a:cubicBezTo>
                  <a:pt x="5497107" y="2171718"/>
                  <a:pt x="5487816" y="2162499"/>
                  <a:pt x="5487816" y="2151127"/>
                </a:cubicBezTo>
                <a:cubicBezTo>
                  <a:pt x="5487816" y="2139756"/>
                  <a:pt x="5497107" y="2130537"/>
                  <a:pt x="5508577" y="2130537"/>
                </a:cubicBezTo>
                <a:close/>
                <a:moveTo>
                  <a:pt x="5445711" y="2130537"/>
                </a:moveTo>
                <a:cubicBezTo>
                  <a:pt x="5457172" y="2130537"/>
                  <a:pt x="5466463" y="2139756"/>
                  <a:pt x="5466463" y="2151127"/>
                </a:cubicBezTo>
                <a:cubicBezTo>
                  <a:pt x="5466463" y="2162499"/>
                  <a:pt x="5457172" y="2171718"/>
                  <a:pt x="5445711" y="2171718"/>
                </a:cubicBezTo>
                <a:cubicBezTo>
                  <a:pt x="5434241" y="2171718"/>
                  <a:pt x="5424950" y="2162499"/>
                  <a:pt x="5424950" y="2151127"/>
                </a:cubicBezTo>
                <a:cubicBezTo>
                  <a:pt x="5424950" y="2139756"/>
                  <a:pt x="5434241" y="2130537"/>
                  <a:pt x="5445711" y="2130537"/>
                </a:cubicBezTo>
                <a:close/>
                <a:moveTo>
                  <a:pt x="5382244" y="2130537"/>
                </a:moveTo>
                <a:cubicBezTo>
                  <a:pt x="5393705" y="2130537"/>
                  <a:pt x="5402996" y="2139756"/>
                  <a:pt x="5402996" y="2151127"/>
                </a:cubicBezTo>
                <a:cubicBezTo>
                  <a:pt x="5402996" y="2162499"/>
                  <a:pt x="5393705" y="2171718"/>
                  <a:pt x="5382244" y="2171718"/>
                </a:cubicBezTo>
                <a:cubicBezTo>
                  <a:pt x="5370774" y="2171718"/>
                  <a:pt x="5361483" y="2162499"/>
                  <a:pt x="5361483" y="2151127"/>
                </a:cubicBezTo>
                <a:cubicBezTo>
                  <a:pt x="5361483" y="2139756"/>
                  <a:pt x="5370774" y="2130537"/>
                  <a:pt x="5382244" y="2130537"/>
                </a:cubicBezTo>
                <a:close/>
                <a:moveTo>
                  <a:pt x="5319459" y="2130537"/>
                </a:moveTo>
                <a:cubicBezTo>
                  <a:pt x="5330920" y="2130537"/>
                  <a:pt x="5340211" y="2139756"/>
                  <a:pt x="5340211" y="2151127"/>
                </a:cubicBezTo>
                <a:cubicBezTo>
                  <a:pt x="5340211" y="2162499"/>
                  <a:pt x="5330920" y="2171718"/>
                  <a:pt x="5319459" y="2171718"/>
                </a:cubicBezTo>
                <a:cubicBezTo>
                  <a:pt x="5307989" y="2171718"/>
                  <a:pt x="5298698" y="2162499"/>
                  <a:pt x="5298698" y="2151127"/>
                </a:cubicBezTo>
                <a:cubicBezTo>
                  <a:pt x="5298698" y="2139756"/>
                  <a:pt x="5307989" y="2130537"/>
                  <a:pt x="5319459" y="2130537"/>
                </a:cubicBezTo>
                <a:close/>
                <a:moveTo>
                  <a:pt x="5255733" y="2130537"/>
                </a:moveTo>
                <a:cubicBezTo>
                  <a:pt x="5267194" y="2130537"/>
                  <a:pt x="5276485" y="2139756"/>
                  <a:pt x="5276485" y="2151127"/>
                </a:cubicBezTo>
                <a:cubicBezTo>
                  <a:pt x="5276485" y="2162499"/>
                  <a:pt x="5267194" y="2171718"/>
                  <a:pt x="5255733" y="2171718"/>
                </a:cubicBezTo>
                <a:cubicBezTo>
                  <a:pt x="5244263" y="2171718"/>
                  <a:pt x="5234972" y="2162499"/>
                  <a:pt x="5234972" y="2151127"/>
                </a:cubicBezTo>
                <a:cubicBezTo>
                  <a:pt x="5234972" y="2139756"/>
                  <a:pt x="5244263" y="2130537"/>
                  <a:pt x="5255733" y="2130537"/>
                </a:cubicBezTo>
                <a:close/>
                <a:moveTo>
                  <a:pt x="5192786" y="2130537"/>
                </a:moveTo>
                <a:cubicBezTo>
                  <a:pt x="5204247" y="2130537"/>
                  <a:pt x="5213538" y="2139756"/>
                  <a:pt x="5213538" y="2151127"/>
                </a:cubicBezTo>
                <a:cubicBezTo>
                  <a:pt x="5213538" y="2162499"/>
                  <a:pt x="5204247" y="2171718"/>
                  <a:pt x="5192786" y="2171718"/>
                </a:cubicBezTo>
                <a:cubicBezTo>
                  <a:pt x="5181316" y="2171718"/>
                  <a:pt x="5172025" y="2162499"/>
                  <a:pt x="5172025" y="2151127"/>
                </a:cubicBezTo>
                <a:cubicBezTo>
                  <a:pt x="5172025" y="2139756"/>
                  <a:pt x="5181316" y="2130537"/>
                  <a:pt x="5192786" y="2130537"/>
                </a:cubicBezTo>
                <a:close/>
                <a:moveTo>
                  <a:pt x="5129661" y="2130537"/>
                </a:moveTo>
                <a:cubicBezTo>
                  <a:pt x="5141122" y="2130537"/>
                  <a:pt x="5150413" y="2139756"/>
                  <a:pt x="5150413" y="2151127"/>
                </a:cubicBezTo>
                <a:cubicBezTo>
                  <a:pt x="5150413" y="2162499"/>
                  <a:pt x="5141122" y="2171718"/>
                  <a:pt x="5129661" y="2171718"/>
                </a:cubicBezTo>
                <a:cubicBezTo>
                  <a:pt x="5118191" y="2171718"/>
                  <a:pt x="5108900" y="2162499"/>
                  <a:pt x="5108900" y="2151127"/>
                </a:cubicBezTo>
                <a:cubicBezTo>
                  <a:pt x="5108900" y="2139756"/>
                  <a:pt x="5118191" y="2130537"/>
                  <a:pt x="5129661" y="2130537"/>
                </a:cubicBezTo>
                <a:close/>
                <a:moveTo>
                  <a:pt x="5066876" y="2130537"/>
                </a:moveTo>
                <a:cubicBezTo>
                  <a:pt x="5078337" y="2130537"/>
                  <a:pt x="5087628" y="2139756"/>
                  <a:pt x="5087628" y="2151127"/>
                </a:cubicBezTo>
                <a:cubicBezTo>
                  <a:pt x="5087628" y="2162499"/>
                  <a:pt x="5078337" y="2171718"/>
                  <a:pt x="5066876" y="2171718"/>
                </a:cubicBezTo>
                <a:cubicBezTo>
                  <a:pt x="5055406" y="2171718"/>
                  <a:pt x="5046115" y="2162499"/>
                  <a:pt x="5046115" y="2151127"/>
                </a:cubicBezTo>
                <a:cubicBezTo>
                  <a:pt x="5046115" y="2139756"/>
                  <a:pt x="5055406" y="2130537"/>
                  <a:pt x="5066876" y="2130537"/>
                </a:cubicBezTo>
                <a:close/>
                <a:moveTo>
                  <a:pt x="5003068" y="2130537"/>
                </a:moveTo>
                <a:cubicBezTo>
                  <a:pt x="5014529" y="2130537"/>
                  <a:pt x="5023820" y="2139756"/>
                  <a:pt x="5023820" y="2151127"/>
                </a:cubicBezTo>
                <a:cubicBezTo>
                  <a:pt x="5023820" y="2162499"/>
                  <a:pt x="5014529" y="2171718"/>
                  <a:pt x="5003068" y="2171718"/>
                </a:cubicBezTo>
                <a:cubicBezTo>
                  <a:pt x="4991598" y="2171718"/>
                  <a:pt x="4982307" y="2162499"/>
                  <a:pt x="4982307" y="2151127"/>
                </a:cubicBezTo>
                <a:cubicBezTo>
                  <a:pt x="4982307" y="2139756"/>
                  <a:pt x="4991598" y="2130537"/>
                  <a:pt x="5003068" y="2130537"/>
                </a:cubicBezTo>
                <a:close/>
                <a:moveTo>
                  <a:pt x="4940194" y="2130537"/>
                </a:moveTo>
                <a:cubicBezTo>
                  <a:pt x="4951655" y="2130537"/>
                  <a:pt x="4960946" y="2139756"/>
                  <a:pt x="4960946" y="2151127"/>
                </a:cubicBezTo>
                <a:cubicBezTo>
                  <a:pt x="4960946" y="2162499"/>
                  <a:pt x="4951655" y="2171718"/>
                  <a:pt x="4940194" y="2171718"/>
                </a:cubicBezTo>
                <a:cubicBezTo>
                  <a:pt x="4928724" y="2171718"/>
                  <a:pt x="4919433" y="2162499"/>
                  <a:pt x="4919433" y="2151127"/>
                </a:cubicBezTo>
                <a:cubicBezTo>
                  <a:pt x="4919433" y="2139756"/>
                  <a:pt x="4928724" y="2130537"/>
                  <a:pt x="4940194" y="2130537"/>
                </a:cubicBezTo>
                <a:close/>
                <a:moveTo>
                  <a:pt x="4877068" y="2130537"/>
                </a:moveTo>
                <a:cubicBezTo>
                  <a:pt x="4888529" y="2130537"/>
                  <a:pt x="4897820" y="2139756"/>
                  <a:pt x="4897820" y="2151127"/>
                </a:cubicBezTo>
                <a:cubicBezTo>
                  <a:pt x="4897820" y="2162499"/>
                  <a:pt x="4888529" y="2171718"/>
                  <a:pt x="4877068" y="2171718"/>
                </a:cubicBezTo>
                <a:cubicBezTo>
                  <a:pt x="4865598" y="2171718"/>
                  <a:pt x="4856307" y="2162499"/>
                  <a:pt x="4856307" y="2151127"/>
                </a:cubicBezTo>
                <a:cubicBezTo>
                  <a:pt x="4856307" y="2139756"/>
                  <a:pt x="4865598" y="2130537"/>
                  <a:pt x="4877068" y="2130537"/>
                </a:cubicBezTo>
                <a:close/>
                <a:moveTo>
                  <a:pt x="4814283" y="2130537"/>
                </a:moveTo>
                <a:cubicBezTo>
                  <a:pt x="4825744" y="2130537"/>
                  <a:pt x="4835035" y="2139756"/>
                  <a:pt x="4835035" y="2151127"/>
                </a:cubicBezTo>
                <a:cubicBezTo>
                  <a:pt x="4835035" y="2162499"/>
                  <a:pt x="4825744" y="2171718"/>
                  <a:pt x="4814283" y="2171718"/>
                </a:cubicBezTo>
                <a:cubicBezTo>
                  <a:pt x="4802813" y="2171718"/>
                  <a:pt x="4793522" y="2162499"/>
                  <a:pt x="4793522" y="2151127"/>
                </a:cubicBezTo>
                <a:cubicBezTo>
                  <a:pt x="4793522" y="2139756"/>
                  <a:pt x="4802813" y="2130537"/>
                  <a:pt x="4814283" y="2130537"/>
                </a:cubicBezTo>
                <a:close/>
                <a:moveTo>
                  <a:pt x="4750565" y="2130537"/>
                </a:moveTo>
                <a:cubicBezTo>
                  <a:pt x="4762026" y="2130537"/>
                  <a:pt x="4771317" y="2139756"/>
                  <a:pt x="4771317" y="2151127"/>
                </a:cubicBezTo>
                <a:cubicBezTo>
                  <a:pt x="4771317" y="2162499"/>
                  <a:pt x="4762026" y="2171718"/>
                  <a:pt x="4750565" y="2171718"/>
                </a:cubicBezTo>
                <a:cubicBezTo>
                  <a:pt x="4739095" y="2171718"/>
                  <a:pt x="4729804" y="2162499"/>
                  <a:pt x="4729804" y="2151127"/>
                </a:cubicBezTo>
                <a:cubicBezTo>
                  <a:pt x="4729804" y="2139756"/>
                  <a:pt x="4739095" y="2130537"/>
                  <a:pt x="4750565" y="2130537"/>
                </a:cubicBezTo>
                <a:close/>
                <a:moveTo>
                  <a:pt x="4687690" y="2130537"/>
                </a:moveTo>
                <a:cubicBezTo>
                  <a:pt x="4699151" y="2130537"/>
                  <a:pt x="4708442" y="2139756"/>
                  <a:pt x="4708442" y="2151127"/>
                </a:cubicBezTo>
                <a:cubicBezTo>
                  <a:pt x="4708442" y="2162499"/>
                  <a:pt x="4699151" y="2171718"/>
                  <a:pt x="4687690" y="2171718"/>
                </a:cubicBezTo>
                <a:cubicBezTo>
                  <a:pt x="4676220" y="2171718"/>
                  <a:pt x="4666929" y="2162499"/>
                  <a:pt x="4666929" y="2151127"/>
                </a:cubicBezTo>
                <a:cubicBezTo>
                  <a:pt x="4666929" y="2139756"/>
                  <a:pt x="4676220" y="2130537"/>
                  <a:pt x="4687690" y="2130537"/>
                </a:cubicBezTo>
                <a:close/>
                <a:moveTo>
                  <a:pt x="4624565" y="2130537"/>
                </a:moveTo>
                <a:cubicBezTo>
                  <a:pt x="4636026" y="2130537"/>
                  <a:pt x="4645317" y="2139756"/>
                  <a:pt x="4645317" y="2151127"/>
                </a:cubicBezTo>
                <a:cubicBezTo>
                  <a:pt x="4645317" y="2162499"/>
                  <a:pt x="4636026" y="2171718"/>
                  <a:pt x="4624565" y="2171718"/>
                </a:cubicBezTo>
                <a:cubicBezTo>
                  <a:pt x="4613095" y="2171718"/>
                  <a:pt x="4603804" y="2162499"/>
                  <a:pt x="4603804" y="2151127"/>
                </a:cubicBezTo>
                <a:cubicBezTo>
                  <a:pt x="4603804" y="2139756"/>
                  <a:pt x="4613095" y="2130537"/>
                  <a:pt x="4624565" y="2130537"/>
                </a:cubicBezTo>
                <a:close/>
                <a:moveTo>
                  <a:pt x="4561699" y="2130537"/>
                </a:moveTo>
                <a:cubicBezTo>
                  <a:pt x="4573160" y="2130537"/>
                  <a:pt x="4582451" y="2139756"/>
                  <a:pt x="4582451" y="2151127"/>
                </a:cubicBezTo>
                <a:cubicBezTo>
                  <a:pt x="4582451" y="2162499"/>
                  <a:pt x="4573160" y="2171718"/>
                  <a:pt x="4561699" y="2171718"/>
                </a:cubicBezTo>
                <a:cubicBezTo>
                  <a:pt x="4550229" y="2171718"/>
                  <a:pt x="4540938" y="2162499"/>
                  <a:pt x="4540938" y="2151127"/>
                </a:cubicBezTo>
                <a:cubicBezTo>
                  <a:pt x="4540938" y="2139756"/>
                  <a:pt x="4550229" y="2130537"/>
                  <a:pt x="4561699" y="2130537"/>
                </a:cubicBezTo>
                <a:close/>
                <a:moveTo>
                  <a:pt x="4498062" y="2130537"/>
                </a:moveTo>
                <a:cubicBezTo>
                  <a:pt x="4509523" y="2130537"/>
                  <a:pt x="4518814" y="2139756"/>
                  <a:pt x="4518814" y="2151127"/>
                </a:cubicBezTo>
                <a:cubicBezTo>
                  <a:pt x="4518814" y="2162499"/>
                  <a:pt x="4509523" y="2171718"/>
                  <a:pt x="4498062" y="2171718"/>
                </a:cubicBezTo>
                <a:cubicBezTo>
                  <a:pt x="4486592" y="2171718"/>
                  <a:pt x="4477301" y="2162499"/>
                  <a:pt x="4477301" y="2151127"/>
                </a:cubicBezTo>
                <a:cubicBezTo>
                  <a:pt x="4477301" y="2139756"/>
                  <a:pt x="4486592" y="2130537"/>
                  <a:pt x="4498062" y="2130537"/>
                </a:cubicBezTo>
                <a:close/>
                <a:moveTo>
                  <a:pt x="4435017" y="2130537"/>
                </a:moveTo>
                <a:cubicBezTo>
                  <a:pt x="4446478" y="2130537"/>
                  <a:pt x="4455769" y="2139756"/>
                  <a:pt x="4455769" y="2151127"/>
                </a:cubicBezTo>
                <a:cubicBezTo>
                  <a:pt x="4455769" y="2162499"/>
                  <a:pt x="4446478" y="2171718"/>
                  <a:pt x="4435017" y="2171718"/>
                </a:cubicBezTo>
                <a:cubicBezTo>
                  <a:pt x="4423547" y="2171718"/>
                  <a:pt x="4414256" y="2162499"/>
                  <a:pt x="4414256" y="2151127"/>
                </a:cubicBezTo>
                <a:cubicBezTo>
                  <a:pt x="4414256" y="2139756"/>
                  <a:pt x="4423547" y="2130537"/>
                  <a:pt x="4435017" y="2130537"/>
                </a:cubicBezTo>
                <a:close/>
                <a:moveTo>
                  <a:pt x="4371640" y="2130537"/>
                </a:moveTo>
                <a:cubicBezTo>
                  <a:pt x="4383101" y="2130537"/>
                  <a:pt x="4392392" y="2139756"/>
                  <a:pt x="4392392" y="2151127"/>
                </a:cubicBezTo>
                <a:cubicBezTo>
                  <a:pt x="4392392" y="2162499"/>
                  <a:pt x="4383101" y="2171718"/>
                  <a:pt x="4371640" y="2171718"/>
                </a:cubicBezTo>
                <a:cubicBezTo>
                  <a:pt x="4360170" y="2171718"/>
                  <a:pt x="4350879" y="2162499"/>
                  <a:pt x="4350879" y="2151127"/>
                </a:cubicBezTo>
                <a:cubicBezTo>
                  <a:pt x="4350879" y="2139756"/>
                  <a:pt x="4360170" y="2130537"/>
                  <a:pt x="4371640" y="2130537"/>
                </a:cubicBezTo>
                <a:close/>
                <a:moveTo>
                  <a:pt x="4308855" y="2130537"/>
                </a:moveTo>
                <a:cubicBezTo>
                  <a:pt x="4320316" y="2130537"/>
                  <a:pt x="4329607" y="2139756"/>
                  <a:pt x="4329607" y="2151127"/>
                </a:cubicBezTo>
                <a:cubicBezTo>
                  <a:pt x="4329607" y="2162499"/>
                  <a:pt x="4320316" y="2171718"/>
                  <a:pt x="4308855" y="2171718"/>
                </a:cubicBezTo>
                <a:cubicBezTo>
                  <a:pt x="4297385" y="2171718"/>
                  <a:pt x="4288094" y="2162499"/>
                  <a:pt x="4288094" y="2151127"/>
                </a:cubicBezTo>
                <a:cubicBezTo>
                  <a:pt x="4288094" y="2139756"/>
                  <a:pt x="4297385" y="2130537"/>
                  <a:pt x="4308855" y="2130537"/>
                </a:cubicBezTo>
                <a:close/>
                <a:moveTo>
                  <a:pt x="4245129" y="2130537"/>
                </a:moveTo>
                <a:cubicBezTo>
                  <a:pt x="4256590" y="2130537"/>
                  <a:pt x="4265881" y="2139756"/>
                  <a:pt x="4265881" y="2151127"/>
                </a:cubicBezTo>
                <a:cubicBezTo>
                  <a:pt x="4265881" y="2162499"/>
                  <a:pt x="4256590" y="2171718"/>
                  <a:pt x="4245129" y="2171718"/>
                </a:cubicBezTo>
                <a:cubicBezTo>
                  <a:pt x="4233659" y="2171718"/>
                  <a:pt x="4224368" y="2162499"/>
                  <a:pt x="4224368" y="2151127"/>
                </a:cubicBezTo>
                <a:cubicBezTo>
                  <a:pt x="4224368" y="2139756"/>
                  <a:pt x="4233659" y="2130537"/>
                  <a:pt x="4245129" y="2130537"/>
                </a:cubicBezTo>
                <a:close/>
                <a:moveTo>
                  <a:pt x="4182173" y="2130537"/>
                </a:moveTo>
                <a:cubicBezTo>
                  <a:pt x="4193634" y="2130537"/>
                  <a:pt x="4202925" y="2139756"/>
                  <a:pt x="4202925" y="2151127"/>
                </a:cubicBezTo>
                <a:cubicBezTo>
                  <a:pt x="4202925" y="2162499"/>
                  <a:pt x="4193634" y="2171718"/>
                  <a:pt x="4182173" y="2171718"/>
                </a:cubicBezTo>
                <a:cubicBezTo>
                  <a:pt x="4170703" y="2171718"/>
                  <a:pt x="4161412" y="2162499"/>
                  <a:pt x="4161412" y="2151127"/>
                </a:cubicBezTo>
                <a:cubicBezTo>
                  <a:pt x="4161412" y="2139756"/>
                  <a:pt x="4170703" y="2130537"/>
                  <a:pt x="4182173" y="2130537"/>
                </a:cubicBezTo>
                <a:close/>
                <a:moveTo>
                  <a:pt x="4119137" y="2130537"/>
                </a:moveTo>
                <a:cubicBezTo>
                  <a:pt x="4130598" y="2130537"/>
                  <a:pt x="4139889" y="2139756"/>
                  <a:pt x="4139889" y="2151127"/>
                </a:cubicBezTo>
                <a:cubicBezTo>
                  <a:pt x="4139889" y="2162499"/>
                  <a:pt x="4130598" y="2171718"/>
                  <a:pt x="4119137" y="2171718"/>
                </a:cubicBezTo>
                <a:cubicBezTo>
                  <a:pt x="4107667" y="2171718"/>
                  <a:pt x="4098376" y="2162499"/>
                  <a:pt x="4098376" y="2151127"/>
                </a:cubicBezTo>
                <a:cubicBezTo>
                  <a:pt x="4098376" y="2139756"/>
                  <a:pt x="4107667" y="2130537"/>
                  <a:pt x="4119137" y="2130537"/>
                </a:cubicBezTo>
                <a:close/>
                <a:moveTo>
                  <a:pt x="4056182" y="2130537"/>
                </a:moveTo>
                <a:cubicBezTo>
                  <a:pt x="4067643" y="2130537"/>
                  <a:pt x="4076934" y="2139756"/>
                  <a:pt x="4076934" y="2151127"/>
                </a:cubicBezTo>
                <a:cubicBezTo>
                  <a:pt x="4076934" y="2162499"/>
                  <a:pt x="4067643" y="2171718"/>
                  <a:pt x="4056182" y="2171718"/>
                </a:cubicBezTo>
                <a:cubicBezTo>
                  <a:pt x="4044712" y="2171718"/>
                  <a:pt x="4035421" y="2162499"/>
                  <a:pt x="4035421" y="2151127"/>
                </a:cubicBezTo>
                <a:cubicBezTo>
                  <a:pt x="4035421" y="2139756"/>
                  <a:pt x="4044712" y="2130537"/>
                  <a:pt x="4056182" y="2130537"/>
                </a:cubicBezTo>
                <a:close/>
                <a:moveTo>
                  <a:pt x="3873208" y="2130205"/>
                </a:moveTo>
                <a:cubicBezTo>
                  <a:pt x="3884669" y="2130205"/>
                  <a:pt x="3893960" y="2139424"/>
                  <a:pt x="3893960" y="2150795"/>
                </a:cubicBezTo>
                <a:cubicBezTo>
                  <a:pt x="3893960" y="2162167"/>
                  <a:pt x="3884669" y="2171386"/>
                  <a:pt x="3873208" y="2171386"/>
                </a:cubicBezTo>
                <a:cubicBezTo>
                  <a:pt x="3861738" y="2171386"/>
                  <a:pt x="3852447" y="2162167"/>
                  <a:pt x="3852447" y="2150795"/>
                </a:cubicBezTo>
                <a:cubicBezTo>
                  <a:pt x="3852447" y="2139424"/>
                  <a:pt x="3861738" y="2130205"/>
                  <a:pt x="3873208" y="2130205"/>
                </a:cubicBezTo>
                <a:close/>
                <a:moveTo>
                  <a:pt x="3620624" y="2130205"/>
                </a:moveTo>
                <a:cubicBezTo>
                  <a:pt x="3632085" y="2130205"/>
                  <a:pt x="3641376" y="2139424"/>
                  <a:pt x="3641376" y="2150795"/>
                </a:cubicBezTo>
                <a:cubicBezTo>
                  <a:pt x="3641376" y="2162167"/>
                  <a:pt x="3632085" y="2171386"/>
                  <a:pt x="3620624" y="2171386"/>
                </a:cubicBezTo>
                <a:cubicBezTo>
                  <a:pt x="3609154" y="2171386"/>
                  <a:pt x="3599863" y="2162167"/>
                  <a:pt x="3599863" y="2150795"/>
                </a:cubicBezTo>
                <a:cubicBezTo>
                  <a:pt x="3599863" y="2139424"/>
                  <a:pt x="3609154" y="2130205"/>
                  <a:pt x="3620624" y="2130205"/>
                </a:cubicBezTo>
                <a:close/>
                <a:moveTo>
                  <a:pt x="3557758" y="2130205"/>
                </a:moveTo>
                <a:cubicBezTo>
                  <a:pt x="3569219" y="2130205"/>
                  <a:pt x="3578510" y="2139424"/>
                  <a:pt x="3578510" y="2150795"/>
                </a:cubicBezTo>
                <a:cubicBezTo>
                  <a:pt x="3578510" y="2162167"/>
                  <a:pt x="3569219" y="2171386"/>
                  <a:pt x="3557758" y="2171386"/>
                </a:cubicBezTo>
                <a:cubicBezTo>
                  <a:pt x="3546288" y="2171386"/>
                  <a:pt x="3536997" y="2162167"/>
                  <a:pt x="3536997" y="2150795"/>
                </a:cubicBezTo>
                <a:cubicBezTo>
                  <a:pt x="3536997" y="2139424"/>
                  <a:pt x="3546288" y="2130205"/>
                  <a:pt x="3557758" y="2130205"/>
                </a:cubicBezTo>
                <a:close/>
                <a:moveTo>
                  <a:pt x="3494031" y="2130205"/>
                </a:moveTo>
                <a:cubicBezTo>
                  <a:pt x="3505492" y="2130205"/>
                  <a:pt x="3514783" y="2139424"/>
                  <a:pt x="3514783" y="2150795"/>
                </a:cubicBezTo>
                <a:cubicBezTo>
                  <a:pt x="3514783" y="2162167"/>
                  <a:pt x="3505492" y="2171386"/>
                  <a:pt x="3494031" y="2171386"/>
                </a:cubicBezTo>
                <a:cubicBezTo>
                  <a:pt x="3482561" y="2171386"/>
                  <a:pt x="3473270" y="2162167"/>
                  <a:pt x="3473270" y="2150795"/>
                </a:cubicBezTo>
                <a:cubicBezTo>
                  <a:pt x="3473270" y="2139424"/>
                  <a:pt x="3482561" y="2130205"/>
                  <a:pt x="3494031" y="2130205"/>
                </a:cubicBezTo>
                <a:close/>
                <a:moveTo>
                  <a:pt x="2420642" y="2130205"/>
                </a:moveTo>
                <a:cubicBezTo>
                  <a:pt x="2432103" y="2130205"/>
                  <a:pt x="2441394" y="2139424"/>
                  <a:pt x="2441394" y="2150795"/>
                </a:cubicBezTo>
                <a:cubicBezTo>
                  <a:pt x="2441394" y="2162167"/>
                  <a:pt x="2432103" y="2171386"/>
                  <a:pt x="2420642" y="2171386"/>
                </a:cubicBezTo>
                <a:cubicBezTo>
                  <a:pt x="2409172" y="2171386"/>
                  <a:pt x="2399881" y="2162167"/>
                  <a:pt x="2399881" y="2150795"/>
                </a:cubicBezTo>
                <a:cubicBezTo>
                  <a:pt x="2399881" y="2139424"/>
                  <a:pt x="2409172" y="2130205"/>
                  <a:pt x="2420642" y="2130205"/>
                </a:cubicBezTo>
                <a:close/>
                <a:moveTo>
                  <a:pt x="2357176" y="2130205"/>
                </a:moveTo>
                <a:cubicBezTo>
                  <a:pt x="2368637" y="2130205"/>
                  <a:pt x="2377928" y="2139424"/>
                  <a:pt x="2377928" y="2150795"/>
                </a:cubicBezTo>
                <a:cubicBezTo>
                  <a:pt x="2377928" y="2162167"/>
                  <a:pt x="2368637" y="2171386"/>
                  <a:pt x="2357176" y="2171386"/>
                </a:cubicBezTo>
                <a:cubicBezTo>
                  <a:pt x="2345706" y="2171386"/>
                  <a:pt x="2336415" y="2162167"/>
                  <a:pt x="2336415" y="2150795"/>
                </a:cubicBezTo>
                <a:cubicBezTo>
                  <a:pt x="2336415" y="2139424"/>
                  <a:pt x="2345706" y="2130205"/>
                  <a:pt x="2357176" y="2130205"/>
                </a:cubicBezTo>
                <a:close/>
                <a:moveTo>
                  <a:pt x="2294301" y="2130205"/>
                </a:moveTo>
                <a:cubicBezTo>
                  <a:pt x="2305762" y="2130205"/>
                  <a:pt x="2315053" y="2139424"/>
                  <a:pt x="2315053" y="2150795"/>
                </a:cubicBezTo>
                <a:cubicBezTo>
                  <a:pt x="2315053" y="2162167"/>
                  <a:pt x="2305762" y="2171386"/>
                  <a:pt x="2294301" y="2171386"/>
                </a:cubicBezTo>
                <a:cubicBezTo>
                  <a:pt x="2282831" y="2171386"/>
                  <a:pt x="2273540" y="2162167"/>
                  <a:pt x="2273540" y="2150795"/>
                </a:cubicBezTo>
                <a:cubicBezTo>
                  <a:pt x="2273540" y="2139424"/>
                  <a:pt x="2282831" y="2130205"/>
                  <a:pt x="2294301" y="2130205"/>
                </a:cubicBezTo>
                <a:close/>
                <a:moveTo>
                  <a:pt x="2230583" y="2130205"/>
                </a:moveTo>
                <a:cubicBezTo>
                  <a:pt x="2242044" y="2130205"/>
                  <a:pt x="2251335" y="2139424"/>
                  <a:pt x="2251335" y="2150795"/>
                </a:cubicBezTo>
                <a:cubicBezTo>
                  <a:pt x="2251335" y="2162167"/>
                  <a:pt x="2242044" y="2171386"/>
                  <a:pt x="2230583" y="2171386"/>
                </a:cubicBezTo>
                <a:cubicBezTo>
                  <a:pt x="2219113" y="2171386"/>
                  <a:pt x="2209822" y="2162167"/>
                  <a:pt x="2209822" y="2150795"/>
                </a:cubicBezTo>
                <a:cubicBezTo>
                  <a:pt x="2209822" y="2139424"/>
                  <a:pt x="2219113" y="2130205"/>
                  <a:pt x="2230583" y="2130205"/>
                </a:cubicBezTo>
                <a:close/>
                <a:moveTo>
                  <a:pt x="2167709" y="2130205"/>
                </a:moveTo>
                <a:cubicBezTo>
                  <a:pt x="2179170" y="2130205"/>
                  <a:pt x="2188461" y="2139424"/>
                  <a:pt x="2188461" y="2150795"/>
                </a:cubicBezTo>
                <a:cubicBezTo>
                  <a:pt x="2188461" y="2162167"/>
                  <a:pt x="2179170" y="2171386"/>
                  <a:pt x="2167709" y="2171386"/>
                </a:cubicBezTo>
                <a:cubicBezTo>
                  <a:pt x="2156239" y="2171386"/>
                  <a:pt x="2146948" y="2162167"/>
                  <a:pt x="2146948" y="2150795"/>
                </a:cubicBezTo>
                <a:cubicBezTo>
                  <a:pt x="2146948" y="2139424"/>
                  <a:pt x="2156239" y="2130205"/>
                  <a:pt x="2167709" y="2130205"/>
                </a:cubicBezTo>
                <a:close/>
                <a:moveTo>
                  <a:pt x="2104583" y="2130205"/>
                </a:moveTo>
                <a:cubicBezTo>
                  <a:pt x="2116044" y="2130205"/>
                  <a:pt x="2125335" y="2139424"/>
                  <a:pt x="2125335" y="2150795"/>
                </a:cubicBezTo>
                <a:cubicBezTo>
                  <a:pt x="2125335" y="2162167"/>
                  <a:pt x="2116044" y="2171386"/>
                  <a:pt x="2104583" y="2171386"/>
                </a:cubicBezTo>
                <a:cubicBezTo>
                  <a:pt x="2093113" y="2171386"/>
                  <a:pt x="2083822" y="2162167"/>
                  <a:pt x="2083822" y="2150795"/>
                </a:cubicBezTo>
                <a:cubicBezTo>
                  <a:pt x="2083822" y="2139424"/>
                  <a:pt x="2093113" y="2130205"/>
                  <a:pt x="2104583" y="2130205"/>
                </a:cubicBezTo>
                <a:close/>
                <a:moveTo>
                  <a:pt x="2041717" y="2130205"/>
                </a:moveTo>
                <a:cubicBezTo>
                  <a:pt x="2053178" y="2130205"/>
                  <a:pt x="2062469" y="2139424"/>
                  <a:pt x="2062469" y="2150795"/>
                </a:cubicBezTo>
                <a:cubicBezTo>
                  <a:pt x="2062469" y="2162167"/>
                  <a:pt x="2053178" y="2171386"/>
                  <a:pt x="2041717" y="2171386"/>
                </a:cubicBezTo>
                <a:cubicBezTo>
                  <a:pt x="2030247" y="2171386"/>
                  <a:pt x="2020956" y="2162167"/>
                  <a:pt x="2020956" y="2150795"/>
                </a:cubicBezTo>
                <a:cubicBezTo>
                  <a:pt x="2020956" y="2139424"/>
                  <a:pt x="2030247" y="2130205"/>
                  <a:pt x="2041717" y="2130205"/>
                </a:cubicBezTo>
                <a:close/>
                <a:moveTo>
                  <a:pt x="1977991" y="2130205"/>
                </a:moveTo>
                <a:cubicBezTo>
                  <a:pt x="1989452" y="2130205"/>
                  <a:pt x="1998743" y="2139424"/>
                  <a:pt x="1998743" y="2150795"/>
                </a:cubicBezTo>
                <a:cubicBezTo>
                  <a:pt x="1998743" y="2162167"/>
                  <a:pt x="1989452" y="2171386"/>
                  <a:pt x="1977991" y="2171386"/>
                </a:cubicBezTo>
                <a:cubicBezTo>
                  <a:pt x="1966521" y="2171386"/>
                  <a:pt x="1957230" y="2162167"/>
                  <a:pt x="1957230" y="2150795"/>
                </a:cubicBezTo>
                <a:cubicBezTo>
                  <a:pt x="1957230" y="2139424"/>
                  <a:pt x="1966521" y="2130205"/>
                  <a:pt x="1977991" y="2130205"/>
                </a:cubicBezTo>
                <a:close/>
                <a:moveTo>
                  <a:pt x="1851999" y="2130205"/>
                </a:moveTo>
                <a:cubicBezTo>
                  <a:pt x="1863460" y="2130205"/>
                  <a:pt x="1872751" y="2139424"/>
                  <a:pt x="1872751" y="2150795"/>
                </a:cubicBezTo>
                <a:cubicBezTo>
                  <a:pt x="1872751" y="2162167"/>
                  <a:pt x="1863460" y="2171386"/>
                  <a:pt x="1851999" y="2171386"/>
                </a:cubicBezTo>
                <a:cubicBezTo>
                  <a:pt x="1840529" y="2171386"/>
                  <a:pt x="1831238" y="2162167"/>
                  <a:pt x="1831238" y="2150795"/>
                </a:cubicBezTo>
                <a:cubicBezTo>
                  <a:pt x="1831238" y="2139424"/>
                  <a:pt x="1840529" y="2130205"/>
                  <a:pt x="1851999" y="2130205"/>
                </a:cubicBezTo>
                <a:close/>
                <a:moveTo>
                  <a:pt x="1789214" y="2130205"/>
                </a:moveTo>
                <a:cubicBezTo>
                  <a:pt x="1800675" y="2130205"/>
                  <a:pt x="1809966" y="2139424"/>
                  <a:pt x="1809966" y="2150795"/>
                </a:cubicBezTo>
                <a:cubicBezTo>
                  <a:pt x="1809966" y="2162167"/>
                  <a:pt x="1800675" y="2171386"/>
                  <a:pt x="1789214" y="2171386"/>
                </a:cubicBezTo>
                <a:cubicBezTo>
                  <a:pt x="1777744" y="2171386"/>
                  <a:pt x="1768453" y="2162167"/>
                  <a:pt x="1768453" y="2150795"/>
                </a:cubicBezTo>
                <a:cubicBezTo>
                  <a:pt x="1768453" y="2139424"/>
                  <a:pt x="1777744" y="2130205"/>
                  <a:pt x="1789214" y="2130205"/>
                </a:cubicBezTo>
                <a:close/>
                <a:moveTo>
                  <a:pt x="1725407" y="2130205"/>
                </a:moveTo>
                <a:cubicBezTo>
                  <a:pt x="1736868" y="2130205"/>
                  <a:pt x="1746159" y="2139424"/>
                  <a:pt x="1746159" y="2150795"/>
                </a:cubicBezTo>
                <a:cubicBezTo>
                  <a:pt x="1746159" y="2162167"/>
                  <a:pt x="1736868" y="2171386"/>
                  <a:pt x="1725407" y="2171386"/>
                </a:cubicBezTo>
                <a:cubicBezTo>
                  <a:pt x="1713937" y="2171386"/>
                  <a:pt x="1704646" y="2162167"/>
                  <a:pt x="1704646" y="2150795"/>
                </a:cubicBezTo>
                <a:cubicBezTo>
                  <a:pt x="1704646" y="2139424"/>
                  <a:pt x="1713937" y="2130205"/>
                  <a:pt x="1725407" y="2130205"/>
                </a:cubicBezTo>
                <a:close/>
                <a:moveTo>
                  <a:pt x="1662532" y="2130205"/>
                </a:moveTo>
                <a:cubicBezTo>
                  <a:pt x="1673993" y="2130205"/>
                  <a:pt x="1683284" y="2139424"/>
                  <a:pt x="1683284" y="2150795"/>
                </a:cubicBezTo>
                <a:cubicBezTo>
                  <a:pt x="1683284" y="2162167"/>
                  <a:pt x="1673993" y="2171386"/>
                  <a:pt x="1662532" y="2171386"/>
                </a:cubicBezTo>
                <a:cubicBezTo>
                  <a:pt x="1651062" y="2171386"/>
                  <a:pt x="1641771" y="2162167"/>
                  <a:pt x="1641771" y="2150795"/>
                </a:cubicBezTo>
                <a:cubicBezTo>
                  <a:pt x="1641771" y="2139424"/>
                  <a:pt x="1651062" y="2130205"/>
                  <a:pt x="1662532" y="2130205"/>
                </a:cubicBezTo>
                <a:close/>
                <a:moveTo>
                  <a:pt x="1599406" y="2130205"/>
                </a:moveTo>
                <a:cubicBezTo>
                  <a:pt x="1610867" y="2130205"/>
                  <a:pt x="1620158" y="2139424"/>
                  <a:pt x="1620158" y="2150795"/>
                </a:cubicBezTo>
                <a:cubicBezTo>
                  <a:pt x="1620158" y="2162167"/>
                  <a:pt x="1610867" y="2171386"/>
                  <a:pt x="1599406" y="2171386"/>
                </a:cubicBezTo>
                <a:cubicBezTo>
                  <a:pt x="1587936" y="2171386"/>
                  <a:pt x="1578645" y="2162167"/>
                  <a:pt x="1578645" y="2150795"/>
                </a:cubicBezTo>
                <a:cubicBezTo>
                  <a:pt x="1578645" y="2139424"/>
                  <a:pt x="1587936" y="2130205"/>
                  <a:pt x="1599406" y="2130205"/>
                </a:cubicBezTo>
                <a:close/>
                <a:moveTo>
                  <a:pt x="1536621" y="2130205"/>
                </a:moveTo>
                <a:cubicBezTo>
                  <a:pt x="1548082" y="2130205"/>
                  <a:pt x="1557373" y="2139424"/>
                  <a:pt x="1557373" y="2150795"/>
                </a:cubicBezTo>
                <a:cubicBezTo>
                  <a:pt x="1557373" y="2162167"/>
                  <a:pt x="1548082" y="2171386"/>
                  <a:pt x="1536621" y="2171386"/>
                </a:cubicBezTo>
                <a:cubicBezTo>
                  <a:pt x="1525151" y="2171386"/>
                  <a:pt x="1515860" y="2162167"/>
                  <a:pt x="1515860" y="2150795"/>
                </a:cubicBezTo>
                <a:cubicBezTo>
                  <a:pt x="1515860" y="2139424"/>
                  <a:pt x="1525151" y="2130205"/>
                  <a:pt x="1536621" y="2130205"/>
                </a:cubicBezTo>
                <a:close/>
                <a:moveTo>
                  <a:pt x="1472904" y="2130205"/>
                </a:moveTo>
                <a:cubicBezTo>
                  <a:pt x="1484365" y="2130205"/>
                  <a:pt x="1493656" y="2139424"/>
                  <a:pt x="1493656" y="2150795"/>
                </a:cubicBezTo>
                <a:cubicBezTo>
                  <a:pt x="1493656" y="2162167"/>
                  <a:pt x="1484365" y="2171386"/>
                  <a:pt x="1472904" y="2171386"/>
                </a:cubicBezTo>
                <a:cubicBezTo>
                  <a:pt x="1461434" y="2171386"/>
                  <a:pt x="1452143" y="2162167"/>
                  <a:pt x="1452143" y="2150795"/>
                </a:cubicBezTo>
                <a:cubicBezTo>
                  <a:pt x="1452143" y="2139424"/>
                  <a:pt x="1461434" y="2130205"/>
                  <a:pt x="1472904" y="2130205"/>
                </a:cubicBezTo>
                <a:close/>
                <a:moveTo>
                  <a:pt x="1410029" y="2130205"/>
                </a:moveTo>
                <a:cubicBezTo>
                  <a:pt x="1421490" y="2130205"/>
                  <a:pt x="1430781" y="2139424"/>
                  <a:pt x="1430781" y="2150795"/>
                </a:cubicBezTo>
                <a:cubicBezTo>
                  <a:pt x="1430781" y="2162167"/>
                  <a:pt x="1421490" y="2171386"/>
                  <a:pt x="1410029" y="2171386"/>
                </a:cubicBezTo>
                <a:cubicBezTo>
                  <a:pt x="1398559" y="2171386"/>
                  <a:pt x="1389268" y="2162167"/>
                  <a:pt x="1389268" y="2150795"/>
                </a:cubicBezTo>
                <a:cubicBezTo>
                  <a:pt x="1389268" y="2139424"/>
                  <a:pt x="1398559" y="2130205"/>
                  <a:pt x="1410029" y="2130205"/>
                </a:cubicBezTo>
                <a:close/>
                <a:moveTo>
                  <a:pt x="1346563" y="2130205"/>
                </a:moveTo>
                <a:cubicBezTo>
                  <a:pt x="1358024" y="2130205"/>
                  <a:pt x="1367315" y="2139424"/>
                  <a:pt x="1367315" y="2150795"/>
                </a:cubicBezTo>
                <a:cubicBezTo>
                  <a:pt x="1367315" y="2162167"/>
                  <a:pt x="1358024" y="2171386"/>
                  <a:pt x="1346563" y="2171386"/>
                </a:cubicBezTo>
                <a:cubicBezTo>
                  <a:pt x="1335093" y="2171386"/>
                  <a:pt x="1325802" y="2162167"/>
                  <a:pt x="1325802" y="2150795"/>
                </a:cubicBezTo>
                <a:cubicBezTo>
                  <a:pt x="1325802" y="2139424"/>
                  <a:pt x="1335093" y="2130205"/>
                  <a:pt x="1346563" y="2130205"/>
                </a:cubicBezTo>
                <a:close/>
                <a:moveTo>
                  <a:pt x="1283697" y="2130205"/>
                </a:moveTo>
                <a:cubicBezTo>
                  <a:pt x="1295158" y="2130205"/>
                  <a:pt x="1304449" y="2139424"/>
                  <a:pt x="1304449" y="2150795"/>
                </a:cubicBezTo>
                <a:cubicBezTo>
                  <a:pt x="1304449" y="2162167"/>
                  <a:pt x="1295158" y="2171386"/>
                  <a:pt x="1283697" y="2171386"/>
                </a:cubicBezTo>
                <a:cubicBezTo>
                  <a:pt x="1272227" y="2171386"/>
                  <a:pt x="1262936" y="2162167"/>
                  <a:pt x="1262936" y="2150795"/>
                </a:cubicBezTo>
                <a:cubicBezTo>
                  <a:pt x="1262936" y="2139424"/>
                  <a:pt x="1272227" y="2130205"/>
                  <a:pt x="1283697" y="2130205"/>
                </a:cubicBezTo>
                <a:close/>
                <a:moveTo>
                  <a:pt x="1219970" y="2130205"/>
                </a:moveTo>
                <a:cubicBezTo>
                  <a:pt x="1231431" y="2130205"/>
                  <a:pt x="1240722" y="2139424"/>
                  <a:pt x="1240722" y="2150795"/>
                </a:cubicBezTo>
                <a:cubicBezTo>
                  <a:pt x="1240722" y="2162167"/>
                  <a:pt x="1231431" y="2171386"/>
                  <a:pt x="1219970" y="2171386"/>
                </a:cubicBezTo>
                <a:cubicBezTo>
                  <a:pt x="1208500" y="2171386"/>
                  <a:pt x="1199209" y="2162167"/>
                  <a:pt x="1199209" y="2150795"/>
                </a:cubicBezTo>
                <a:cubicBezTo>
                  <a:pt x="1199209" y="2139424"/>
                  <a:pt x="1208500" y="2130205"/>
                  <a:pt x="1219970" y="2130205"/>
                </a:cubicBezTo>
                <a:close/>
                <a:moveTo>
                  <a:pt x="1157105" y="2130205"/>
                </a:moveTo>
                <a:cubicBezTo>
                  <a:pt x="1168566" y="2130205"/>
                  <a:pt x="1177857" y="2139424"/>
                  <a:pt x="1177857" y="2150795"/>
                </a:cubicBezTo>
                <a:cubicBezTo>
                  <a:pt x="1177857" y="2162167"/>
                  <a:pt x="1168566" y="2171386"/>
                  <a:pt x="1157105" y="2171386"/>
                </a:cubicBezTo>
                <a:cubicBezTo>
                  <a:pt x="1145635" y="2171386"/>
                  <a:pt x="1136344" y="2162167"/>
                  <a:pt x="1136344" y="2150795"/>
                </a:cubicBezTo>
                <a:cubicBezTo>
                  <a:pt x="1136344" y="2139424"/>
                  <a:pt x="1145635" y="2130205"/>
                  <a:pt x="1157105" y="2130205"/>
                </a:cubicBezTo>
                <a:close/>
                <a:moveTo>
                  <a:pt x="1093979" y="2130205"/>
                </a:moveTo>
                <a:cubicBezTo>
                  <a:pt x="1105440" y="2130205"/>
                  <a:pt x="1114731" y="2139424"/>
                  <a:pt x="1114731" y="2150795"/>
                </a:cubicBezTo>
                <a:cubicBezTo>
                  <a:pt x="1114731" y="2162167"/>
                  <a:pt x="1105440" y="2171386"/>
                  <a:pt x="1093979" y="2171386"/>
                </a:cubicBezTo>
                <a:cubicBezTo>
                  <a:pt x="1082509" y="2171386"/>
                  <a:pt x="1073218" y="2162167"/>
                  <a:pt x="1073218" y="2150795"/>
                </a:cubicBezTo>
                <a:cubicBezTo>
                  <a:pt x="1073218" y="2139424"/>
                  <a:pt x="1082509" y="2130205"/>
                  <a:pt x="1093979" y="2130205"/>
                </a:cubicBezTo>
                <a:close/>
                <a:moveTo>
                  <a:pt x="1031113" y="2130205"/>
                </a:moveTo>
                <a:cubicBezTo>
                  <a:pt x="1042574" y="2130205"/>
                  <a:pt x="1051865" y="2139424"/>
                  <a:pt x="1051865" y="2150795"/>
                </a:cubicBezTo>
                <a:cubicBezTo>
                  <a:pt x="1051865" y="2162167"/>
                  <a:pt x="1042574" y="2171386"/>
                  <a:pt x="1031113" y="2171386"/>
                </a:cubicBezTo>
                <a:cubicBezTo>
                  <a:pt x="1019643" y="2171386"/>
                  <a:pt x="1010352" y="2162167"/>
                  <a:pt x="1010352" y="2150795"/>
                </a:cubicBezTo>
                <a:cubicBezTo>
                  <a:pt x="1010352" y="2139424"/>
                  <a:pt x="1019643" y="2130205"/>
                  <a:pt x="1031113" y="2130205"/>
                </a:cubicBezTo>
                <a:close/>
                <a:moveTo>
                  <a:pt x="967467" y="2130205"/>
                </a:moveTo>
                <a:cubicBezTo>
                  <a:pt x="978928" y="2130205"/>
                  <a:pt x="988219" y="2139424"/>
                  <a:pt x="988219" y="2150795"/>
                </a:cubicBezTo>
                <a:cubicBezTo>
                  <a:pt x="988219" y="2162167"/>
                  <a:pt x="978928" y="2171386"/>
                  <a:pt x="967467" y="2171386"/>
                </a:cubicBezTo>
                <a:cubicBezTo>
                  <a:pt x="955997" y="2171386"/>
                  <a:pt x="946706" y="2162167"/>
                  <a:pt x="946706" y="2150795"/>
                </a:cubicBezTo>
                <a:cubicBezTo>
                  <a:pt x="946706" y="2139424"/>
                  <a:pt x="955997" y="2130205"/>
                  <a:pt x="967467" y="2130205"/>
                </a:cubicBezTo>
                <a:close/>
                <a:moveTo>
                  <a:pt x="904601" y="2130205"/>
                </a:moveTo>
                <a:cubicBezTo>
                  <a:pt x="916062" y="2130205"/>
                  <a:pt x="925353" y="2139424"/>
                  <a:pt x="925353" y="2150795"/>
                </a:cubicBezTo>
                <a:cubicBezTo>
                  <a:pt x="925353" y="2162167"/>
                  <a:pt x="916062" y="2171386"/>
                  <a:pt x="904601" y="2171386"/>
                </a:cubicBezTo>
                <a:cubicBezTo>
                  <a:pt x="893131" y="2171386"/>
                  <a:pt x="883840" y="2162167"/>
                  <a:pt x="883840" y="2150795"/>
                </a:cubicBezTo>
                <a:cubicBezTo>
                  <a:pt x="883840" y="2139424"/>
                  <a:pt x="893131" y="2130205"/>
                  <a:pt x="904601" y="2130205"/>
                </a:cubicBezTo>
                <a:close/>
                <a:moveTo>
                  <a:pt x="841395" y="2130205"/>
                </a:moveTo>
                <a:cubicBezTo>
                  <a:pt x="852856" y="2130205"/>
                  <a:pt x="862147" y="2139424"/>
                  <a:pt x="862147" y="2150795"/>
                </a:cubicBezTo>
                <a:cubicBezTo>
                  <a:pt x="862147" y="2162167"/>
                  <a:pt x="852856" y="2171386"/>
                  <a:pt x="841395" y="2171386"/>
                </a:cubicBezTo>
                <a:cubicBezTo>
                  <a:pt x="829925" y="2171386"/>
                  <a:pt x="820634" y="2162167"/>
                  <a:pt x="820634" y="2150795"/>
                </a:cubicBezTo>
                <a:cubicBezTo>
                  <a:pt x="820634" y="2139424"/>
                  <a:pt x="829925" y="2130205"/>
                  <a:pt x="841395" y="2130205"/>
                </a:cubicBezTo>
                <a:close/>
                <a:moveTo>
                  <a:pt x="83377" y="2130205"/>
                </a:moveTo>
                <a:cubicBezTo>
                  <a:pt x="94837" y="2130205"/>
                  <a:pt x="104128" y="2139424"/>
                  <a:pt x="104128" y="2150795"/>
                </a:cubicBezTo>
                <a:cubicBezTo>
                  <a:pt x="104128" y="2162167"/>
                  <a:pt x="94837" y="2171386"/>
                  <a:pt x="83377" y="2171386"/>
                </a:cubicBezTo>
                <a:cubicBezTo>
                  <a:pt x="71906" y="2171386"/>
                  <a:pt x="62616" y="2162167"/>
                  <a:pt x="62616" y="2150795"/>
                </a:cubicBezTo>
                <a:cubicBezTo>
                  <a:pt x="62616" y="2139424"/>
                  <a:pt x="71906" y="2130205"/>
                  <a:pt x="83377" y="2130205"/>
                </a:cubicBezTo>
                <a:close/>
                <a:moveTo>
                  <a:pt x="7213914" y="2067582"/>
                </a:moveTo>
                <a:cubicBezTo>
                  <a:pt x="7225375" y="2067582"/>
                  <a:pt x="7234666" y="2076801"/>
                  <a:pt x="7234666" y="2088172"/>
                </a:cubicBezTo>
                <a:cubicBezTo>
                  <a:pt x="7234666" y="2099544"/>
                  <a:pt x="7225375" y="2108763"/>
                  <a:pt x="7213914" y="2108763"/>
                </a:cubicBezTo>
                <a:cubicBezTo>
                  <a:pt x="7202444" y="2108763"/>
                  <a:pt x="7193153" y="2099544"/>
                  <a:pt x="7193153" y="2088172"/>
                </a:cubicBezTo>
                <a:cubicBezTo>
                  <a:pt x="7193153" y="2076801"/>
                  <a:pt x="7202444" y="2067582"/>
                  <a:pt x="7213914" y="2067582"/>
                </a:cubicBezTo>
                <a:close/>
                <a:moveTo>
                  <a:pt x="7150869" y="2067582"/>
                </a:moveTo>
                <a:cubicBezTo>
                  <a:pt x="7162330" y="2067582"/>
                  <a:pt x="7171621" y="2076801"/>
                  <a:pt x="7171621" y="2088172"/>
                </a:cubicBezTo>
                <a:cubicBezTo>
                  <a:pt x="7171621" y="2099544"/>
                  <a:pt x="7162330" y="2108763"/>
                  <a:pt x="7150869" y="2108763"/>
                </a:cubicBezTo>
                <a:cubicBezTo>
                  <a:pt x="7139399" y="2108763"/>
                  <a:pt x="7130108" y="2099544"/>
                  <a:pt x="7130108" y="2088172"/>
                </a:cubicBezTo>
                <a:cubicBezTo>
                  <a:pt x="7130108" y="2076801"/>
                  <a:pt x="7139399" y="2067582"/>
                  <a:pt x="7150869" y="2067582"/>
                </a:cubicBezTo>
                <a:close/>
                <a:moveTo>
                  <a:pt x="7088003" y="2067582"/>
                </a:moveTo>
                <a:cubicBezTo>
                  <a:pt x="7099464" y="2067582"/>
                  <a:pt x="7108755" y="2076801"/>
                  <a:pt x="7108755" y="2088172"/>
                </a:cubicBezTo>
                <a:cubicBezTo>
                  <a:pt x="7108755" y="2099544"/>
                  <a:pt x="7099464" y="2108763"/>
                  <a:pt x="7088003" y="2108763"/>
                </a:cubicBezTo>
                <a:cubicBezTo>
                  <a:pt x="7076533" y="2108763"/>
                  <a:pt x="7067242" y="2099544"/>
                  <a:pt x="7067242" y="2088172"/>
                </a:cubicBezTo>
                <a:cubicBezTo>
                  <a:pt x="7067242" y="2076801"/>
                  <a:pt x="7076533" y="2067582"/>
                  <a:pt x="7088003" y="2067582"/>
                </a:cubicBezTo>
                <a:close/>
                <a:moveTo>
                  <a:pt x="6645692" y="2067582"/>
                </a:moveTo>
                <a:cubicBezTo>
                  <a:pt x="6657153" y="2067582"/>
                  <a:pt x="6666444" y="2076801"/>
                  <a:pt x="6666444" y="2088172"/>
                </a:cubicBezTo>
                <a:cubicBezTo>
                  <a:pt x="6666444" y="2099544"/>
                  <a:pt x="6657153" y="2108763"/>
                  <a:pt x="6645692" y="2108763"/>
                </a:cubicBezTo>
                <a:cubicBezTo>
                  <a:pt x="6634222" y="2108763"/>
                  <a:pt x="6624931" y="2099544"/>
                  <a:pt x="6624931" y="2088172"/>
                </a:cubicBezTo>
                <a:cubicBezTo>
                  <a:pt x="6624931" y="2076801"/>
                  <a:pt x="6634222" y="2067582"/>
                  <a:pt x="6645692" y="2067582"/>
                </a:cubicBezTo>
                <a:close/>
                <a:moveTo>
                  <a:pt x="6582907" y="2067582"/>
                </a:moveTo>
                <a:cubicBezTo>
                  <a:pt x="6594368" y="2067582"/>
                  <a:pt x="6603659" y="2076801"/>
                  <a:pt x="6603659" y="2088172"/>
                </a:cubicBezTo>
                <a:cubicBezTo>
                  <a:pt x="6603659" y="2099544"/>
                  <a:pt x="6594368" y="2108763"/>
                  <a:pt x="6582907" y="2108763"/>
                </a:cubicBezTo>
                <a:cubicBezTo>
                  <a:pt x="6571437" y="2108763"/>
                  <a:pt x="6562146" y="2099544"/>
                  <a:pt x="6562146" y="2088172"/>
                </a:cubicBezTo>
                <a:cubicBezTo>
                  <a:pt x="6562146" y="2076801"/>
                  <a:pt x="6571437" y="2067582"/>
                  <a:pt x="6582907" y="2067582"/>
                </a:cubicBezTo>
                <a:close/>
                <a:moveTo>
                  <a:pt x="6519190" y="2067582"/>
                </a:moveTo>
                <a:cubicBezTo>
                  <a:pt x="6530651" y="2067582"/>
                  <a:pt x="6539942" y="2076801"/>
                  <a:pt x="6539942" y="2088172"/>
                </a:cubicBezTo>
                <a:cubicBezTo>
                  <a:pt x="6539942" y="2099544"/>
                  <a:pt x="6530651" y="2108763"/>
                  <a:pt x="6519190" y="2108763"/>
                </a:cubicBezTo>
                <a:cubicBezTo>
                  <a:pt x="6507720" y="2108763"/>
                  <a:pt x="6498429" y="2099544"/>
                  <a:pt x="6498429" y="2088172"/>
                </a:cubicBezTo>
                <a:cubicBezTo>
                  <a:pt x="6498429" y="2076801"/>
                  <a:pt x="6507720" y="2067582"/>
                  <a:pt x="6519190" y="2067582"/>
                </a:cubicBezTo>
                <a:close/>
                <a:moveTo>
                  <a:pt x="6456234" y="2067582"/>
                </a:moveTo>
                <a:cubicBezTo>
                  <a:pt x="6467695" y="2067582"/>
                  <a:pt x="6476986" y="2076801"/>
                  <a:pt x="6476986" y="2088172"/>
                </a:cubicBezTo>
                <a:cubicBezTo>
                  <a:pt x="6476986" y="2099544"/>
                  <a:pt x="6467695" y="2108763"/>
                  <a:pt x="6456234" y="2108763"/>
                </a:cubicBezTo>
                <a:cubicBezTo>
                  <a:pt x="6444764" y="2108763"/>
                  <a:pt x="6435473" y="2099544"/>
                  <a:pt x="6435473" y="2088172"/>
                </a:cubicBezTo>
                <a:cubicBezTo>
                  <a:pt x="6435473" y="2076801"/>
                  <a:pt x="6444764" y="2067582"/>
                  <a:pt x="6456234" y="2067582"/>
                </a:cubicBezTo>
                <a:close/>
                <a:moveTo>
                  <a:pt x="6392849" y="2067582"/>
                </a:moveTo>
                <a:cubicBezTo>
                  <a:pt x="6404310" y="2067582"/>
                  <a:pt x="6413601" y="2076801"/>
                  <a:pt x="6413601" y="2088172"/>
                </a:cubicBezTo>
                <a:cubicBezTo>
                  <a:pt x="6413601" y="2099544"/>
                  <a:pt x="6404310" y="2108763"/>
                  <a:pt x="6392849" y="2108763"/>
                </a:cubicBezTo>
                <a:cubicBezTo>
                  <a:pt x="6381379" y="2108763"/>
                  <a:pt x="6372088" y="2099544"/>
                  <a:pt x="6372088" y="2088172"/>
                </a:cubicBezTo>
                <a:cubicBezTo>
                  <a:pt x="6372088" y="2076801"/>
                  <a:pt x="6381379" y="2067582"/>
                  <a:pt x="6392849" y="2067582"/>
                </a:cubicBezTo>
                <a:close/>
                <a:moveTo>
                  <a:pt x="6330064" y="2067582"/>
                </a:moveTo>
                <a:cubicBezTo>
                  <a:pt x="6341525" y="2067582"/>
                  <a:pt x="6350816" y="2076801"/>
                  <a:pt x="6350816" y="2088172"/>
                </a:cubicBezTo>
                <a:cubicBezTo>
                  <a:pt x="6350816" y="2099544"/>
                  <a:pt x="6341525" y="2108763"/>
                  <a:pt x="6330064" y="2108763"/>
                </a:cubicBezTo>
                <a:cubicBezTo>
                  <a:pt x="6318594" y="2108763"/>
                  <a:pt x="6309303" y="2099544"/>
                  <a:pt x="6309303" y="2088172"/>
                </a:cubicBezTo>
                <a:cubicBezTo>
                  <a:pt x="6309303" y="2076801"/>
                  <a:pt x="6318594" y="2067582"/>
                  <a:pt x="6330064" y="2067582"/>
                </a:cubicBezTo>
                <a:close/>
                <a:moveTo>
                  <a:pt x="6266346" y="2067582"/>
                </a:moveTo>
                <a:cubicBezTo>
                  <a:pt x="6277807" y="2067582"/>
                  <a:pt x="6287098" y="2076801"/>
                  <a:pt x="6287098" y="2088172"/>
                </a:cubicBezTo>
                <a:cubicBezTo>
                  <a:pt x="6287098" y="2099544"/>
                  <a:pt x="6277807" y="2108763"/>
                  <a:pt x="6266346" y="2108763"/>
                </a:cubicBezTo>
                <a:cubicBezTo>
                  <a:pt x="6254876" y="2108763"/>
                  <a:pt x="6245585" y="2099544"/>
                  <a:pt x="6245585" y="2088172"/>
                </a:cubicBezTo>
                <a:cubicBezTo>
                  <a:pt x="6245585" y="2076801"/>
                  <a:pt x="6254876" y="2067582"/>
                  <a:pt x="6266346" y="2067582"/>
                </a:cubicBezTo>
                <a:close/>
                <a:moveTo>
                  <a:pt x="6203301" y="2067582"/>
                </a:moveTo>
                <a:cubicBezTo>
                  <a:pt x="6214762" y="2067582"/>
                  <a:pt x="6224053" y="2076801"/>
                  <a:pt x="6224053" y="2088172"/>
                </a:cubicBezTo>
                <a:cubicBezTo>
                  <a:pt x="6224053" y="2099544"/>
                  <a:pt x="6214762" y="2108763"/>
                  <a:pt x="6203301" y="2108763"/>
                </a:cubicBezTo>
                <a:cubicBezTo>
                  <a:pt x="6191831" y="2108763"/>
                  <a:pt x="6182540" y="2099544"/>
                  <a:pt x="6182540" y="2088172"/>
                </a:cubicBezTo>
                <a:cubicBezTo>
                  <a:pt x="6182540" y="2076801"/>
                  <a:pt x="6191831" y="2067582"/>
                  <a:pt x="6203301" y="2067582"/>
                </a:cubicBezTo>
                <a:close/>
                <a:moveTo>
                  <a:pt x="6140265" y="2067582"/>
                </a:moveTo>
                <a:cubicBezTo>
                  <a:pt x="6151726" y="2067582"/>
                  <a:pt x="6161017" y="2076801"/>
                  <a:pt x="6161017" y="2088172"/>
                </a:cubicBezTo>
                <a:cubicBezTo>
                  <a:pt x="6161017" y="2099544"/>
                  <a:pt x="6151726" y="2108763"/>
                  <a:pt x="6140265" y="2108763"/>
                </a:cubicBezTo>
                <a:cubicBezTo>
                  <a:pt x="6128795" y="2108763"/>
                  <a:pt x="6119504" y="2099544"/>
                  <a:pt x="6119504" y="2088172"/>
                </a:cubicBezTo>
                <a:cubicBezTo>
                  <a:pt x="6119504" y="2076801"/>
                  <a:pt x="6128795" y="2067582"/>
                  <a:pt x="6140265" y="2067582"/>
                </a:cubicBezTo>
                <a:close/>
                <a:moveTo>
                  <a:pt x="6077390" y="2067582"/>
                </a:moveTo>
                <a:cubicBezTo>
                  <a:pt x="6088851" y="2067582"/>
                  <a:pt x="6098142" y="2076801"/>
                  <a:pt x="6098142" y="2088172"/>
                </a:cubicBezTo>
                <a:cubicBezTo>
                  <a:pt x="6098142" y="2099544"/>
                  <a:pt x="6088851" y="2108763"/>
                  <a:pt x="6077390" y="2108763"/>
                </a:cubicBezTo>
                <a:cubicBezTo>
                  <a:pt x="6065920" y="2108763"/>
                  <a:pt x="6056629" y="2099544"/>
                  <a:pt x="6056629" y="2088172"/>
                </a:cubicBezTo>
                <a:cubicBezTo>
                  <a:pt x="6056629" y="2076801"/>
                  <a:pt x="6065920" y="2067582"/>
                  <a:pt x="6077390" y="2067582"/>
                </a:cubicBezTo>
                <a:close/>
                <a:moveTo>
                  <a:pt x="6013672" y="2067582"/>
                </a:moveTo>
                <a:cubicBezTo>
                  <a:pt x="6025133" y="2067582"/>
                  <a:pt x="6034424" y="2076801"/>
                  <a:pt x="6034424" y="2088172"/>
                </a:cubicBezTo>
                <a:cubicBezTo>
                  <a:pt x="6034424" y="2099544"/>
                  <a:pt x="6025133" y="2108763"/>
                  <a:pt x="6013672" y="2108763"/>
                </a:cubicBezTo>
                <a:cubicBezTo>
                  <a:pt x="6002202" y="2108763"/>
                  <a:pt x="5992911" y="2099544"/>
                  <a:pt x="5992911" y="2088172"/>
                </a:cubicBezTo>
                <a:cubicBezTo>
                  <a:pt x="5992911" y="2076801"/>
                  <a:pt x="6002202" y="2067582"/>
                  <a:pt x="6013672" y="2067582"/>
                </a:cubicBezTo>
                <a:close/>
                <a:moveTo>
                  <a:pt x="5950798" y="2067582"/>
                </a:moveTo>
                <a:cubicBezTo>
                  <a:pt x="5962259" y="2067582"/>
                  <a:pt x="5971550" y="2076801"/>
                  <a:pt x="5971550" y="2088172"/>
                </a:cubicBezTo>
                <a:cubicBezTo>
                  <a:pt x="5971550" y="2099544"/>
                  <a:pt x="5962259" y="2108763"/>
                  <a:pt x="5950798" y="2108763"/>
                </a:cubicBezTo>
                <a:cubicBezTo>
                  <a:pt x="5939328" y="2108763"/>
                  <a:pt x="5930037" y="2099544"/>
                  <a:pt x="5930037" y="2088172"/>
                </a:cubicBezTo>
                <a:cubicBezTo>
                  <a:pt x="5930037" y="2076801"/>
                  <a:pt x="5939328" y="2067582"/>
                  <a:pt x="5950798" y="2067582"/>
                </a:cubicBezTo>
                <a:close/>
                <a:moveTo>
                  <a:pt x="5887672" y="2067582"/>
                </a:moveTo>
                <a:cubicBezTo>
                  <a:pt x="5899133" y="2067582"/>
                  <a:pt x="5908424" y="2076801"/>
                  <a:pt x="5908424" y="2088172"/>
                </a:cubicBezTo>
                <a:cubicBezTo>
                  <a:pt x="5908424" y="2099544"/>
                  <a:pt x="5899133" y="2108763"/>
                  <a:pt x="5887672" y="2108763"/>
                </a:cubicBezTo>
                <a:cubicBezTo>
                  <a:pt x="5876202" y="2108763"/>
                  <a:pt x="5866911" y="2099544"/>
                  <a:pt x="5866911" y="2088172"/>
                </a:cubicBezTo>
                <a:cubicBezTo>
                  <a:pt x="5866911" y="2076801"/>
                  <a:pt x="5876202" y="2067582"/>
                  <a:pt x="5887672" y="2067582"/>
                </a:cubicBezTo>
                <a:close/>
                <a:moveTo>
                  <a:pt x="5824896" y="2067582"/>
                </a:moveTo>
                <a:cubicBezTo>
                  <a:pt x="5836357" y="2067582"/>
                  <a:pt x="5845648" y="2076801"/>
                  <a:pt x="5845648" y="2088172"/>
                </a:cubicBezTo>
                <a:cubicBezTo>
                  <a:pt x="5845648" y="2099544"/>
                  <a:pt x="5836357" y="2108763"/>
                  <a:pt x="5824896" y="2108763"/>
                </a:cubicBezTo>
                <a:cubicBezTo>
                  <a:pt x="5813426" y="2108763"/>
                  <a:pt x="5804135" y="2099544"/>
                  <a:pt x="5804135" y="2088172"/>
                </a:cubicBezTo>
                <a:cubicBezTo>
                  <a:pt x="5804135" y="2076801"/>
                  <a:pt x="5813426" y="2067582"/>
                  <a:pt x="5824896" y="2067582"/>
                </a:cubicBezTo>
                <a:close/>
                <a:moveTo>
                  <a:pt x="5761169" y="2067582"/>
                </a:moveTo>
                <a:cubicBezTo>
                  <a:pt x="5772630" y="2067582"/>
                  <a:pt x="5781921" y="2076801"/>
                  <a:pt x="5781921" y="2088172"/>
                </a:cubicBezTo>
                <a:cubicBezTo>
                  <a:pt x="5781921" y="2099544"/>
                  <a:pt x="5772630" y="2108763"/>
                  <a:pt x="5761169" y="2108763"/>
                </a:cubicBezTo>
                <a:cubicBezTo>
                  <a:pt x="5749699" y="2108763"/>
                  <a:pt x="5740408" y="2099544"/>
                  <a:pt x="5740408" y="2088172"/>
                </a:cubicBezTo>
                <a:cubicBezTo>
                  <a:pt x="5740408" y="2076801"/>
                  <a:pt x="5749699" y="2067582"/>
                  <a:pt x="5761169" y="2067582"/>
                </a:cubicBezTo>
                <a:close/>
                <a:moveTo>
                  <a:pt x="5698295" y="2067582"/>
                </a:moveTo>
                <a:cubicBezTo>
                  <a:pt x="5709756" y="2067582"/>
                  <a:pt x="5719047" y="2076801"/>
                  <a:pt x="5719047" y="2088172"/>
                </a:cubicBezTo>
                <a:cubicBezTo>
                  <a:pt x="5719047" y="2099544"/>
                  <a:pt x="5709756" y="2108763"/>
                  <a:pt x="5698295" y="2108763"/>
                </a:cubicBezTo>
                <a:cubicBezTo>
                  <a:pt x="5686825" y="2108763"/>
                  <a:pt x="5677534" y="2099544"/>
                  <a:pt x="5677534" y="2088172"/>
                </a:cubicBezTo>
                <a:cubicBezTo>
                  <a:pt x="5677534" y="2076801"/>
                  <a:pt x="5686825" y="2067582"/>
                  <a:pt x="5698295" y="2067582"/>
                </a:cubicBezTo>
                <a:close/>
                <a:moveTo>
                  <a:pt x="5635088" y="2067582"/>
                </a:moveTo>
                <a:cubicBezTo>
                  <a:pt x="5646549" y="2067582"/>
                  <a:pt x="5655840" y="2076801"/>
                  <a:pt x="5655840" y="2088172"/>
                </a:cubicBezTo>
                <a:cubicBezTo>
                  <a:pt x="5655840" y="2099544"/>
                  <a:pt x="5646549" y="2108763"/>
                  <a:pt x="5635088" y="2108763"/>
                </a:cubicBezTo>
                <a:cubicBezTo>
                  <a:pt x="5623618" y="2108763"/>
                  <a:pt x="5614327" y="2099544"/>
                  <a:pt x="5614327" y="2088172"/>
                </a:cubicBezTo>
                <a:cubicBezTo>
                  <a:pt x="5614327" y="2076801"/>
                  <a:pt x="5623618" y="2067582"/>
                  <a:pt x="5635088" y="2067582"/>
                </a:cubicBezTo>
                <a:close/>
                <a:moveTo>
                  <a:pt x="5572303" y="2067582"/>
                </a:moveTo>
                <a:cubicBezTo>
                  <a:pt x="5583764" y="2067582"/>
                  <a:pt x="5593055" y="2076801"/>
                  <a:pt x="5593055" y="2088172"/>
                </a:cubicBezTo>
                <a:cubicBezTo>
                  <a:pt x="5593055" y="2099544"/>
                  <a:pt x="5583764" y="2108763"/>
                  <a:pt x="5572303" y="2108763"/>
                </a:cubicBezTo>
                <a:cubicBezTo>
                  <a:pt x="5560833" y="2108763"/>
                  <a:pt x="5551542" y="2099544"/>
                  <a:pt x="5551542" y="2088172"/>
                </a:cubicBezTo>
                <a:cubicBezTo>
                  <a:pt x="5551542" y="2076801"/>
                  <a:pt x="5560833" y="2067582"/>
                  <a:pt x="5572303" y="2067582"/>
                </a:cubicBezTo>
                <a:close/>
                <a:moveTo>
                  <a:pt x="5508577" y="2067582"/>
                </a:moveTo>
                <a:cubicBezTo>
                  <a:pt x="5520038" y="2067582"/>
                  <a:pt x="5529329" y="2076801"/>
                  <a:pt x="5529329" y="2088172"/>
                </a:cubicBezTo>
                <a:cubicBezTo>
                  <a:pt x="5529329" y="2099544"/>
                  <a:pt x="5520038" y="2108763"/>
                  <a:pt x="5508577" y="2108763"/>
                </a:cubicBezTo>
                <a:cubicBezTo>
                  <a:pt x="5497107" y="2108763"/>
                  <a:pt x="5487816" y="2099544"/>
                  <a:pt x="5487816" y="2088172"/>
                </a:cubicBezTo>
                <a:cubicBezTo>
                  <a:pt x="5487816" y="2076801"/>
                  <a:pt x="5497107" y="2067582"/>
                  <a:pt x="5508577" y="2067582"/>
                </a:cubicBezTo>
                <a:close/>
                <a:moveTo>
                  <a:pt x="5445711" y="2067582"/>
                </a:moveTo>
                <a:cubicBezTo>
                  <a:pt x="5457172" y="2067582"/>
                  <a:pt x="5466463" y="2076801"/>
                  <a:pt x="5466463" y="2088172"/>
                </a:cubicBezTo>
                <a:cubicBezTo>
                  <a:pt x="5466463" y="2099544"/>
                  <a:pt x="5457172" y="2108763"/>
                  <a:pt x="5445711" y="2108763"/>
                </a:cubicBezTo>
                <a:cubicBezTo>
                  <a:pt x="5434241" y="2108763"/>
                  <a:pt x="5424950" y="2099544"/>
                  <a:pt x="5424950" y="2088172"/>
                </a:cubicBezTo>
                <a:cubicBezTo>
                  <a:pt x="5424950" y="2076801"/>
                  <a:pt x="5434241" y="2067582"/>
                  <a:pt x="5445711" y="2067582"/>
                </a:cubicBezTo>
                <a:close/>
                <a:moveTo>
                  <a:pt x="5382244" y="2067582"/>
                </a:moveTo>
                <a:cubicBezTo>
                  <a:pt x="5393705" y="2067582"/>
                  <a:pt x="5402996" y="2076801"/>
                  <a:pt x="5402996" y="2088172"/>
                </a:cubicBezTo>
                <a:cubicBezTo>
                  <a:pt x="5402996" y="2099544"/>
                  <a:pt x="5393705" y="2108763"/>
                  <a:pt x="5382244" y="2108763"/>
                </a:cubicBezTo>
                <a:cubicBezTo>
                  <a:pt x="5370774" y="2108763"/>
                  <a:pt x="5361483" y="2099544"/>
                  <a:pt x="5361483" y="2088172"/>
                </a:cubicBezTo>
                <a:cubicBezTo>
                  <a:pt x="5361483" y="2076801"/>
                  <a:pt x="5370774" y="2067582"/>
                  <a:pt x="5382244" y="2067582"/>
                </a:cubicBezTo>
                <a:close/>
                <a:moveTo>
                  <a:pt x="5319459" y="2067582"/>
                </a:moveTo>
                <a:cubicBezTo>
                  <a:pt x="5330920" y="2067582"/>
                  <a:pt x="5340211" y="2076801"/>
                  <a:pt x="5340211" y="2088172"/>
                </a:cubicBezTo>
                <a:cubicBezTo>
                  <a:pt x="5340211" y="2099544"/>
                  <a:pt x="5330920" y="2108763"/>
                  <a:pt x="5319459" y="2108763"/>
                </a:cubicBezTo>
                <a:cubicBezTo>
                  <a:pt x="5307989" y="2108763"/>
                  <a:pt x="5298698" y="2099544"/>
                  <a:pt x="5298698" y="2088172"/>
                </a:cubicBezTo>
                <a:cubicBezTo>
                  <a:pt x="5298698" y="2076801"/>
                  <a:pt x="5307989" y="2067582"/>
                  <a:pt x="5319459" y="2067582"/>
                </a:cubicBezTo>
                <a:close/>
                <a:moveTo>
                  <a:pt x="5255733" y="2067582"/>
                </a:moveTo>
                <a:cubicBezTo>
                  <a:pt x="5267194" y="2067582"/>
                  <a:pt x="5276485" y="2076801"/>
                  <a:pt x="5276485" y="2088172"/>
                </a:cubicBezTo>
                <a:cubicBezTo>
                  <a:pt x="5276485" y="2099544"/>
                  <a:pt x="5267194" y="2108763"/>
                  <a:pt x="5255733" y="2108763"/>
                </a:cubicBezTo>
                <a:cubicBezTo>
                  <a:pt x="5244263" y="2108763"/>
                  <a:pt x="5234972" y="2099544"/>
                  <a:pt x="5234972" y="2088172"/>
                </a:cubicBezTo>
                <a:cubicBezTo>
                  <a:pt x="5234972" y="2076801"/>
                  <a:pt x="5244263" y="2067582"/>
                  <a:pt x="5255733" y="2067582"/>
                </a:cubicBezTo>
                <a:close/>
                <a:moveTo>
                  <a:pt x="5192786" y="2067582"/>
                </a:moveTo>
                <a:cubicBezTo>
                  <a:pt x="5204247" y="2067582"/>
                  <a:pt x="5213538" y="2076801"/>
                  <a:pt x="5213538" y="2088172"/>
                </a:cubicBezTo>
                <a:cubicBezTo>
                  <a:pt x="5213538" y="2099544"/>
                  <a:pt x="5204247" y="2108763"/>
                  <a:pt x="5192786" y="2108763"/>
                </a:cubicBezTo>
                <a:cubicBezTo>
                  <a:pt x="5181316" y="2108763"/>
                  <a:pt x="5172025" y="2099544"/>
                  <a:pt x="5172025" y="2088172"/>
                </a:cubicBezTo>
                <a:cubicBezTo>
                  <a:pt x="5172025" y="2076801"/>
                  <a:pt x="5181316" y="2067582"/>
                  <a:pt x="5192786" y="2067582"/>
                </a:cubicBezTo>
                <a:close/>
                <a:moveTo>
                  <a:pt x="5129661" y="2067582"/>
                </a:moveTo>
                <a:cubicBezTo>
                  <a:pt x="5141122" y="2067582"/>
                  <a:pt x="5150413" y="2076801"/>
                  <a:pt x="5150413" y="2088172"/>
                </a:cubicBezTo>
                <a:cubicBezTo>
                  <a:pt x="5150413" y="2099544"/>
                  <a:pt x="5141122" y="2108763"/>
                  <a:pt x="5129661" y="2108763"/>
                </a:cubicBezTo>
                <a:cubicBezTo>
                  <a:pt x="5118191" y="2108763"/>
                  <a:pt x="5108900" y="2099544"/>
                  <a:pt x="5108900" y="2088172"/>
                </a:cubicBezTo>
                <a:cubicBezTo>
                  <a:pt x="5108900" y="2076801"/>
                  <a:pt x="5118191" y="2067582"/>
                  <a:pt x="5129661" y="2067582"/>
                </a:cubicBezTo>
                <a:close/>
                <a:moveTo>
                  <a:pt x="5066876" y="2067582"/>
                </a:moveTo>
                <a:cubicBezTo>
                  <a:pt x="5078337" y="2067582"/>
                  <a:pt x="5087628" y="2076801"/>
                  <a:pt x="5087628" y="2088172"/>
                </a:cubicBezTo>
                <a:cubicBezTo>
                  <a:pt x="5087628" y="2099544"/>
                  <a:pt x="5078337" y="2108763"/>
                  <a:pt x="5066876" y="2108763"/>
                </a:cubicBezTo>
                <a:cubicBezTo>
                  <a:pt x="5055406" y="2108763"/>
                  <a:pt x="5046115" y="2099544"/>
                  <a:pt x="5046115" y="2088172"/>
                </a:cubicBezTo>
                <a:cubicBezTo>
                  <a:pt x="5046115" y="2076801"/>
                  <a:pt x="5055406" y="2067582"/>
                  <a:pt x="5066876" y="2067582"/>
                </a:cubicBezTo>
                <a:close/>
                <a:moveTo>
                  <a:pt x="5003068" y="2067582"/>
                </a:moveTo>
                <a:cubicBezTo>
                  <a:pt x="5014529" y="2067582"/>
                  <a:pt x="5023820" y="2076801"/>
                  <a:pt x="5023820" y="2088172"/>
                </a:cubicBezTo>
                <a:cubicBezTo>
                  <a:pt x="5023820" y="2099544"/>
                  <a:pt x="5014529" y="2108763"/>
                  <a:pt x="5003068" y="2108763"/>
                </a:cubicBezTo>
                <a:cubicBezTo>
                  <a:pt x="4991598" y="2108763"/>
                  <a:pt x="4982307" y="2099544"/>
                  <a:pt x="4982307" y="2088172"/>
                </a:cubicBezTo>
                <a:cubicBezTo>
                  <a:pt x="4982307" y="2076801"/>
                  <a:pt x="4991598" y="2067582"/>
                  <a:pt x="5003068" y="2067582"/>
                </a:cubicBezTo>
                <a:close/>
                <a:moveTo>
                  <a:pt x="4940194" y="2067582"/>
                </a:moveTo>
                <a:cubicBezTo>
                  <a:pt x="4951655" y="2067582"/>
                  <a:pt x="4960946" y="2076801"/>
                  <a:pt x="4960946" y="2088172"/>
                </a:cubicBezTo>
                <a:cubicBezTo>
                  <a:pt x="4960946" y="2099544"/>
                  <a:pt x="4951655" y="2108763"/>
                  <a:pt x="4940194" y="2108763"/>
                </a:cubicBezTo>
                <a:cubicBezTo>
                  <a:pt x="4928724" y="2108763"/>
                  <a:pt x="4919433" y="2099544"/>
                  <a:pt x="4919433" y="2088172"/>
                </a:cubicBezTo>
                <a:cubicBezTo>
                  <a:pt x="4919433" y="2076801"/>
                  <a:pt x="4928724" y="2067582"/>
                  <a:pt x="4940194" y="2067582"/>
                </a:cubicBezTo>
                <a:close/>
                <a:moveTo>
                  <a:pt x="4877068" y="2067582"/>
                </a:moveTo>
                <a:cubicBezTo>
                  <a:pt x="4888529" y="2067582"/>
                  <a:pt x="4897820" y="2076801"/>
                  <a:pt x="4897820" y="2088172"/>
                </a:cubicBezTo>
                <a:cubicBezTo>
                  <a:pt x="4897820" y="2099544"/>
                  <a:pt x="4888529" y="2108763"/>
                  <a:pt x="4877068" y="2108763"/>
                </a:cubicBezTo>
                <a:cubicBezTo>
                  <a:pt x="4865598" y="2108763"/>
                  <a:pt x="4856307" y="2099544"/>
                  <a:pt x="4856307" y="2088172"/>
                </a:cubicBezTo>
                <a:cubicBezTo>
                  <a:pt x="4856307" y="2076801"/>
                  <a:pt x="4865598" y="2067582"/>
                  <a:pt x="4877068" y="2067582"/>
                </a:cubicBezTo>
                <a:close/>
                <a:moveTo>
                  <a:pt x="4814283" y="2067582"/>
                </a:moveTo>
                <a:cubicBezTo>
                  <a:pt x="4825744" y="2067582"/>
                  <a:pt x="4835035" y="2076801"/>
                  <a:pt x="4835035" y="2088172"/>
                </a:cubicBezTo>
                <a:cubicBezTo>
                  <a:pt x="4835035" y="2099544"/>
                  <a:pt x="4825744" y="2108763"/>
                  <a:pt x="4814283" y="2108763"/>
                </a:cubicBezTo>
                <a:cubicBezTo>
                  <a:pt x="4802813" y="2108763"/>
                  <a:pt x="4793522" y="2099544"/>
                  <a:pt x="4793522" y="2088172"/>
                </a:cubicBezTo>
                <a:cubicBezTo>
                  <a:pt x="4793522" y="2076801"/>
                  <a:pt x="4802813" y="2067582"/>
                  <a:pt x="4814283" y="2067582"/>
                </a:cubicBezTo>
                <a:close/>
                <a:moveTo>
                  <a:pt x="4750565" y="2067582"/>
                </a:moveTo>
                <a:cubicBezTo>
                  <a:pt x="4762026" y="2067582"/>
                  <a:pt x="4771317" y="2076801"/>
                  <a:pt x="4771317" y="2088172"/>
                </a:cubicBezTo>
                <a:cubicBezTo>
                  <a:pt x="4771317" y="2099544"/>
                  <a:pt x="4762026" y="2108763"/>
                  <a:pt x="4750565" y="2108763"/>
                </a:cubicBezTo>
                <a:cubicBezTo>
                  <a:pt x="4739095" y="2108763"/>
                  <a:pt x="4729804" y="2099544"/>
                  <a:pt x="4729804" y="2088172"/>
                </a:cubicBezTo>
                <a:cubicBezTo>
                  <a:pt x="4729804" y="2076801"/>
                  <a:pt x="4739095" y="2067582"/>
                  <a:pt x="4750565" y="2067582"/>
                </a:cubicBezTo>
                <a:close/>
                <a:moveTo>
                  <a:pt x="4687690" y="2067582"/>
                </a:moveTo>
                <a:cubicBezTo>
                  <a:pt x="4699151" y="2067582"/>
                  <a:pt x="4708442" y="2076801"/>
                  <a:pt x="4708442" y="2088172"/>
                </a:cubicBezTo>
                <a:cubicBezTo>
                  <a:pt x="4708442" y="2099544"/>
                  <a:pt x="4699151" y="2108763"/>
                  <a:pt x="4687690" y="2108763"/>
                </a:cubicBezTo>
                <a:cubicBezTo>
                  <a:pt x="4676220" y="2108763"/>
                  <a:pt x="4666929" y="2099544"/>
                  <a:pt x="4666929" y="2088172"/>
                </a:cubicBezTo>
                <a:cubicBezTo>
                  <a:pt x="4666929" y="2076801"/>
                  <a:pt x="4676220" y="2067582"/>
                  <a:pt x="4687690" y="2067582"/>
                </a:cubicBezTo>
                <a:close/>
                <a:moveTo>
                  <a:pt x="4624565" y="2067582"/>
                </a:moveTo>
                <a:cubicBezTo>
                  <a:pt x="4636026" y="2067582"/>
                  <a:pt x="4645317" y="2076801"/>
                  <a:pt x="4645317" y="2088172"/>
                </a:cubicBezTo>
                <a:cubicBezTo>
                  <a:pt x="4645317" y="2099544"/>
                  <a:pt x="4636026" y="2108763"/>
                  <a:pt x="4624565" y="2108763"/>
                </a:cubicBezTo>
                <a:cubicBezTo>
                  <a:pt x="4613095" y="2108763"/>
                  <a:pt x="4603804" y="2099544"/>
                  <a:pt x="4603804" y="2088172"/>
                </a:cubicBezTo>
                <a:cubicBezTo>
                  <a:pt x="4603804" y="2076801"/>
                  <a:pt x="4613095" y="2067582"/>
                  <a:pt x="4624565" y="2067582"/>
                </a:cubicBezTo>
                <a:close/>
                <a:moveTo>
                  <a:pt x="4561699" y="2067582"/>
                </a:moveTo>
                <a:cubicBezTo>
                  <a:pt x="4573160" y="2067582"/>
                  <a:pt x="4582451" y="2076801"/>
                  <a:pt x="4582451" y="2088172"/>
                </a:cubicBezTo>
                <a:cubicBezTo>
                  <a:pt x="4582451" y="2099544"/>
                  <a:pt x="4573160" y="2108763"/>
                  <a:pt x="4561699" y="2108763"/>
                </a:cubicBezTo>
                <a:cubicBezTo>
                  <a:pt x="4550229" y="2108763"/>
                  <a:pt x="4540938" y="2099544"/>
                  <a:pt x="4540938" y="2088172"/>
                </a:cubicBezTo>
                <a:cubicBezTo>
                  <a:pt x="4540938" y="2076801"/>
                  <a:pt x="4550229" y="2067582"/>
                  <a:pt x="4561699" y="2067582"/>
                </a:cubicBezTo>
                <a:close/>
                <a:moveTo>
                  <a:pt x="4498062" y="2067582"/>
                </a:moveTo>
                <a:cubicBezTo>
                  <a:pt x="4509523" y="2067582"/>
                  <a:pt x="4518814" y="2076801"/>
                  <a:pt x="4518814" y="2088172"/>
                </a:cubicBezTo>
                <a:cubicBezTo>
                  <a:pt x="4518814" y="2099544"/>
                  <a:pt x="4509523" y="2108763"/>
                  <a:pt x="4498062" y="2108763"/>
                </a:cubicBezTo>
                <a:cubicBezTo>
                  <a:pt x="4486592" y="2108763"/>
                  <a:pt x="4477301" y="2099544"/>
                  <a:pt x="4477301" y="2088172"/>
                </a:cubicBezTo>
                <a:cubicBezTo>
                  <a:pt x="4477301" y="2076801"/>
                  <a:pt x="4486592" y="2067582"/>
                  <a:pt x="4498062" y="2067582"/>
                </a:cubicBezTo>
                <a:close/>
                <a:moveTo>
                  <a:pt x="4435017" y="2067582"/>
                </a:moveTo>
                <a:cubicBezTo>
                  <a:pt x="4446478" y="2067582"/>
                  <a:pt x="4455769" y="2076801"/>
                  <a:pt x="4455769" y="2088172"/>
                </a:cubicBezTo>
                <a:cubicBezTo>
                  <a:pt x="4455769" y="2099544"/>
                  <a:pt x="4446478" y="2108763"/>
                  <a:pt x="4435017" y="2108763"/>
                </a:cubicBezTo>
                <a:cubicBezTo>
                  <a:pt x="4423547" y="2108763"/>
                  <a:pt x="4414256" y="2099544"/>
                  <a:pt x="4414256" y="2088172"/>
                </a:cubicBezTo>
                <a:cubicBezTo>
                  <a:pt x="4414256" y="2076801"/>
                  <a:pt x="4423547" y="2067582"/>
                  <a:pt x="4435017" y="2067582"/>
                </a:cubicBezTo>
                <a:close/>
                <a:moveTo>
                  <a:pt x="4371640" y="2067582"/>
                </a:moveTo>
                <a:cubicBezTo>
                  <a:pt x="4383101" y="2067582"/>
                  <a:pt x="4392392" y="2076801"/>
                  <a:pt x="4392392" y="2088172"/>
                </a:cubicBezTo>
                <a:cubicBezTo>
                  <a:pt x="4392392" y="2099544"/>
                  <a:pt x="4383101" y="2108763"/>
                  <a:pt x="4371640" y="2108763"/>
                </a:cubicBezTo>
                <a:cubicBezTo>
                  <a:pt x="4360170" y="2108763"/>
                  <a:pt x="4350879" y="2099544"/>
                  <a:pt x="4350879" y="2088172"/>
                </a:cubicBezTo>
                <a:cubicBezTo>
                  <a:pt x="4350879" y="2076801"/>
                  <a:pt x="4360170" y="2067582"/>
                  <a:pt x="4371640" y="2067582"/>
                </a:cubicBezTo>
                <a:close/>
                <a:moveTo>
                  <a:pt x="4308855" y="2067582"/>
                </a:moveTo>
                <a:cubicBezTo>
                  <a:pt x="4320316" y="2067582"/>
                  <a:pt x="4329607" y="2076801"/>
                  <a:pt x="4329607" y="2088172"/>
                </a:cubicBezTo>
                <a:cubicBezTo>
                  <a:pt x="4329607" y="2099544"/>
                  <a:pt x="4320316" y="2108763"/>
                  <a:pt x="4308855" y="2108763"/>
                </a:cubicBezTo>
                <a:cubicBezTo>
                  <a:pt x="4297385" y="2108763"/>
                  <a:pt x="4288094" y="2099544"/>
                  <a:pt x="4288094" y="2088172"/>
                </a:cubicBezTo>
                <a:cubicBezTo>
                  <a:pt x="4288094" y="2076801"/>
                  <a:pt x="4297385" y="2067582"/>
                  <a:pt x="4308855" y="2067582"/>
                </a:cubicBezTo>
                <a:close/>
                <a:moveTo>
                  <a:pt x="4245129" y="2067582"/>
                </a:moveTo>
                <a:cubicBezTo>
                  <a:pt x="4256590" y="2067582"/>
                  <a:pt x="4265881" y="2076801"/>
                  <a:pt x="4265881" y="2088172"/>
                </a:cubicBezTo>
                <a:cubicBezTo>
                  <a:pt x="4265881" y="2099544"/>
                  <a:pt x="4256590" y="2108763"/>
                  <a:pt x="4245129" y="2108763"/>
                </a:cubicBezTo>
                <a:cubicBezTo>
                  <a:pt x="4233659" y="2108763"/>
                  <a:pt x="4224368" y="2099544"/>
                  <a:pt x="4224368" y="2088172"/>
                </a:cubicBezTo>
                <a:cubicBezTo>
                  <a:pt x="4224368" y="2076801"/>
                  <a:pt x="4233659" y="2067582"/>
                  <a:pt x="4245129" y="2067582"/>
                </a:cubicBezTo>
                <a:close/>
                <a:moveTo>
                  <a:pt x="4182173" y="2067582"/>
                </a:moveTo>
                <a:cubicBezTo>
                  <a:pt x="4193634" y="2067582"/>
                  <a:pt x="4202925" y="2076801"/>
                  <a:pt x="4202925" y="2088172"/>
                </a:cubicBezTo>
                <a:cubicBezTo>
                  <a:pt x="4202925" y="2099544"/>
                  <a:pt x="4193634" y="2108763"/>
                  <a:pt x="4182173" y="2108763"/>
                </a:cubicBezTo>
                <a:cubicBezTo>
                  <a:pt x="4170703" y="2108763"/>
                  <a:pt x="4161412" y="2099544"/>
                  <a:pt x="4161412" y="2088172"/>
                </a:cubicBezTo>
                <a:cubicBezTo>
                  <a:pt x="4161412" y="2076801"/>
                  <a:pt x="4170703" y="2067582"/>
                  <a:pt x="4182173" y="2067582"/>
                </a:cubicBezTo>
                <a:close/>
                <a:moveTo>
                  <a:pt x="3992455" y="2067582"/>
                </a:moveTo>
                <a:cubicBezTo>
                  <a:pt x="4003916" y="2067582"/>
                  <a:pt x="4013207" y="2076801"/>
                  <a:pt x="4013207" y="2088172"/>
                </a:cubicBezTo>
                <a:cubicBezTo>
                  <a:pt x="4013207" y="2099544"/>
                  <a:pt x="4003916" y="2108763"/>
                  <a:pt x="3992455" y="2108763"/>
                </a:cubicBezTo>
                <a:cubicBezTo>
                  <a:pt x="3980985" y="2108763"/>
                  <a:pt x="3971694" y="2099544"/>
                  <a:pt x="3971694" y="2088172"/>
                </a:cubicBezTo>
                <a:cubicBezTo>
                  <a:pt x="3971694" y="2076801"/>
                  <a:pt x="3980985" y="2067582"/>
                  <a:pt x="3992455" y="2067582"/>
                </a:cubicBezTo>
                <a:close/>
                <a:moveTo>
                  <a:pt x="3929670" y="2067582"/>
                </a:moveTo>
                <a:cubicBezTo>
                  <a:pt x="3941131" y="2067582"/>
                  <a:pt x="3950422" y="2076801"/>
                  <a:pt x="3950422" y="2088172"/>
                </a:cubicBezTo>
                <a:cubicBezTo>
                  <a:pt x="3950422" y="2099544"/>
                  <a:pt x="3941131" y="2108763"/>
                  <a:pt x="3929670" y="2108763"/>
                </a:cubicBezTo>
                <a:cubicBezTo>
                  <a:pt x="3918200" y="2108763"/>
                  <a:pt x="3908909" y="2099544"/>
                  <a:pt x="3908909" y="2088172"/>
                </a:cubicBezTo>
                <a:cubicBezTo>
                  <a:pt x="3908909" y="2076801"/>
                  <a:pt x="3918200" y="2067582"/>
                  <a:pt x="3929670" y="2067582"/>
                </a:cubicBezTo>
                <a:close/>
                <a:moveTo>
                  <a:pt x="3873208" y="2067241"/>
                </a:moveTo>
                <a:cubicBezTo>
                  <a:pt x="3884669" y="2067241"/>
                  <a:pt x="3893960" y="2076460"/>
                  <a:pt x="3893960" y="2087831"/>
                </a:cubicBezTo>
                <a:cubicBezTo>
                  <a:pt x="3893960" y="2099203"/>
                  <a:pt x="3884669" y="2108422"/>
                  <a:pt x="3873208" y="2108422"/>
                </a:cubicBezTo>
                <a:cubicBezTo>
                  <a:pt x="3861738" y="2108422"/>
                  <a:pt x="3852447" y="2099203"/>
                  <a:pt x="3852447" y="2087831"/>
                </a:cubicBezTo>
                <a:cubicBezTo>
                  <a:pt x="3852447" y="2076460"/>
                  <a:pt x="3861738" y="2067241"/>
                  <a:pt x="3873208" y="2067241"/>
                </a:cubicBezTo>
                <a:close/>
                <a:moveTo>
                  <a:pt x="3620624" y="2067241"/>
                </a:moveTo>
                <a:cubicBezTo>
                  <a:pt x="3632085" y="2067241"/>
                  <a:pt x="3641376" y="2076460"/>
                  <a:pt x="3641376" y="2087831"/>
                </a:cubicBezTo>
                <a:cubicBezTo>
                  <a:pt x="3641376" y="2099203"/>
                  <a:pt x="3632085" y="2108422"/>
                  <a:pt x="3620624" y="2108422"/>
                </a:cubicBezTo>
                <a:cubicBezTo>
                  <a:pt x="3609154" y="2108422"/>
                  <a:pt x="3599863" y="2099203"/>
                  <a:pt x="3599863" y="2087831"/>
                </a:cubicBezTo>
                <a:cubicBezTo>
                  <a:pt x="3599863" y="2076460"/>
                  <a:pt x="3609154" y="2067241"/>
                  <a:pt x="3620624" y="2067241"/>
                </a:cubicBezTo>
                <a:close/>
                <a:moveTo>
                  <a:pt x="3557758" y="2067241"/>
                </a:moveTo>
                <a:cubicBezTo>
                  <a:pt x="3569219" y="2067241"/>
                  <a:pt x="3578510" y="2076460"/>
                  <a:pt x="3578510" y="2087831"/>
                </a:cubicBezTo>
                <a:cubicBezTo>
                  <a:pt x="3578510" y="2099203"/>
                  <a:pt x="3569219" y="2108422"/>
                  <a:pt x="3557758" y="2108422"/>
                </a:cubicBezTo>
                <a:cubicBezTo>
                  <a:pt x="3546288" y="2108422"/>
                  <a:pt x="3536997" y="2099203"/>
                  <a:pt x="3536997" y="2087831"/>
                </a:cubicBezTo>
                <a:cubicBezTo>
                  <a:pt x="3536997" y="2076460"/>
                  <a:pt x="3546288" y="2067241"/>
                  <a:pt x="3557758" y="2067241"/>
                </a:cubicBezTo>
                <a:close/>
                <a:moveTo>
                  <a:pt x="2357176" y="2067241"/>
                </a:moveTo>
                <a:cubicBezTo>
                  <a:pt x="2368637" y="2067241"/>
                  <a:pt x="2377928" y="2076460"/>
                  <a:pt x="2377928" y="2087831"/>
                </a:cubicBezTo>
                <a:cubicBezTo>
                  <a:pt x="2377928" y="2099203"/>
                  <a:pt x="2368637" y="2108422"/>
                  <a:pt x="2357176" y="2108422"/>
                </a:cubicBezTo>
                <a:cubicBezTo>
                  <a:pt x="2345706" y="2108422"/>
                  <a:pt x="2336415" y="2099203"/>
                  <a:pt x="2336415" y="2087831"/>
                </a:cubicBezTo>
                <a:cubicBezTo>
                  <a:pt x="2336415" y="2076460"/>
                  <a:pt x="2345706" y="2067241"/>
                  <a:pt x="2357176" y="2067241"/>
                </a:cubicBezTo>
                <a:close/>
                <a:moveTo>
                  <a:pt x="2294301" y="2067241"/>
                </a:moveTo>
                <a:cubicBezTo>
                  <a:pt x="2305762" y="2067241"/>
                  <a:pt x="2315053" y="2076460"/>
                  <a:pt x="2315053" y="2087831"/>
                </a:cubicBezTo>
                <a:cubicBezTo>
                  <a:pt x="2315053" y="2099203"/>
                  <a:pt x="2305762" y="2108422"/>
                  <a:pt x="2294301" y="2108422"/>
                </a:cubicBezTo>
                <a:cubicBezTo>
                  <a:pt x="2282831" y="2108422"/>
                  <a:pt x="2273540" y="2099203"/>
                  <a:pt x="2273540" y="2087831"/>
                </a:cubicBezTo>
                <a:cubicBezTo>
                  <a:pt x="2273540" y="2076460"/>
                  <a:pt x="2282831" y="2067241"/>
                  <a:pt x="2294301" y="2067241"/>
                </a:cubicBezTo>
                <a:close/>
                <a:moveTo>
                  <a:pt x="2230583" y="2067241"/>
                </a:moveTo>
                <a:cubicBezTo>
                  <a:pt x="2242044" y="2067241"/>
                  <a:pt x="2251335" y="2076460"/>
                  <a:pt x="2251335" y="2087831"/>
                </a:cubicBezTo>
                <a:cubicBezTo>
                  <a:pt x="2251335" y="2099203"/>
                  <a:pt x="2242044" y="2108422"/>
                  <a:pt x="2230583" y="2108422"/>
                </a:cubicBezTo>
                <a:cubicBezTo>
                  <a:pt x="2219113" y="2108422"/>
                  <a:pt x="2209822" y="2099203"/>
                  <a:pt x="2209822" y="2087831"/>
                </a:cubicBezTo>
                <a:cubicBezTo>
                  <a:pt x="2209822" y="2076460"/>
                  <a:pt x="2219113" y="2067241"/>
                  <a:pt x="2230583" y="2067241"/>
                </a:cubicBezTo>
                <a:close/>
                <a:moveTo>
                  <a:pt x="2167709" y="2067241"/>
                </a:moveTo>
                <a:cubicBezTo>
                  <a:pt x="2179170" y="2067241"/>
                  <a:pt x="2188461" y="2076460"/>
                  <a:pt x="2188461" y="2087831"/>
                </a:cubicBezTo>
                <a:cubicBezTo>
                  <a:pt x="2188461" y="2099203"/>
                  <a:pt x="2179170" y="2108422"/>
                  <a:pt x="2167709" y="2108422"/>
                </a:cubicBezTo>
                <a:cubicBezTo>
                  <a:pt x="2156239" y="2108422"/>
                  <a:pt x="2146948" y="2099203"/>
                  <a:pt x="2146948" y="2087831"/>
                </a:cubicBezTo>
                <a:cubicBezTo>
                  <a:pt x="2146948" y="2076460"/>
                  <a:pt x="2156239" y="2067241"/>
                  <a:pt x="2167709" y="2067241"/>
                </a:cubicBezTo>
                <a:close/>
                <a:moveTo>
                  <a:pt x="2104583" y="2067241"/>
                </a:moveTo>
                <a:cubicBezTo>
                  <a:pt x="2116044" y="2067241"/>
                  <a:pt x="2125335" y="2076460"/>
                  <a:pt x="2125335" y="2087831"/>
                </a:cubicBezTo>
                <a:cubicBezTo>
                  <a:pt x="2125335" y="2099203"/>
                  <a:pt x="2116044" y="2108422"/>
                  <a:pt x="2104583" y="2108422"/>
                </a:cubicBezTo>
                <a:cubicBezTo>
                  <a:pt x="2093113" y="2108422"/>
                  <a:pt x="2083822" y="2099203"/>
                  <a:pt x="2083822" y="2087831"/>
                </a:cubicBezTo>
                <a:cubicBezTo>
                  <a:pt x="2083822" y="2076460"/>
                  <a:pt x="2093113" y="2067241"/>
                  <a:pt x="2104583" y="2067241"/>
                </a:cubicBezTo>
                <a:close/>
                <a:moveTo>
                  <a:pt x="2041717" y="2067241"/>
                </a:moveTo>
                <a:cubicBezTo>
                  <a:pt x="2053178" y="2067241"/>
                  <a:pt x="2062469" y="2076460"/>
                  <a:pt x="2062469" y="2087831"/>
                </a:cubicBezTo>
                <a:cubicBezTo>
                  <a:pt x="2062469" y="2099203"/>
                  <a:pt x="2053178" y="2108422"/>
                  <a:pt x="2041717" y="2108422"/>
                </a:cubicBezTo>
                <a:cubicBezTo>
                  <a:pt x="2030247" y="2108422"/>
                  <a:pt x="2020956" y="2099203"/>
                  <a:pt x="2020956" y="2087831"/>
                </a:cubicBezTo>
                <a:cubicBezTo>
                  <a:pt x="2020956" y="2076460"/>
                  <a:pt x="2030247" y="2067241"/>
                  <a:pt x="2041717" y="2067241"/>
                </a:cubicBezTo>
                <a:close/>
                <a:moveTo>
                  <a:pt x="1725407" y="2067241"/>
                </a:moveTo>
                <a:cubicBezTo>
                  <a:pt x="1736868" y="2067241"/>
                  <a:pt x="1746159" y="2076460"/>
                  <a:pt x="1746159" y="2087831"/>
                </a:cubicBezTo>
                <a:cubicBezTo>
                  <a:pt x="1746159" y="2099203"/>
                  <a:pt x="1736868" y="2108422"/>
                  <a:pt x="1725407" y="2108422"/>
                </a:cubicBezTo>
                <a:cubicBezTo>
                  <a:pt x="1713937" y="2108422"/>
                  <a:pt x="1704646" y="2099203"/>
                  <a:pt x="1704646" y="2087831"/>
                </a:cubicBezTo>
                <a:cubicBezTo>
                  <a:pt x="1704646" y="2076460"/>
                  <a:pt x="1713937" y="2067241"/>
                  <a:pt x="1725407" y="2067241"/>
                </a:cubicBezTo>
                <a:close/>
                <a:moveTo>
                  <a:pt x="1662532" y="2067241"/>
                </a:moveTo>
                <a:cubicBezTo>
                  <a:pt x="1673993" y="2067241"/>
                  <a:pt x="1683284" y="2076460"/>
                  <a:pt x="1683284" y="2087831"/>
                </a:cubicBezTo>
                <a:cubicBezTo>
                  <a:pt x="1683284" y="2099203"/>
                  <a:pt x="1673993" y="2108422"/>
                  <a:pt x="1662532" y="2108422"/>
                </a:cubicBezTo>
                <a:cubicBezTo>
                  <a:pt x="1651062" y="2108422"/>
                  <a:pt x="1641771" y="2099203"/>
                  <a:pt x="1641771" y="2087831"/>
                </a:cubicBezTo>
                <a:cubicBezTo>
                  <a:pt x="1641771" y="2076460"/>
                  <a:pt x="1651062" y="2067241"/>
                  <a:pt x="1662532" y="2067241"/>
                </a:cubicBezTo>
                <a:close/>
                <a:moveTo>
                  <a:pt x="1599406" y="2067241"/>
                </a:moveTo>
                <a:cubicBezTo>
                  <a:pt x="1610867" y="2067241"/>
                  <a:pt x="1620158" y="2076460"/>
                  <a:pt x="1620158" y="2087831"/>
                </a:cubicBezTo>
                <a:cubicBezTo>
                  <a:pt x="1620158" y="2099203"/>
                  <a:pt x="1610867" y="2108422"/>
                  <a:pt x="1599406" y="2108422"/>
                </a:cubicBezTo>
                <a:cubicBezTo>
                  <a:pt x="1587936" y="2108422"/>
                  <a:pt x="1578645" y="2099203"/>
                  <a:pt x="1578645" y="2087831"/>
                </a:cubicBezTo>
                <a:cubicBezTo>
                  <a:pt x="1578645" y="2076460"/>
                  <a:pt x="1587936" y="2067241"/>
                  <a:pt x="1599406" y="2067241"/>
                </a:cubicBezTo>
                <a:close/>
                <a:moveTo>
                  <a:pt x="1536621" y="2067241"/>
                </a:moveTo>
                <a:cubicBezTo>
                  <a:pt x="1548082" y="2067241"/>
                  <a:pt x="1557373" y="2076460"/>
                  <a:pt x="1557373" y="2087831"/>
                </a:cubicBezTo>
                <a:cubicBezTo>
                  <a:pt x="1557373" y="2099203"/>
                  <a:pt x="1548082" y="2108422"/>
                  <a:pt x="1536621" y="2108422"/>
                </a:cubicBezTo>
                <a:cubicBezTo>
                  <a:pt x="1525151" y="2108422"/>
                  <a:pt x="1515860" y="2099203"/>
                  <a:pt x="1515860" y="2087831"/>
                </a:cubicBezTo>
                <a:cubicBezTo>
                  <a:pt x="1515860" y="2076460"/>
                  <a:pt x="1525151" y="2067241"/>
                  <a:pt x="1536621" y="2067241"/>
                </a:cubicBezTo>
                <a:close/>
                <a:moveTo>
                  <a:pt x="1472904" y="2067241"/>
                </a:moveTo>
                <a:cubicBezTo>
                  <a:pt x="1484365" y="2067241"/>
                  <a:pt x="1493656" y="2076460"/>
                  <a:pt x="1493656" y="2087831"/>
                </a:cubicBezTo>
                <a:cubicBezTo>
                  <a:pt x="1493656" y="2099203"/>
                  <a:pt x="1484365" y="2108422"/>
                  <a:pt x="1472904" y="2108422"/>
                </a:cubicBezTo>
                <a:cubicBezTo>
                  <a:pt x="1461434" y="2108422"/>
                  <a:pt x="1452143" y="2099203"/>
                  <a:pt x="1452143" y="2087831"/>
                </a:cubicBezTo>
                <a:cubicBezTo>
                  <a:pt x="1452143" y="2076460"/>
                  <a:pt x="1461434" y="2067241"/>
                  <a:pt x="1472904" y="2067241"/>
                </a:cubicBezTo>
                <a:close/>
                <a:moveTo>
                  <a:pt x="1410029" y="2067241"/>
                </a:moveTo>
                <a:cubicBezTo>
                  <a:pt x="1421490" y="2067241"/>
                  <a:pt x="1430781" y="2076460"/>
                  <a:pt x="1430781" y="2087831"/>
                </a:cubicBezTo>
                <a:cubicBezTo>
                  <a:pt x="1430781" y="2099203"/>
                  <a:pt x="1421490" y="2108422"/>
                  <a:pt x="1410029" y="2108422"/>
                </a:cubicBezTo>
                <a:cubicBezTo>
                  <a:pt x="1398559" y="2108422"/>
                  <a:pt x="1389268" y="2099203"/>
                  <a:pt x="1389268" y="2087831"/>
                </a:cubicBezTo>
                <a:cubicBezTo>
                  <a:pt x="1389268" y="2076460"/>
                  <a:pt x="1398559" y="2067241"/>
                  <a:pt x="1410029" y="2067241"/>
                </a:cubicBezTo>
                <a:close/>
                <a:moveTo>
                  <a:pt x="1346563" y="2067241"/>
                </a:moveTo>
                <a:cubicBezTo>
                  <a:pt x="1358024" y="2067241"/>
                  <a:pt x="1367315" y="2076460"/>
                  <a:pt x="1367315" y="2087831"/>
                </a:cubicBezTo>
                <a:cubicBezTo>
                  <a:pt x="1367315" y="2099203"/>
                  <a:pt x="1358024" y="2108422"/>
                  <a:pt x="1346563" y="2108422"/>
                </a:cubicBezTo>
                <a:cubicBezTo>
                  <a:pt x="1335093" y="2108422"/>
                  <a:pt x="1325802" y="2099203"/>
                  <a:pt x="1325802" y="2087831"/>
                </a:cubicBezTo>
                <a:cubicBezTo>
                  <a:pt x="1325802" y="2076460"/>
                  <a:pt x="1335093" y="2067241"/>
                  <a:pt x="1346563" y="2067241"/>
                </a:cubicBezTo>
                <a:close/>
                <a:moveTo>
                  <a:pt x="1283697" y="2067241"/>
                </a:moveTo>
                <a:cubicBezTo>
                  <a:pt x="1295158" y="2067241"/>
                  <a:pt x="1304449" y="2076460"/>
                  <a:pt x="1304449" y="2087831"/>
                </a:cubicBezTo>
                <a:cubicBezTo>
                  <a:pt x="1304449" y="2099203"/>
                  <a:pt x="1295158" y="2108422"/>
                  <a:pt x="1283697" y="2108422"/>
                </a:cubicBezTo>
                <a:cubicBezTo>
                  <a:pt x="1272227" y="2108422"/>
                  <a:pt x="1262936" y="2099203"/>
                  <a:pt x="1262936" y="2087831"/>
                </a:cubicBezTo>
                <a:cubicBezTo>
                  <a:pt x="1262936" y="2076460"/>
                  <a:pt x="1272227" y="2067241"/>
                  <a:pt x="1283697" y="2067241"/>
                </a:cubicBezTo>
                <a:close/>
                <a:moveTo>
                  <a:pt x="1219970" y="2067241"/>
                </a:moveTo>
                <a:cubicBezTo>
                  <a:pt x="1231431" y="2067241"/>
                  <a:pt x="1240722" y="2076460"/>
                  <a:pt x="1240722" y="2087831"/>
                </a:cubicBezTo>
                <a:cubicBezTo>
                  <a:pt x="1240722" y="2099203"/>
                  <a:pt x="1231431" y="2108422"/>
                  <a:pt x="1219970" y="2108422"/>
                </a:cubicBezTo>
                <a:cubicBezTo>
                  <a:pt x="1208500" y="2108422"/>
                  <a:pt x="1199209" y="2099203"/>
                  <a:pt x="1199209" y="2087831"/>
                </a:cubicBezTo>
                <a:cubicBezTo>
                  <a:pt x="1199209" y="2076460"/>
                  <a:pt x="1208500" y="2067241"/>
                  <a:pt x="1219970" y="2067241"/>
                </a:cubicBezTo>
                <a:close/>
                <a:moveTo>
                  <a:pt x="1157105" y="2067241"/>
                </a:moveTo>
                <a:cubicBezTo>
                  <a:pt x="1168566" y="2067241"/>
                  <a:pt x="1177857" y="2076460"/>
                  <a:pt x="1177857" y="2087831"/>
                </a:cubicBezTo>
                <a:cubicBezTo>
                  <a:pt x="1177857" y="2099203"/>
                  <a:pt x="1168566" y="2108422"/>
                  <a:pt x="1157105" y="2108422"/>
                </a:cubicBezTo>
                <a:cubicBezTo>
                  <a:pt x="1145635" y="2108422"/>
                  <a:pt x="1136344" y="2099203"/>
                  <a:pt x="1136344" y="2087831"/>
                </a:cubicBezTo>
                <a:cubicBezTo>
                  <a:pt x="1136344" y="2076460"/>
                  <a:pt x="1145635" y="2067241"/>
                  <a:pt x="1157105" y="2067241"/>
                </a:cubicBezTo>
                <a:close/>
                <a:moveTo>
                  <a:pt x="1093979" y="2067241"/>
                </a:moveTo>
                <a:cubicBezTo>
                  <a:pt x="1105440" y="2067241"/>
                  <a:pt x="1114731" y="2076460"/>
                  <a:pt x="1114731" y="2087831"/>
                </a:cubicBezTo>
                <a:cubicBezTo>
                  <a:pt x="1114731" y="2099203"/>
                  <a:pt x="1105440" y="2108422"/>
                  <a:pt x="1093979" y="2108422"/>
                </a:cubicBezTo>
                <a:cubicBezTo>
                  <a:pt x="1082509" y="2108422"/>
                  <a:pt x="1073218" y="2099203"/>
                  <a:pt x="1073218" y="2087831"/>
                </a:cubicBezTo>
                <a:cubicBezTo>
                  <a:pt x="1073218" y="2076460"/>
                  <a:pt x="1082509" y="2067241"/>
                  <a:pt x="1093979" y="2067241"/>
                </a:cubicBezTo>
                <a:close/>
                <a:moveTo>
                  <a:pt x="1031113" y="2067241"/>
                </a:moveTo>
                <a:cubicBezTo>
                  <a:pt x="1042574" y="2067241"/>
                  <a:pt x="1051865" y="2076460"/>
                  <a:pt x="1051865" y="2087831"/>
                </a:cubicBezTo>
                <a:cubicBezTo>
                  <a:pt x="1051865" y="2099203"/>
                  <a:pt x="1042574" y="2108422"/>
                  <a:pt x="1031113" y="2108422"/>
                </a:cubicBezTo>
                <a:cubicBezTo>
                  <a:pt x="1019643" y="2108422"/>
                  <a:pt x="1010352" y="2099203"/>
                  <a:pt x="1010352" y="2087831"/>
                </a:cubicBezTo>
                <a:cubicBezTo>
                  <a:pt x="1010352" y="2076460"/>
                  <a:pt x="1019643" y="2067241"/>
                  <a:pt x="1031113" y="2067241"/>
                </a:cubicBezTo>
                <a:close/>
                <a:moveTo>
                  <a:pt x="967467" y="2067241"/>
                </a:moveTo>
                <a:cubicBezTo>
                  <a:pt x="978928" y="2067241"/>
                  <a:pt x="988219" y="2076460"/>
                  <a:pt x="988219" y="2087831"/>
                </a:cubicBezTo>
                <a:cubicBezTo>
                  <a:pt x="988219" y="2099203"/>
                  <a:pt x="978928" y="2108422"/>
                  <a:pt x="967467" y="2108422"/>
                </a:cubicBezTo>
                <a:cubicBezTo>
                  <a:pt x="955997" y="2108422"/>
                  <a:pt x="946706" y="2099203"/>
                  <a:pt x="946706" y="2087831"/>
                </a:cubicBezTo>
                <a:cubicBezTo>
                  <a:pt x="946706" y="2076460"/>
                  <a:pt x="955997" y="2067241"/>
                  <a:pt x="967467" y="2067241"/>
                </a:cubicBezTo>
                <a:close/>
                <a:moveTo>
                  <a:pt x="904601" y="2067241"/>
                </a:moveTo>
                <a:cubicBezTo>
                  <a:pt x="916062" y="2067241"/>
                  <a:pt x="925353" y="2076460"/>
                  <a:pt x="925353" y="2087831"/>
                </a:cubicBezTo>
                <a:cubicBezTo>
                  <a:pt x="925353" y="2099203"/>
                  <a:pt x="916062" y="2108422"/>
                  <a:pt x="904601" y="2108422"/>
                </a:cubicBezTo>
                <a:cubicBezTo>
                  <a:pt x="893131" y="2108422"/>
                  <a:pt x="883840" y="2099203"/>
                  <a:pt x="883840" y="2087831"/>
                </a:cubicBezTo>
                <a:cubicBezTo>
                  <a:pt x="883840" y="2076460"/>
                  <a:pt x="893131" y="2067241"/>
                  <a:pt x="904601" y="2067241"/>
                </a:cubicBezTo>
                <a:close/>
                <a:moveTo>
                  <a:pt x="841395" y="2067241"/>
                </a:moveTo>
                <a:cubicBezTo>
                  <a:pt x="852856" y="2067241"/>
                  <a:pt x="862147" y="2076460"/>
                  <a:pt x="862147" y="2087831"/>
                </a:cubicBezTo>
                <a:cubicBezTo>
                  <a:pt x="862147" y="2099203"/>
                  <a:pt x="852856" y="2108422"/>
                  <a:pt x="841395" y="2108422"/>
                </a:cubicBezTo>
                <a:cubicBezTo>
                  <a:pt x="829925" y="2108422"/>
                  <a:pt x="820634" y="2099203"/>
                  <a:pt x="820634" y="2087831"/>
                </a:cubicBezTo>
                <a:cubicBezTo>
                  <a:pt x="820634" y="2076460"/>
                  <a:pt x="829925" y="2067241"/>
                  <a:pt x="841395" y="2067241"/>
                </a:cubicBezTo>
                <a:close/>
                <a:moveTo>
                  <a:pt x="209368" y="2067241"/>
                </a:moveTo>
                <a:cubicBezTo>
                  <a:pt x="220828" y="2067241"/>
                  <a:pt x="230118" y="2076460"/>
                  <a:pt x="230118" y="2087831"/>
                </a:cubicBezTo>
                <a:cubicBezTo>
                  <a:pt x="230118" y="2099203"/>
                  <a:pt x="220828" y="2108422"/>
                  <a:pt x="209368" y="2108422"/>
                </a:cubicBezTo>
                <a:cubicBezTo>
                  <a:pt x="197898" y="2108422"/>
                  <a:pt x="188606" y="2099203"/>
                  <a:pt x="188606" y="2087831"/>
                </a:cubicBezTo>
                <a:cubicBezTo>
                  <a:pt x="188606" y="2076460"/>
                  <a:pt x="197898" y="2067241"/>
                  <a:pt x="209368" y="2067241"/>
                </a:cubicBezTo>
                <a:close/>
                <a:moveTo>
                  <a:pt x="146582" y="2067241"/>
                </a:moveTo>
                <a:cubicBezTo>
                  <a:pt x="158044" y="2067241"/>
                  <a:pt x="167334" y="2076460"/>
                  <a:pt x="167334" y="2087831"/>
                </a:cubicBezTo>
                <a:cubicBezTo>
                  <a:pt x="167334" y="2099203"/>
                  <a:pt x="158044" y="2108422"/>
                  <a:pt x="146582" y="2108422"/>
                </a:cubicBezTo>
                <a:cubicBezTo>
                  <a:pt x="135112" y="2108422"/>
                  <a:pt x="125821" y="2099203"/>
                  <a:pt x="125821" y="2087831"/>
                </a:cubicBezTo>
                <a:cubicBezTo>
                  <a:pt x="125821" y="2076460"/>
                  <a:pt x="135112" y="2067241"/>
                  <a:pt x="146582" y="2067241"/>
                </a:cubicBezTo>
                <a:close/>
                <a:moveTo>
                  <a:pt x="7213914" y="2005048"/>
                </a:moveTo>
                <a:cubicBezTo>
                  <a:pt x="7225375" y="2005048"/>
                  <a:pt x="7234666" y="2014267"/>
                  <a:pt x="7234666" y="2025638"/>
                </a:cubicBezTo>
                <a:cubicBezTo>
                  <a:pt x="7234666" y="2037010"/>
                  <a:pt x="7225375" y="2046229"/>
                  <a:pt x="7213914" y="2046229"/>
                </a:cubicBezTo>
                <a:cubicBezTo>
                  <a:pt x="7202444" y="2046229"/>
                  <a:pt x="7193153" y="2037010"/>
                  <a:pt x="7193153" y="2025638"/>
                </a:cubicBezTo>
                <a:cubicBezTo>
                  <a:pt x="7193153" y="2014267"/>
                  <a:pt x="7202444" y="2005048"/>
                  <a:pt x="7213914" y="2005048"/>
                </a:cubicBezTo>
                <a:close/>
                <a:moveTo>
                  <a:pt x="7150869" y="2005048"/>
                </a:moveTo>
                <a:cubicBezTo>
                  <a:pt x="7162330" y="2005048"/>
                  <a:pt x="7171621" y="2014267"/>
                  <a:pt x="7171621" y="2025638"/>
                </a:cubicBezTo>
                <a:cubicBezTo>
                  <a:pt x="7171621" y="2037010"/>
                  <a:pt x="7162330" y="2046229"/>
                  <a:pt x="7150869" y="2046229"/>
                </a:cubicBezTo>
                <a:cubicBezTo>
                  <a:pt x="7139399" y="2046229"/>
                  <a:pt x="7130108" y="2037010"/>
                  <a:pt x="7130108" y="2025638"/>
                </a:cubicBezTo>
                <a:cubicBezTo>
                  <a:pt x="7130108" y="2014267"/>
                  <a:pt x="7139399" y="2005048"/>
                  <a:pt x="7150869" y="2005048"/>
                </a:cubicBezTo>
                <a:close/>
                <a:moveTo>
                  <a:pt x="6708908" y="2005048"/>
                </a:moveTo>
                <a:cubicBezTo>
                  <a:pt x="6720369" y="2005048"/>
                  <a:pt x="6729660" y="2014267"/>
                  <a:pt x="6729660" y="2025638"/>
                </a:cubicBezTo>
                <a:cubicBezTo>
                  <a:pt x="6729660" y="2037010"/>
                  <a:pt x="6720369" y="2046229"/>
                  <a:pt x="6708908" y="2046229"/>
                </a:cubicBezTo>
                <a:cubicBezTo>
                  <a:pt x="6697438" y="2046229"/>
                  <a:pt x="6688147" y="2037010"/>
                  <a:pt x="6688147" y="2025638"/>
                </a:cubicBezTo>
                <a:cubicBezTo>
                  <a:pt x="6688147" y="2014267"/>
                  <a:pt x="6697438" y="2005048"/>
                  <a:pt x="6708908" y="2005048"/>
                </a:cubicBezTo>
                <a:close/>
                <a:moveTo>
                  <a:pt x="6645692" y="2005048"/>
                </a:moveTo>
                <a:cubicBezTo>
                  <a:pt x="6657153" y="2005048"/>
                  <a:pt x="6666444" y="2014267"/>
                  <a:pt x="6666444" y="2025638"/>
                </a:cubicBezTo>
                <a:cubicBezTo>
                  <a:pt x="6666444" y="2037010"/>
                  <a:pt x="6657153" y="2046229"/>
                  <a:pt x="6645692" y="2046229"/>
                </a:cubicBezTo>
                <a:cubicBezTo>
                  <a:pt x="6634222" y="2046229"/>
                  <a:pt x="6624931" y="2037010"/>
                  <a:pt x="6624931" y="2025638"/>
                </a:cubicBezTo>
                <a:cubicBezTo>
                  <a:pt x="6624931" y="2014267"/>
                  <a:pt x="6634222" y="2005048"/>
                  <a:pt x="6645692" y="2005048"/>
                </a:cubicBezTo>
                <a:close/>
                <a:moveTo>
                  <a:pt x="6582907" y="2005048"/>
                </a:moveTo>
                <a:cubicBezTo>
                  <a:pt x="6594368" y="2005048"/>
                  <a:pt x="6603659" y="2014267"/>
                  <a:pt x="6603659" y="2025638"/>
                </a:cubicBezTo>
                <a:cubicBezTo>
                  <a:pt x="6603659" y="2037010"/>
                  <a:pt x="6594368" y="2046229"/>
                  <a:pt x="6582907" y="2046229"/>
                </a:cubicBezTo>
                <a:cubicBezTo>
                  <a:pt x="6571437" y="2046229"/>
                  <a:pt x="6562146" y="2037010"/>
                  <a:pt x="6562146" y="2025638"/>
                </a:cubicBezTo>
                <a:cubicBezTo>
                  <a:pt x="6562146" y="2014267"/>
                  <a:pt x="6571437" y="2005048"/>
                  <a:pt x="6582907" y="2005048"/>
                </a:cubicBezTo>
                <a:close/>
                <a:moveTo>
                  <a:pt x="6519190" y="2005048"/>
                </a:moveTo>
                <a:cubicBezTo>
                  <a:pt x="6530651" y="2005048"/>
                  <a:pt x="6539942" y="2014267"/>
                  <a:pt x="6539942" y="2025638"/>
                </a:cubicBezTo>
                <a:cubicBezTo>
                  <a:pt x="6539942" y="2037010"/>
                  <a:pt x="6530651" y="2046229"/>
                  <a:pt x="6519190" y="2046229"/>
                </a:cubicBezTo>
                <a:cubicBezTo>
                  <a:pt x="6507720" y="2046229"/>
                  <a:pt x="6498429" y="2037010"/>
                  <a:pt x="6498429" y="2025638"/>
                </a:cubicBezTo>
                <a:cubicBezTo>
                  <a:pt x="6498429" y="2014267"/>
                  <a:pt x="6507720" y="2005048"/>
                  <a:pt x="6519190" y="2005048"/>
                </a:cubicBezTo>
                <a:close/>
                <a:moveTo>
                  <a:pt x="6456234" y="2005048"/>
                </a:moveTo>
                <a:cubicBezTo>
                  <a:pt x="6467695" y="2005048"/>
                  <a:pt x="6476986" y="2014267"/>
                  <a:pt x="6476986" y="2025638"/>
                </a:cubicBezTo>
                <a:cubicBezTo>
                  <a:pt x="6476986" y="2037010"/>
                  <a:pt x="6467695" y="2046229"/>
                  <a:pt x="6456234" y="2046229"/>
                </a:cubicBezTo>
                <a:cubicBezTo>
                  <a:pt x="6444764" y="2046229"/>
                  <a:pt x="6435473" y="2037010"/>
                  <a:pt x="6435473" y="2025638"/>
                </a:cubicBezTo>
                <a:cubicBezTo>
                  <a:pt x="6435473" y="2014267"/>
                  <a:pt x="6444764" y="2005048"/>
                  <a:pt x="6456234" y="2005048"/>
                </a:cubicBezTo>
                <a:close/>
                <a:moveTo>
                  <a:pt x="6392849" y="2005048"/>
                </a:moveTo>
                <a:cubicBezTo>
                  <a:pt x="6404310" y="2005048"/>
                  <a:pt x="6413601" y="2014267"/>
                  <a:pt x="6413601" y="2025638"/>
                </a:cubicBezTo>
                <a:cubicBezTo>
                  <a:pt x="6413601" y="2037010"/>
                  <a:pt x="6404310" y="2046229"/>
                  <a:pt x="6392849" y="2046229"/>
                </a:cubicBezTo>
                <a:cubicBezTo>
                  <a:pt x="6381379" y="2046229"/>
                  <a:pt x="6372088" y="2037010"/>
                  <a:pt x="6372088" y="2025638"/>
                </a:cubicBezTo>
                <a:cubicBezTo>
                  <a:pt x="6372088" y="2014267"/>
                  <a:pt x="6381379" y="2005048"/>
                  <a:pt x="6392849" y="2005048"/>
                </a:cubicBezTo>
                <a:close/>
                <a:moveTo>
                  <a:pt x="6330064" y="2005048"/>
                </a:moveTo>
                <a:cubicBezTo>
                  <a:pt x="6341525" y="2005048"/>
                  <a:pt x="6350816" y="2014267"/>
                  <a:pt x="6350816" y="2025638"/>
                </a:cubicBezTo>
                <a:cubicBezTo>
                  <a:pt x="6350816" y="2037010"/>
                  <a:pt x="6341525" y="2046229"/>
                  <a:pt x="6330064" y="2046229"/>
                </a:cubicBezTo>
                <a:cubicBezTo>
                  <a:pt x="6318594" y="2046229"/>
                  <a:pt x="6309303" y="2037010"/>
                  <a:pt x="6309303" y="2025638"/>
                </a:cubicBezTo>
                <a:cubicBezTo>
                  <a:pt x="6309303" y="2014267"/>
                  <a:pt x="6318594" y="2005048"/>
                  <a:pt x="6330064" y="2005048"/>
                </a:cubicBezTo>
                <a:close/>
                <a:moveTo>
                  <a:pt x="6266346" y="2005048"/>
                </a:moveTo>
                <a:cubicBezTo>
                  <a:pt x="6277807" y="2005048"/>
                  <a:pt x="6287098" y="2014267"/>
                  <a:pt x="6287098" y="2025638"/>
                </a:cubicBezTo>
                <a:cubicBezTo>
                  <a:pt x="6287098" y="2037010"/>
                  <a:pt x="6277807" y="2046229"/>
                  <a:pt x="6266346" y="2046229"/>
                </a:cubicBezTo>
                <a:cubicBezTo>
                  <a:pt x="6254876" y="2046229"/>
                  <a:pt x="6245585" y="2037010"/>
                  <a:pt x="6245585" y="2025638"/>
                </a:cubicBezTo>
                <a:cubicBezTo>
                  <a:pt x="6245585" y="2014267"/>
                  <a:pt x="6254876" y="2005048"/>
                  <a:pt x="6266346" y="2005048"/>
                </a:cubicBezTo>
                <a:close/>
                <a:moveTo>
                  <a:pt x="6203301" y="2005048"/>
                </a:moveTo>
                <a:cubicBezTo>
                  <a:pt x="6214762" y="2005048"/>
                  <a:pt x="6224053" y="2014267"/>
                  <a:pt x="6224053" y="2025638"/>
                </a:cubicBezTo>
                <a:cubicBezTo>
                  <a:pt x="6224053" y="2037010"/>
                  <a:pt x="6214762" y="2046229"/>
                  <a:pt x="6203301" y="2046229"/>
                </a:cubicBezTo>
                <a:cubicBezTo>
                  <a:pt x="6191831" y="2046229"/>
                  <a:pt x="6182540" y="2037010"/>
                  <a:pt x="6182540" y="2025638"/>
                </a:cubicBezTo>
                <a:cubicBezTo>
                  <a:pt x="6182540" y="2014267"/>
                  <a:pt x="6191831" y="2005048"/>
                  <a:pt x="6203301" y="2005048"/>
                </a:cubicBezTo>
                <a:close/>
                <a:moveTo>
                  <a:pt x="6140265" y="2005048"/>
                </a:moveTo>
                <a:cubicBezTo>
                  <a:pt x="6151726" y="2005048"/>
                  <a:pt x="6161017" y="2014267"/>
                  <a:pt x="6161017" y="2025638"/>
                </a:cubicBezTo>
                <a:cubicBezTo>
                  <a:pt x="6161017" y="2037010"/>
                  <a:pt x="6151726" y="2046229"/>
                  <a:pt x="6140265" y="2046229"/>
                </a:cubicBezTo>
                <a:cubicBezTo>
                  <a:pt x="6128795" y="2046229"/>
                  <a:pt x="6119504" y="2037010"/>
                  <a:pt x="6119504" y="2025638"/>
                </a:cubicBezTo>
                <a:cubicBezTo>
                  <a:pt x="6119504" y="2014267"/>
                  <a:pt x="6128795" y="2005048"/>
                  <a:pt x="6140265" y="2005048"/>
                </a:cubicBezTo>
                <a:close/>
                <a:moveTo>
                  <a:pt x="6077390" y="2005048"/>
                </a:moveTo>
                <a:cubicBezTo>
                  <a:pt x="6088851" y="2005048"/>
                  <a:pt x="6098142" y="2014267"/>
                  <a:pt x="6098142" y="2025638"/>
                </a:cubicBezTo>
                <a:cubicBezTo>
                  <a:pt x="6098142" y="2037010"/>
                  <a:pt x="6088851" y="2046229"/>
                  <a:pt x="6077390" y="2046229"/>
                </a:cubicBezTo>
                <a:cubicBezTo>
                  <a:pt x="6065920" y="2046229"/>
                  <a:pt x="6056629" y="2037010"/>
                  <a:pt x="6056629" y="2025638"/>
                </a:cubicBezTo>
                <a:cubicBezTo>
                  <a:pt x="6056629" y="2014267"/>
                  <a:pt x="6065920" y="2005048"/>
                  <a:pt x="6077390" y="2005048"/>
                </a:cubicBezTo>
                <a:close/>
                <a:moveTo>
                  <a:pt x="6013672" y="2005048"/>
                </a:moveTo>
                <a:cubicBezTo>
                  <a:pt x="6025133" y="2005048"/>
                  <a:pt x="6034424" y="2014267"/>
                  <a:pt x="6034424" y="2025638"/>
                </a:cubicBezTo>
                <a:cubicBezTo>
                  <a:pt x="6034424" y="2037010"/>
                  <a:pt x="6025133" y="2046229"/>
                  <a:pt x="6013672" y="2046229"/>
                </a:cubicBezTo>
                <a:cubicBezTo>
                  <a:pt x="6002202" y="2046229"/>
                  <a:pt x="5992911" y="2037010"/>
                  <a:pt x="5992911" y="2025638"/>
                </a:cubicBezTo>
                <a:cubicBezTo>
                  <a:pt x="5992911" y="2014267"/>
                  <a:pt x="6002202" y="2005048"/>
                  <a:pt x="6013672" y="2005048"/>
                </a:cubicBezTo>
                <a:close/>
                <a:moveTo>
                  <a:pt x="5950798" y="2005048"/>
                </a:moveTo>
                <a:cubicBezTo>
                  <a:pt x="5962259" y="2005048"/>
                  <a:pt x="5971550" y="2014267"/>
                  <a:pt x="5971550" y="2025638"/>
                </a:cubicBezTo>
                <a:cubicBezTo>
                  <a:pt x="5971550" y="2037010"/>
                  <a:pt x="5962259" y="2046229"/>
                  <a:pt x="5950798" y="2046229"/>
                </a:cubicBezTo>
                <a:cubicBezTo>
                  <a:pt x="5939328" y="2046229"/>
                  <a:pt x="5930037" y="2037010"/>
                  <a:pt x="5930037" y="2025638"/>
                </a:cubicBezTo>
                <a:cubicBezTo>
                  <a:pt x="5930037" y="2014267"/>
                  <a:pt x="5939328" y="2005048"/>
                  <a:pt x="5950798" y="2005048"/>
                </a:cubicBezTo>
                <a:close/>
                <a:moveTo>
                  <a:pt x="5887672" y="2005048"/>
                </a:moveTo>
                <a:cubicBezTo>
                  <a:pt x="5899133" y="2005048"/>
                  <a:pt x="5908424" y="2014267"/>
                  <a:pt x="5908424" y="2025638"/>
                </a:cubicBezTo>
                <a:cubicBezTo>
                  <a:pt x="5908424" y="2037010"/>
                  <a:pt x="5899133" y="2046229"/>
                  <a:pt x="5887672" y="2046229"/>
                </a:cubicBezTo>
                <a:cubicBezTo>
                  <a:pt x="5876202" y="2046229"/>
                  <a:pt x="5866911" y="2037010"/>
                  <a:pt x="5866911" y="2025638"/>
                </a:cubicBezTo>
                <a:cubicBezTo>
                  <a:pt x="5866911" y="2014267"/>
                  <a:pt x="5876202" y="2005048"/>
                  <a:pt x="5887672" y="2005048"/>
                </a:cubicBezTo>
                <a:close/>
                <a:moveTo>
                  <a:pt x="5824896" y="2005048"/>
                </a:moveTo>
                <a:cubicBezTo>
                  <a:pt x="5836357" y="2005048"/>
                  <a:pt x="5845648" y="2014267"/>
                  <a:pt x="5845648" y="2025638"/>
                </a:cubicBezTo>
                <a:cubicBezTo>
                  <a:pt x="5845648" y="2037010"/>
                  <a:pt x="5836357" y="2046229"/>
                  <a:pt x="5824896" y="2046229"/>
                </a:cubicBezTo>
                <a:cubicBezTo>
                  <a:pt x="5813426" y="2046229"/>
                  <a:pt x="5804135" y="2037010"/>
                  <a:pt x="5804135" y="2025638"/>
                </a:cubicBezTo>
                <a:cubicBezTo>
                  <a:pt x="5804135" y="2014267"/>
                  <a:pt x="5813426" y="2005048"/>
                  <a:pt x="5824896" y="2005048"/>
                </a:cubicBezTo>
                <a:close/>
                <a:moveTo>
                  <a:pt x="5761169" y="2005048"/>
                </a:moveTo>
                <a:cubicBezTo>
                  <a:pt x="5772630" y="2005048"/>
                  <a:pt x="5781921" y="2014267"/>
                  <a:pt x="5781921" y="2025638"/>
                </a:cubicBezTo>
                <a:cubicBezTo>
                  <a:pt x="5781921" y="2037010"/>
                  <a:pt x="5772630" y="2046229"/>
                  <a:pt x="5761169" y="2046229"/>
                </a:cubicBezTo>
                <a:cubicBezTo>
                  <a:pt x="5749699" y="2046229"/>
                  <a:pt x="5740408" y="2037010"/>
                  <a:pt x="5740408" y="2025638"/>
                </a:cubicBezTo>
                <a:cubicBezTo>
                  <a:pt x="5740408" y="2014267"/>
                  <a:pt x="5749699" y="2005048"/>
                  <a:pt x="5761169" y="2005048"/>
                </a:cubicBezTo>
                <a:close/>
                <a:moveTo>
                  <a:pt x="5698295" y="2005048"/>
                </a:moveTo>
                <a:cubicBezTo>
                  <a:pt x="5709756" y="2005048"/>
                  <a:pt x="5719047" y="2014267"/>
                  <a:pt x="5719047" y="2025638"/>
                </a:cubicBezTo>
                <a:cubicBezTo>
                  <a:pt x="5719047" y="2037010"/>
                  <a:pt x="5709756" y="2046229"/>
                  <a:pt x="5698295" y="2046229"/>
                </a:cubicBezTo>
                <a:cubicBezTo>
                  <a:pt x="5686825" y="2046229"/>
                  <a:pt x="5677534" y="2037010"/>
                  <a:pt x="5677534" y="2025638"/>
                </a:cubicBezTo>
                <a:cubicBezTo>
                  <a:pt x="5677534" y="2014267"/>
                  <a:pt x="5686825" y="2005048"/>
                  <a:pt x="5698295" y="2005048"/>
                </a:cubicBezTo>
                <a:close/>
                <a:moveTo>
                  <a:pt x="5635088" y="2005048"/>
                </a:moveTo>
                <a:cubicBezTo>
                  <a:pt x="5646549" y="2005048"/>
                  <a:pt x="5655840" y="2014267"/>
                  <a:pt x="5655840" y="2025638"/>
                </a:cubicBezTo>
                <a:cubicBezTo>
                  <a:pt x="5655840" y="2037010"/>
                  <a:pt x="5646549" y="2046229"/>
                  <a:pt x="5635088" y="2046229"/>
                </a:cubicBezTo>
                <a:cubicBezTo>
                  <a:pt x="5623618" y="2046229"/>
                  <a:pt x="5614327" y="2037010"/>
                  <a:pt x="5614327" y="2025638"/>
                </a:cubicBezTo>
                <a:cubicBezTo>
                  <a:pt x="5614327" y="2014267"/>
                  <a:pt x="5623618" y="2005048"/>
                  <a:pt x="5635088" y="2005048"/>
                </a:cubicBezTo>
                <a:close/>
                <a:moveTo>
                  <a:pt x="5572303" y="2005048"/>
                </a:moveTo>
                <a:cubicBezTo>
                  <a:pt x="5583764" y="2005048"/>
                  <a:pt x="5593055" y="2014267"/>
                  <a:pt x="5593055" y="2025638"/>
                </a:cubicBezTo>
                <a:cubicBezTo>
                  <a:pt x="5593055" y="2037010"/>
                  <a:pt x="5583764" y="2046229"/>
                  <a:pt x="5572303" y="2046229"/>
                </a:cubicBezTo>
                <a:cubicBezTo>
                  <a:pt x="5560833" y="2046229"/>
                  <a:pt x="5551542" y="2037010"/>
                  <a:pt x="5551542" y="2025638"/>
                </a:cubicBezTo>
                <a:cubicBezTo>
                  <a:pt x="5551542" y="2014267"/>
                  <a:pt x="5560833" y="2005048"/>
                  <a:pt x="5572303" y="2005048"/>
                </a:cubicBezTo>
                <a:close/>
                <a:moveTo>
                  <a:pt x="5508577" y="2005048"/>
                </a:moveTo>
                <a:cubicBezTo>
                  <a:pt x="5520038" y="2005048"/>
                  <a:pt x="5529329" y="2014267"/>
                  <a:pt x="5529329" y="2025638"/>
                </a:cubicBezTo>
                <a:cubicBezTo>
                  <a:pt x="5529329" y="2037010"/>
                  <a:pt x="5520038" y="2046229"/>
                  <a:pt x="5508577" y="2046229"/>
                </a:cubicBezTo>
                <a:cubicBezTo>
                  <a:pt x="5497107" y="2046229"/>
                  <a:pt x="5487816" y="2037010"/>
                  <a:pt x="5487816" y="2025638"/>
                </a:cubicBezTo>
                <a:cubicBezTo>
                  <a:pt x="5487816" y="2014267"/>
                  <a:pt x="5497107" y="2005048"/>
                  <a:pt x="5508577" y="2005048"/>
                </a:cubicBezTo>
                <a:close/>
                <a:moveTo>
                  <a:pt x="5445711" y="2005048"/>
                </a:moveTo>
                <a:cubicBezTo>
                  <a:pt x="5457172" y="2005048"/>
                  <a:pt x="5466463" y="2014267"/>
                  <a:pt x="5466463" y="2025638"/>
                </a:cubicBezTo>
                <a:cubicBezTo>
                  <a:pt x="5466463" y="2037010"/>
                  <a:pt x="5457172" y="2046229"/>
                  <a:pt x="5445711" y="2046229"/>
                </a:cubicBezTo>
                <a:cubicBezTo>
                  <a:pt x="5434241" y="2046229"/>
                  <a:pt x="5424950" y="2037010"/>
                  <a:pt x="5424950" y="2025638"/>
                </a:cubicBezTo>
                <a:cubicBezTo>
                  <a:pt x="5424950" y="2014267"/>
                  <a:pt x="5434241" y="2005048"/>
                  <a:pt x="5445711" y="2005048"/>
                </a:cubicBezTo>
                <a:close/>
                <a:moveTo>
                  <a:pt x="5382244" y="2005048"/>
                </a:moveTo>
                <a:cubicBezTo>
                  <a:pt x="5393705" y="2005048"/>
                  <a:pt x="5402996" y="2014267"/>
                  <a:pt x="5402996" y="2025638"/>
                </a:cubicBezTo>
                <a:cubicBezTo>
                  <a:pt x="5402996" y="2037010"/>
                  <a:pt x="5393705" y="2046229"/>
                  <a:pt x="5382244" y="2046229"/>
                </a:cubicBezTo>
                <a:cubicBezTo>
                  <a:pt x="5370774" y="2046229"/>
                  <a:pt x="5361483" y="2037010"/>
                  <a:pt x="5361483" y="2025638"/>
                </a:cubicBezTo>
                <a:cubicBezTo>
                  <a:pt x="5361483" y="2014267"/>
                  <a:pt x="5370774" y="2005048"/>
                  <a:pt x="5382244" y="2005048"/>
                </a:cubicBezTo>
                <a:close/>
                <a:moveTo>
                  <a:pt x="5319459" y="2005048"/>
                </a:moveTo>
                <a:cubicBezTo>
                  <a:pt x="5330920" y="2005048"/>
                  <a:pt x="5340211" y="2014267"/>
                  <a:pt x="5340211" y="2025638"/>
                </a:cubicBezTo>
                <a:cubicBezTo>
                  <a:pt x="5340211" y="2037010"/>
                  <a:pt x="5330920" y="2046229"/>
                  <a:pt x="5319459" y="2046229"/>
                </a:cubicBezTo>
                <a:cubicBezTo>
                  <a:pt x="5307989" y="2046229"/>
                  <a:pt x="5298698" y="2037010"/>
                  <a:pt x="5298698" y="2025638"/>
                </a:cubicBezTo>
                <a:cubicBezTo>
                  <a:pt x="5298698" y="2014267"/>
                  <a:pt x="5307989" y="2005048"/>
                  <a:pt x="5319459" y="2005048"/>
                </a:cubicBezTo>
                <a:close/>
                <a:moveTo>
                  <a:pt x="5255733" y="2005048"/>
                </a:moveTo>
                <a:cubicBezTo>
                  <a:pt x="5267194" y="2005048"/>
                  <a:pt x="5276485" y="2014267"/>
                  <a:pt x="5276485" y="2025638"/>
                </a:cubicBezTo>
                <a:cubicBezTo>
                  <a:pt x="5276485" y="2037010"/>
                  <a:pt x="5267194" y="2046229"/>
                  <a:pt x="5255733" y="2046229"/>
                </a:cubicBezTo>
                <a:cubicBezTo>
                  <a:pt x="5244263" y="2046229"/>
                  <a:pt x="5234972" y="2037010"/>
                  <a:pt x="5234972" y="2025638"/>
                </a:cubicBezTo>
                <a:cubicBezTo>
                  <a:pt x="5234972" y="2014267"/>
                  <a:pt x="5244263" y="2005048"/>
                  <a:pt x="5255733" y="2005048"/>
                </a:cubicBezTo>
                <a:close/>
                <a:moveTo>
                  <a:pt x="5192786" y="2005048"/>
                </a:moveTo>
                <a:cubicBezTo>
                  <a:pt x="5204247" y="2005048"/>
                  <a:pt x="5213538" y="2014267"/>
                  <a:pt x="5213538" y="2025638"/>
                </a:cubicBezTo>
                <a:cubicBezTo>
                  <a:pt x="5213538" y="2037010"/>
                  <a:pt x="5204247" y="2046229"/>
                  <a:pt x="5192786" y="2046229"/>
                </a:cubicBezTo>
                <a:cubicBezTo>
                  <a:pt x="5181316" y="2046229"/>
                  <a:pt x="5172025" y="2037010"/>
                  <a:pt x="5172025" y="2025638"/>
                </a:cubicBezTo>
                <a:cubicBezTo>
                  <a:pt x="5172025" y="2014267"/>
                  <a:pt x="5181316" y="2005048"/>
                  <a:pt x="5192786" y="2005048"/>
                </a:cubicBezTo>
                <a:close/>
                <a:moveTo>
                  <a:pt x="5129661" y="2005048"/>
                </a:moveTo>
                <a:cubicBezTo>
                  <a:pt x="5141122" y="2005048"/>
                  <a:pt x="5150413" y="2014267"/>
                  <a:pt x="5150413" y="2025638"/>
                </a:cubicBezTo>
                <a:cubicBezTo>
                  <a:pt x="5150413" y="2037010"/>
                  <a:pt x="5141122" y="2046229"/>
                  <a:pt x="5129661" y="2046229"/>
                </a:cubicBezTo>
                <a:cubicBezTo>
                  <a:pt x="5118191" y="2046229"/>
                  <a:pt x="5108900" y="2037010"/>
                  <a:pt x="5108900" y="2025638"/>
                </a:cubicBezTo>
                <a:cubicBezTo>
                  <a:pt x="5108900" y="2014267"/>
                  <a:pt x="5118191" y="2005048"/>
                  <a:pt x="5129661" y="2005048"/>
                </a:cubicBezTo>
                <a:close/>
                <a:moveTo>
                  <a:pt x="5066876" y="2005048"/>
                </a:moveTo>
                <a:cubicBezTo>
                  <a:pt x="5078337" y="2005048"/>
                  <a:pt x="5087628" y="2014267"/>
                  <a:pt x="5087628" y="2025638"/>
                </a:cubicBezTo>
                <a:cubicBezTo>
                  <a:pt x="5087628" y="2037010"/>
                  <a:pt x="5078337" y="2046229"/>
                  <a:pt x="5066876" y="2046229"/>
                </a:cubicBezTo>
                <a:cubicBezTo>
                  <a:pt x="5055406" y="2046229"/>
                  <a:pt x="5046115" y="2037010"/>
                  <a:pt x="5046115" y="2025638"/>
                </a:cubicBezTo>
                <a:cubicBezTo>
                  <a:pt x="5046115" y="2014267"/>
                  <a:pt x="5055406" y="2005048"/>
                  <a:pt x="5066876" y="2005048"/>
                </a:cubicBezTo>
                <a:close/>
                <a:moveTo>
                  <a:pt x="5003068" y="2005048"/>
                </a:moveTo>
                <a:cubicBezTo>
                  <a:pt x="5014529" y="2005048"/>
                  <a:pt x="5023820" y="2014267"/>
                  <a:pt x="5023820" y="2025638"/>
                </a:cubicBezTo>
                <a:cubicBezTo>
                  <a:pt x="5023820" y="2037010"/>
                  <a:pt x="5014529" y="2046229"/>
                  <a:pt x="5003068" y="2046229"/>
                </a:cubicBezTo>
                <a:cubicBezTo>
                  <a:pt x="4991598" y="2046229"/>
                  <a:pt x="4982307" y="2037010"/>
                  <a:pt x="4982307" y="2025638"/>
                </a:cubicBezTo>
                <a:cubicBezTo>
                  <a:pt x="4982307" y="2014267"/>
                  <a:pt x="4991598" y="2005048"/>
                  <a:pt x="5003068" y="2005048"/>
                </a:cubicBezTo>
                <a:close/>
                <a:moveTo>
                  <a:pt x="4940194" y="2005048"/>
                </a:moveTo>
                <a:cubicBezTo>
                  <a:pt x="4951655" y="2005048"/>
                  <a:pt x="4960946" y="2014267"/>
                  <a:pt x="4960946" y="2025638"/>
                </a:cubicBezTo>
                <a:cubicBezTo>
                  <a:pt x="4960946" y="2037010"/>
                  <a:pt x="4951655" y="2046229"/>
                  <a:pt x="4940194" y="2046229"/>
                </a:cubicBezTo>
                <a:cubicBezTo>
                  <a:pt x="4928724" y="2046229"/>
                  <a:pt x="4919433" y="2037010"/>
                  <a:pt x="4919433" y="2025638"/>
                </a:cubicBezTo>
                <a:cubicBezTo>
                  <a:pt x="4919433" y="2014267"/>
                  <a:pt x="4928724" y="2005048"/>
                  <a:pt x="4940194" y="2005048"/>
                </a:cubicBezTo>
                <a:close/>
                <a:moveTo>
                  <a:pt x="4877068" y="2005048"/>
                </a:moveTo>
                <a:cubicBezTo>
                  <a:pt x="4888529" y="2005048"/>
                  <a:pt x="4897820" y="2014267"/>
                  <a:pt x="4897820" y="2025638"/>
                </a:cubicBezTo>
                <a:cubicBezTo>
                  <a:pt x="4897820" y="2037010"/>
                  <a:pt x="4888529" y="2046229"/>
                  <a:pt x="4877068" y="2046229"/>
                </a:cubicBezTo>
                <a:cubicBezTo>
                  <a:pt x="4865598" y="2046229"/>
                  <a:pt x="4856307" y="2037010"/>
                  <a:pt x="4856307" y="2025638"/>
                </a:cubicBezTo>
                <a:cubicBezTo>
                  <a:pt x="4856307" y="2014267"/>
                  <a:pt x="4865598" y="2005048"/>
                  <a:pt x="4877068" y="2005048"/>
                </a:cubicBezTo>
                <a:close/>
                <a:moveTo>
                  <a:pt x="4814283" y="2005048"/>
                </a:moveTo>
                <a:cubicBezTo>
                  <a:pt x="4825744" y="2005048"/>
                  <a:pt x="4835035" y="2014267"/>
                  <a:pt x="4835035" y="2025638"/>
                </a:cubicBezTo>
                <a:cubicBezTo>
                  <a:pt x="4835035" y="2037010"/>
                  <a:pt x="4825744" y="2046229"/>
                  <a:pt x="4814283" y="2046229"/>
                </a:cubicBezTo>
                <a:cubicBezTo>
                  <a:pt x="4802813" y="2046229"/>
                  <a:pt x="4793522" y="2037010"/>
                  <a:pt x="4793522" y="2025638"/>
                </a:cubicBezTo>
                <a:cubicBezTo>
                  <a:pt x="4793522" y="2014267"/>
                  <a:pt x="4802813" y="2005048"/>
                  <a:pt x="4814283" y="2005048"/>
                </a:cubicBezTo>
                <a:close/>
                <a:moveTo>
                  <a:pt x="4750565" y="2005048"/>
                </a:moveTo>
                <a:cubicBezTo>
                  <a:pt x="4762026" y="2005048"/>
                  <a:pt x="4771317" y="2014267"/>
                  <a:pt x="4771317" y="2025638"/>
                </a:cubicBezTo>
                <a:cubicBezTo>
                  <a:pt x="4771317" y="2037010"/>
                  <a:pt x="4762026" y="2046229"/>
                  <a:pt x="4750565" y="2046229"/>
                </a:cubicBezTo>
                <a:cubicBezTo>
                  <a:pt x="4739095" y="2046229"/>
                  <a:pt x="4729804" y="2037010"/>
                  <a:pt x="4729804" y="2025638"/>
                </a:cubicBezTo>
                <a:cubicBezTo>
                  <a:pt x="4729804" y="2014267"/>
                  <a:pt x="4739095" y="2005048"/>
                  <a:pt x="4750565" y="2005048"/>
                </a:cubicBezTo>
                <a:close/>
                <a:moveTo>
                  <a:pt x="4687690" y="2005048"/>
                </a:moveTo>
                <a:cubicBezTo>
                  <a:pt x="4699151" y="2005048"/>
                  <a:pt x="4708442" y="2014267"/>
                  <a:pt x="4708442" y="2025638"/>
                </a:cubicBezTo>
                <a:cubicBezTo>
                  <a:pt x="4708442" y="2037010"/>
                  <a:pt x="4699151" y="2046229"/>
                  <a:pt x="4687690" y="2046229"/>
                </a:cubicBezTo>
                <a:cubicBezTo>
                  <a:pt x="4676220" y="2046229"/>
                  <a:pt x="4666929" y="2037010"/>
                  <a:pt x="4666929" y="2025638"/>
                </a:cubicBezTo>
                <a:cubicBezTo>
                  <a:pt x="4666929" y="2014267"/>
                  <a:pt x="4676220" y="2005048"/>
                  <a:pt x="4687690" y="2005048"/>
                </a:cubicBezTo>
                <a:close/>
                <a:moveTo>
                  <a:pt x="4624565" y="2005048"/>
                </a:moveTo>
                <a:cubicBezTo>
                  <a:pt x="4636026" y="2005048"/>
                  <a:pt x="4645317" y="2014267"/>
                  <a:pt x="4645317" y="2025638"/>
                </a:cubicBezTo>
                <a:cubicBezTo>
                  <a:pt x="4645317" y="2037010"/>
                  <a:pt x="4636026" y="2046229"/>
                  <a:pt x="4624565" y="2046229"/>
                </a:cubicBezTo>
                <a:cubicBezTo>
                  <a:pt x="4613095" y="2046229"/>
                  <a:pt x="4603804" y="2037010"/>
                  <a:pt x="4603804" y="2025638"/>
                </a:cubicBezTo>
                <a:cubicBezTo>
                  <a:pt x="4603804" y="2014267"/>
                  <a:pt x="4613095" y="2005048"/>
                  <a:pt x="4624565" y="2005048"/>
                </a:cubicBezTo>
                <a:close/>
                <a:moveTo>
                  <a:pt x="4561699" y="2005048"/>
                </a:moveTo>
                <a:cubicBezTo>
                  <a:pt x="4573160" y="2005048"/>
                  <a:pt x="4582451" y="2014267"/>
                  <a:pt x="4582451" y="2025638"/>
                </a:cubicBezTo>
                <a:cubicBezTo>
                  <a:pt x="4582451" y="2037010"/>
                  <a:pt x="4573160" y="2046229"/>
                  <a:pt x="4561699" y="2046229"/>
                </a:cubicBezTo>
                <a:cubicBezTo>
                  <a:pt x="4550229" y="2046229"/>
                  <a:pt x="4540938" y="2037010"/>
                  <a:pt x="4540938" y="2025638"/>
                </a:cubicBezTo>
                <a:cubicBezTo>
                  <a:pt x="4540938" y="2014267"/>
                  <a:pt x="4550229" y="2005048"/>
                  <a:pt x="4561699" y="2005048"/>
                </a:cubicBezTo>
                <a:close/>
                <a:moveTo>
                  <a:pt x="4498062" y="2005048"/>
                </a:moveTo>
                <a:cubicBezTo>
                  <a:pt x="4509523" y="2005048"/>
                  <a:pt x="4518814" y="2014267"/>
                  <a:pt x="4518814" y="2025638"/>
                </a:cubicBezTo>
                <a:cubicBezTo>
                  <a:pt x="4518814" y="2037010"/>
                  <a:pt x="4509523" y="2046229"/>
                  <a:pt x="4498062" y="2046229"/>
                </a:cubicBezTo>
                <a:cubicBezTo>
                  <a:pt x="4486592" y="2046229"/>
                  <a:pt x="4477301" y="2037010"/>
                  <a:pt x="4477301" y="2025638"/>
                </a:cubicBezTo>
                <a:cubicBezTo>
                  <a:pt x="4477301" y="2014267"/>
                  <a:pt x="4486592" y="2005048"/>
                  <a:pt x="4498062" y="2005048"/>
                </a:cubicBezTo>
                <a:close/>
                <a:moveTo>
                  <a:pt x="4435017" y="2005048"/>
                </a:moveTo>
                <a:cubicBezTo>
                  <a:pt x="4446478" y="2005048"/>
                  <a:pt x="4455769" y="2014267"/>
                  <a:pt x="4455769" y="2025638"/>
                </a:cubicBezTo>
                <a:cubicBezTo>
                  <a:pt x="4455769" y="2037010"/>
                  <a:pt x="4446478" y="2046229"/>
                  <a:pt x="4435017" y="2046229"/>
                </a:cubicBezTo>
                <a:cubicBezTo>
                  <a:pt x="4423547" y="2046229"/>
                  <a:pt x="4414256" y="2037010"/>
                  <a:pt x="4414256" y="2025638"/>
                </a:cubicBezTo>
                <a:cubicBezTo>
                  <a:pt x="4414256" y="2014267"/>
                  <a:pt x="4423547" y="2005048"/>
                  <a:pt x="4435017" y="2005048"/>
                </a:cubicBezTo>
                <a:close/>
                <a:moveTo>
                  <a:pt x="4371640" y="2005048"/>
                </a:moveTo>
                <a:cubicBezTo>
                  <a:pt x="4383101" y="2005048"/>
                  <a:pt x="4392392" y="2014267"/>
                  <a:pt x="4392392" y="2025638"/>
                </a:cubicBezTo>
                <a:cubicBezTo>
                  <a:pt x="4392392" y="2037010"/>
                  <a:pt x="4383101" y="2046229"/>
                  <a:pt x="4371640" y="2046229"/>
                </a:cubicBezTo>
                <a:cubicBezTo>
                  <a:pt x="4360170" y="2046229"/>
                  <a:pt x="4350879" y="2037010"/>
                  <a:pt x="4350879" y="2025638"/>
                </a:cubicBezTo>
                <a:cubicBezTo>
                  <a:pt x="4350879" y="2014267"/>
                  <a:pt x="4360170" y="2005048"/>
                  <a:pt x="4371640" y="2005048"/>
                </a:cubicBezTo>
                <a:close/>
                <a:moveTo>
                  <a:pt x="4308855" y="2005048"/>
                </a:moveTo>
                <a:cubicBezTo>
                  <a:pt x="4320316" y="2005048"/>
                  <a:pt x="4329607" y="2014267"/>
                  <a:pt x="4329607" y="2025638"/>
                </a:cubicBezTo>
                <a:cubicBezTo>
                  <a:pt x="4329607" y="2037010"/>
                  <a:pt x="4320316" y="2046229"/>
                  <a:pt x="4308855" y="2046229"/>
                </a:cubicBezTo>
                <a:cubicBezTo>
                  <a:pt x="4297385" y="2046229"/>
                  <a:pt x="4288094" y="2037010"/>
                  <a:pt x="4288094" y="2025638"/>
                </a:cubicBezTo>
                <a:cubicBezTo>
                  <a:pt x="4288094" y="2014267"/>
                  <a:pt x="4297385" y="2005048"/>
                  <a:pt x="4308855" y="2005048"/>
                </a:cubicBezTo>
                <a:close/>
                <a:moveTo>
                  <a:pt x="4245129" y="2005048"/>
                </a:moveTo>
                <a:cubicBezTo>
                  <a:pt x="4256590" y="2005048"/>
                  <a:pt x="4265881" y="2014267"/>
                  <a:pt x="4265881" y="2025638"/>
                </a:cubicBezTo>
                <a:cubicBezTo>
                  <a:pt x="4265881" y="2037010"/>
                  <a:pt x="4256590" y="2046229"/>
                  <a:pt x="4245129" y="2046229"/>
                </a:cubicBezTo>
                <a:cubicBezTo>
                  <a:pt x="4233659" y="2046229"/>
                  <a:pt x="4224368" y="2037010"/>
                  <a:pt x="4224368" y="2025638"/>
                </a:cubicBezTo>
                <a:cubicBezTo>
                  <a:pt x="4224368" y="2014267"/>
                  <a:pt x="4233659" y="2005048"/>
                  <a:pt x="4245129" y="2005048"/>
                </a:cubicBezTo>
                <a:close/>
                <a:moveTo>
                  <a:pt x="3992455" y="2005048"/>
                </a:moveTo>
                <a:cubicBezTo>
                  <a:pt x="4003916" y="2005048"/>
                  <a:pt x="4013207" y="2014267"/>
                  <a:pt x="4013207" y="2025638"/>
                </a:cubicBezTo>
                <a:cubicBezTo>
                  <a:pt x="4013207" y="2037010"/>
                  <a:pt x="4003916" y="2046229"/>
                  <a:pt x="3992455" y="2046229"/>
                </a:cubicBezTo>
                <a:cubicBezTo>
                  <a:pt x="3980985" y="2046229"/>
                  <a:pt x="3971694" y="2037010"/>
                  <a:pt x="3971694" y="2025638"/>
                </a:cubicBezTo>
                <a:cubicBezTo>
                  <a:pt x="3971694" y="2014267"/>
                  <a:pt x="3980985" y="2005048"/>
                  <a:pt x="3992455" y="2005048"/>
                </a:cubicBezTo>
                <a:close/>
                <a:moveTo>
                  <a:pt x="3620624" y="2004707"/>
                </a:moveTo>
                <a:cubicBezTo>
                  <a:pt x="3632085" y="2004707"/>
                  <a:pt x="3641376" y="2013926"/>
                  <a:pt x="3641376" y="2025297"/>
                </a:cubicBezTo>
                <a:cubicBezTo>
                  <a:pt x="3641376" y="2036669"/>
                  <a:pt x="3632085" y="2045888"/>
                  <a:pt x="3620624" y="2045888"/>
                </a:cubicBezTo>
                <a:cubicBezTo>
                  <a:pt x="3609154" y="2045888"/>
                  <a:pt x="3599863" y="2036669"/>
                  <a:pt x="3599863" y="2025297"/>
                </a:cubicBezTo>
                <a:cubicBezTo>
                  <a:pt x="3599863" y="2013926"/>
                  <a:pt x="3609154" y="2004707"/>
                  <a:pt x="3620624" y="2004707"/>
                </a:cubicBezTo>
                <a:close/>
                <a:moveTo>
                  <a:pt x="3557758" y="2004707"/>
                </a:moveTo>
                <a:cubicBezTo>
                  <a:pt x="3569219" y="2004707"/>
                  <a:pt x="3578510" y="2013926"/>
                  <a:pt x="3578510" y="2025297"/>
                </a:cubicBezTo>
                <a:cubicBezTo>
                  <a:pt x="3578510" y="2036669"/>
                  <a:pt x="3569219" y="2045888"/>
                  <a:pt x="3557758" y="2045888"/>
                </a:cubicBezTo>
                <a:cubicBezTo>
                  <a:pt x="3546288" y="2045888"/>
                  <a:pt x="3536997" y="2036669"/>
                  <a:pt x="3536997" y="2025297"/>
                </a:cubicBezTo>
                <a:cubicBezTo>
                  <a:pt x="3536997" y="2013926"/>
                  <a:pt x="3546288" y="2004707"/>
                  <a:pt x="3557758" y="2004707"/>
                </a:cubicBezTo>
                <a:close/>
                <a:moveTo>
                  <a:pt x="2294301" y="2004707"/>
                </a:moveTo>
                <a:cubicBezTo>
                  <a:pt x="2305762" y="2004707"/>
                  <a:pt x="2315053" y="2013926"/>
                  <a:pt x="2315053" y="2025297"/>
                </a:cubicBezTo>
                <a:cubicBezTo>
                  <a:pt x="2315053" y="2036669"/>
                  <a:pt x="2305762" y="2045888"/>
                  <a:pt x="2294301" y="2045888"/>
                </a:cubicBezTo>
                <a:cubicBezTo>
                  <a:pt x="2282831" y="2045888"/>
                  <a:pt x="2273540" y="2036669"/>
                  <a:pt x="2273540" y="2025297"/>
                </a:cubicBezTo>
                <a:cubicBezTo>
                  <a:pt x="2273540" y="2013926"/>
                  <a:pt x="2282831" y="2004707"/>
                  <a:pt x="2294301" y="2004707"/>
                </a:cubicBezTo>
                <a:close/>
                <a:moveTo>
                  <a:pt x="2230583" y="2004707"/>
                </a:moveTo>
                <a:cubicBezTo>
                  <a:pt x="2242044" y="2004707"/>
                  <a:pt x="2251335" y="2013926"/>
                  <a:pt x="2251335" y="2025297"/>
                </a:cubicBezTo>
                <a:cubicBezTo>
                  <a:pt x="2251335" y="2036669"/>
                  <a:pt x="2242044" y="2045888"/>
                  <a:pt x="2230583" y="2045888"/>
                </a:cubicBezTo>
                <a:cubicBezTo>
                  <a:pt x="2219113" y="2045888"/>
                  <a:pt x="2209822" y="2036669"/>
                  <a:pt x="2209822" y="2025297"/>
                </a:cubicBezTo>
                <a:cubicBezTo>
                  <a:pt x="2209822" y="2013926"/>
                  <a:pt x="2219113" y="2004707"/>
                  <a:pt x="2230583" y="2004707"/>
                </a:cubicBezTo>
                <a:close/>
                <a:moveTo>
                  <a:pt x="2167709" y="2004707"/>
                </a:moveTo>
                <a:cubicBezTo>
                  <a:pt x="2179170" y="2004707"/>
                  <a:pt x="2188461" y="2013926"/>
                  <a:pt x="2188461" y="2025297"/>
                </a:cubicBezTo>
                <a:cubicBezTo>
                  <a:pt x="2188461" y="2036669"/>
                  <a:pt x="2179170" y="2045888"/>
                  <a:pt x="2167709" y="2045888"/>
                </a:cubicBezTo>
                <a:cubicBezTo>
                  <a:pt x="2156239" y="2045888"/>
                  <a:pt x="2146948" y="2036669"/>
                  <a:pt x="2146948" y="2025297"/>
                </a:cubicBezTo>
                <a:cubicBezTo>
                  <a:pt x="2146948" y="2013926"/>
                  <a:pt x="2156239" y="2004707"/>
                  <a:pt x="2167709" y="2004707"/>
                </a:cubicBezTo>
                <a:close/>
                <a:moveTo>
                  <a:pt x="2104583" y="2004707"/>
                </a:moveTo>
                <a:cubicBezTo>
                  <a:pt x="2116044" y="2004707"/>
                  <a:pt x="2125335" y="2013926"/>
                  <a:pt x="2125335" y="2025297"/>
                </a:cubicBezTo>
                <a:cubicBezTo>
                  <a:pt x="2125335" y="2036669"/>
                  <a:pt x="2116044" y="2045888"/>
                  <a:pt x="2104583" y="2045888"/>
                </a:cubicBezTo>
                <a:cubicBezTo>
                  <a:pt x="2093113" y="2045888"/>
                  <a:pt x="2083822" y="2036669"/>
                  <a:pt x="2083822" y="2025297"/>
                </a:cubicBezTo>
                <a:cubicBezTo>
                  <a:pt x="2083822" y="2013926"/>
                  <a:pt x="2093113" y="2004707"/>
                  <a:pt x="2104583" y="2004707"/>
                </a:cubicBezTo>
                <a:close/>
                <a:moveTo>
                  <a:pt x="2041717" y="2004707"/>
                </a:moveTo>
                <a:cubicBezTo>
                  <a:pt x="2053178" y="2004707"/>
                  <a:pt x="2062469" y="2013926"/>
                  <a:pt x="2062469" y="2025297"/>
                </a:cubicBezTo>
                <a:cubicBezTo>
                  <a:pt x="2062469" y="2036669"/>
                  <a:pt x="2053178" y="2045888"/>
                  <a:pt x="2041717" y="2045888"/>
                </a:cubicBezTo>
                <a:cubicBezTo>
                  <a:pt x="2030247" y="2045888"/>
                  <a:pt x="2020956" y="2036669"/>
                  <a:pt x="2020956" y="2025297"/>
                </a:cubicBezTo>
                <a:cubicBezTo>
                  <a:pt x="2020956" y="2013926"/>
                  <a:pt x="2030247" y="2004707"/>
                  <a:pt x="2041717" y="2004707"/>
                </a:cubicBezTo>
                <a:close/>
                <a:moveTo>
                  <a:pt x="1599406" y="2004707"/>
                </a:moveTo>
                <a:cubicBezTo>
                  <a:pt x="1610867" y="2004707"/>
                  <a:pt x="1620158" y="2013926"/>
                  <a:pt x="1620158" y="2025297"/>
                </a:cubicBezTo>
                <a:cubicBezTo>
                  <a:pt x="1620158" y="2036669"/>
                  <a:pt x="1610867" y="2045888"/>
                  <a:pt x="1599406" y="2045888"/>
                </a:cubicBezTo>
                <a:cubicBezTo>
                  <a:pt x="1587936" y="2045888"/>
                  <a:pt x="1578645" y="2036669"/>
                  <a:pt x="1578645" y="2025297"/>
                </a:cubicBezTo>
                <a:cubicBezTo>
                  <a:pt x="1578645" y="2013926"/>
                  <a:pt x="1587936" y="2004707"/>
                  <a:pt x="1599406" y="2004707"/>
                </a:cubicBezTo>
                <a:close/>
                <a:moveTo>
                  <a:pt x="1536621" y="2004707"/>
                </a:moveTo>
                <a:cubicBezTo>
                  <a:pt x="1548082" y="2004707"/>
                  <a:pt x="1557373" y="2013926"/>
                  <a:pt x="1557373" y="2025297"/>
                </a:cubicBezTo>
                <a:cubicBezTo>
                  <a:pt x="1557373" y="2036669"/>
                  <a:pt x="1548082" y="2045888"/>
                  <a:pt x="1536621" y="2045888"/>
                </a:cubicBezTo>
                <a:cubicBezTo>
                  <a:pt x="1525151" y="2045888"/>
                  <a:pt x="1515860" y="2036669"/>
                  <a:pt x="1515860" y="2025297"/>
                </a:cubicBezTo>
                <a:cubicBezTo>
                  <a:pt x="1515860" y="2013926"/>
                  <a:pt x="1525151" y="2004707"/>
                  <a:pt x="1536621" y="2004707"/>
                </a:cubicBezTo>
                <a:close/>
                <a:moveTo>
                  <a:pt x="1472904" y="2004707"/>
                </a:moveTo>
                <a:cubicBezTo>
                  <a:pt x="1484365" y="2004707"/>
                  <a:pt x="1493656" y="2013926"/>
                  <a:pt x="1493656" y="2025297"/>
                </a:cubicBezTo>
                <a:cubicBezTo>
                  <a:pt x="1493656" y="2036669"/>
                  <a:pt x="1484365" y="2045888"/>
                  <a:pt x="1472904" y="2045888"/>
                </a:cubicBezTo>
                <a:cubicBezTo>
                  <a:pt x="1461434" y="2045888"/>
                  <a:pt x="1452143" y="2036669"/>
                  <a:pt x="1452143" y="2025297"/>
                </a:cubicBezTo>
                <a:cubicBezTo>
                  <a:pt x="1452143" y="2013926"/>
                  <a:pt x="1461434" y="2004707"/>
                  <a:pt x="1472904" y="2004707"/>
                </a:cubicBezTo>
                <a:close/>
                <a:moveTo>
                  <a:pt x="1410029" y="2004707"/>
                </a:moveTo>
                <a:cubicBezTo>
                  <a:pt x="1421490" y="2004707"/>
                  <a:pt x="1430781" y="2013926"/>
                  <a:pt x="1430781" y="2025297"/>
                </a:cubicBezTo>
                <a:cubicBezTo>
                  <a:pt x="1430781" y="2036669"/>
                  <a:pt x="1421490" y="2045888"/>
                  <a:pt x="1410029" y="2045888"/>
                </a:cubicBezTo>
                <a:cubicBezTo>
                  <a:pt x="1398559" y="2045888"/>
                  <a:pt x="1389268" y="2036669"/>
                  <a:pt x="1389268" y="2025297"/>
                </a:cubicBezTo>
                <a:cubicBezTo>
                  <a:pt x="1389268" y="2013926"/>
                  <a:pt x="1398559" y="2004707"/>
                  <a:pt x="1410029" y="2004707"/>
                </a:cubicBezTo>
                <a:close/>
                <a:moveTo>
                  <a:pt x="1346563" y="2004707"/>
                </a:moveTo>
                <a:cubicBezTo>
                  <a:pt x="1358024" y="2004707"/>
                  <a:pt x="1367315" y="2013926"/>
                  <a:pt x="1367315" y="2025297"/>
                </a:cubicBezTo>
                <a:cubicBezTo>
                  <a:pt x="1367315" y="2036669"/>
                  <a:pt x="1358024" y="2045888"/>
                  <a:pt x="1346563" y="2045888"/>
                </a:cubicBezTo>
                <a:cubicBezTo>
                  <a:pt x="1335093" y="2045888"/>
                  <a:pt x="1325802" y="2036669"/>
                  <a:pt x="1325802" y="2025297"/>
                </a:cubicBezTo>
                <a:cubicBezTo>
                  <a:pt x="1325802" y="2013926"/>
                  <a:pt x="1335093" y="2004707"/>
                  <a:pt x="1346563" y="2004707"/>
                </a:cubicBezTo>
                <a:close/>
                <a:moveTo>
                  <a:pt x="1283697" y="2004707"/>
                </a:moveTo>
                <a:cubicBezTo>
                  <a:pt x="1295158" y="2004707"/>
                  <a:pt x="1304449" y="2013926"/>
                  <a:pt x="1304449" y="2025297"/>
                </a:cubicBezTo>
                <a:cubicBezTo>
                  <a:pt x="1304449" y="2036669"/>
                  <a:pt x="1295158" y="2045888"/>
                  <a:pt x="1283697" y="2045888"/>
                </a:cubicBezTo>
                <a:cubicBezTo>
                  <a:pt x="1272227" y="2045888"/>
                  <a:pt x="1262936" y="2036669"/>
                  <a:pt x="1262936" y="2025297"/>
                </a:cubicBezTo>
                <a:cubicBezTo>
                  <a:pt x="1262936" y="2013926"/>
                  <a:pt x="1272227" y="2004707"/>
                  <a:pt x="1283697" y="2004707"/>
                </a:cubicBezTo>
                <a:close/>
                <a:moveTo>
                  <a:pt x="1219970" y="2004707"/>
                </a:moveTo>
                <a:cubicBezTo>
                  <a:pt x="1231431" y="2004707"/>
                  <a:pt x="1240722" y="2013926"/>
                  <a:pt x="1240722" y="2025297"/>
                </a:cubicBezTo>
                <a:cubicBezTo>
                  <a:pt x="1240722" y="2036669"/>
                  <a:pt x="1231431" y="2045888"/>
                  <a:pt x="1219970" y="2045888"/>
                </a:cubicBezTo>
                <a:cubicBezTo>
                  <a:pt x="1208500" y="2045888"/>
                  <a:pt x="1199209" y="2036669"/>
                  <a:pt x="1199209" y="2025297"/>
                </a:cubicBezTo>
                <a:cubicBezTo>
                  <a:pt x="1199209" y="2013926"/>
                  <a:pt x="1208500" y="2004707"/>
                  <a:pt x="1219970" y="2004707"/>
                </a:cubicBezTo>
                <a:close/>
                <a:moveTo>
                  <a:pt x="1157105" y="2004707"/>
                </a:moveTo>
                <a:cubicBezTo>
                  <a:pt x="1168566" y="2004707"/>
                  <a:pt x="1177857" y="2013926"/>
                  <a:pt x="1177857" y="2025297"/>
                </a:cubicBezTo>
                <a:cubicBezTo>
                  <a:pt x="1177857" y="2036669"/>
                  <a:pt x="1168566" y="2045888"/>
                  <a:pt x="1157105" y="2045888"/>
                </a:cubicBezTo>
                <a:cubicBezTo>
                  <a:pt x="1145635" y="2045888"/>
                  <a:pt x="1136344" y="2036669"/>
                  <a:pt x="1136344" y="2025297"/>
                </a:cubicBezTo>
                <a:cubicBezTo>
                  <a:pt x="1136344" y="2013926"/>
                  <a:pt x="1145635" y="2004707"/>
                  <a:pt x="1157105" y="2004707"/>
                </a:cubicBezTo>
                <a:close/>
                <a:moveTo>
                  <a:pt x="1093979" y="2004707"/>
                </a:moveTo>
                <a:cubicBezTo>
                  <a:pt x="1105440" y="2004707"/>
                  <a:pt x="1114731" y="2013926"/>
                  <a:pt x="1114731" y="2025297"/>
                </a:cubicBezTo>
                <a:cubicBezTo>
                  <a:pt x="1114731" y="2036669"/>
                  <a:pt x="1105440" y="2045888"/>
                  <a:pt x="1093979" y="2045888"/>
                </a:cubicBezTo>
                <a:cubicBezTo>
                  <a:pt x="1082509" y="2045888"/>
                  <a:pt x="1073218" y="2036669"/>
                  <a:pt x="1073218" y="2025297"/>
                </a:cubicBezTo>
                <a:cubicBezTo>
                  <a:pt x="1073218" y="2013926"/>
                  <a:pt x="1082509" y="2004707"/>
                  <a:pt x="1093979" y="2004707"/>
                </a:cubicBezTo>
                <a:close/>
                <a:moveTo>
                  <a:pt x="1031113" y="2004707"/>
                </a:moveTo>
                <a:cubicBezTo>
                  <a:pt x="1042574" y="2004707"/>
                  <a:pt x="1051865" y="2013926"/>
                  <a:pt x="1051865" y="2025297"/>
                </a:cubicBezTo>
                <a:cubicBezTo>
                  <a:pt x="1051865" y="2036669"/>
                  <a:pt x="1042574" y="2045888"/>
                  <a:pt x="1031113" y="2045888"/>
                </a:cubicBezTo>
                <a:cubicBezTo>
                  <a:pt x="1019643" y="2045888"/>
                  <a:pt x="1010352" y="2036669"/>
                  <a:pt x="1010352" y="2025297"/>
                </a:cubicBezTo>
                <a:cubicBezTo>
                  <a:pt x="1010352" y="2013926"/>
                  <a:pt x="1019643" y="2004707"/>
                  <a:pt x="1031113" y="2004707"/>
                </a:cubicBezTo>
                <a:close/>
                <a:moveTo>
                  <a:pt x="967467" y="2004707"/>
                </a:moveTo>
                <a:cubicBezTo>
                  <a:pt x="978928" y="2004707"/>
                  <a:pt x="988219" y="2013926"/>
                  <a:pt x="988219" y="2025297"/>
                </a:cubicBezTo>
                <a:cubicBezTo>
                  <a:pt x="988219" y="2036669"/>
                  <a:pt x="978928" y="2045888"/>
                  <a:pt x="967467" y="2045888"/>
                </a:cubicBezTo>
                <a:cubicBezTo>
                  <a:pt x="955997" y="2045888"/>
                  <a:pt x="946706" y="2036669"/>
                  <a:pt x="946706" y="2025297"/>
                </a:cubicBezTo>
                <a:cubicBezTo>
                  <a:pt x="946706" y="2013926"/>
                  <a:pt x="955997" y="2004707"/>
                  <a:pt x="967467" y="2004707"/>
                </a:cubicBezTo>
                <a:close/>
                <a:moveTo>
                  <a:pt x="904601" y="2004707"/>
                </a:moveTo>
                <a:cubicBezTo>
                  <a:pt x="916062" y="2004707"/>
                  <a:pt x="925353" y="2013926"/>
                  <a:pt x="925353" y="2025297"/>
                </a:cubicBezTo>
                <a:cubicBezTo>
                  <a:pt x="925353" y="2036669"/>
                  <a:pt x="916062" y="2045888"/>
                  <a:pt x="904601" y="2045888"/>
                </a:cubicBezTo>
                <a:cubicBezTo>
                  <a:pt x="893131" y="2045888"/>
                  <a:pt x="883840" y="2036669"/>
                  <a:pt x="883840" y="2025297"/>
                </a:cubicBezTo>
                <a:cubicBezTo>
                  <a:pt x="883840" y="2013926"/>
                  <a:pt x="893131" y="2004707"/>
                  <a:pt x="904601" y="2004707"/>
                </a:cubicBezTo>
                <a:close/>
                <a:moveTo>
                  <a:pt x="841395" y="2004707"/>
                </a:moveTo>
                <a:cubicBezTo>
                  <a:pt x="852856" y="2004707"/>
                  <a:pt x="862147" y="2013926"/>
                  <a:pt x="862147" y="2025297"/>
                </a:cubicBezTo>
                <a:cubicBezTo>
                  <a:pt x="862147" y="2036669"/>
                  <a:pt x="852856" y="2045888"/>
                  <a:pt x="841395" y="2045888"/>
                </a:cubicBezTo>
                <a:cubicBezTo>
                  <a:pt x="829925" y="2045888"/>
                  <a:pt x="820634" y="2036669"/>
                  <a:pt x="820634" y="2025297"/>
                </a:cubicBezTo>
                <a:cubicBezTo>
                  <a:pt x="820634" y="2013926"/>
                  <a:pt x="829925" y="2004707"/>
                  <a:pt x="841395" y="2004707"/>
                </a:cubicBezTo>
                <a:close/>
                <a:moveTo>
                  <a:pt x="778610" y="2004707"/>
                </a:moveTo>
                <a:cubicBezTo>
                  <a:pt x="790071" y="2004707"/>
                  <a:pt x="799362" y="2013926"/>
                  <a:pt x="799362" y="2025297"/>
                </a:cubicBezTo>
                <a:cubicBezTo>
                  <a:pt x="799362" y="2036669"/>
                  <a:pt x="790071" y="2045888"/>
                  <a:pt x="778610" y="2045888"/>
                </a:cubicBezTo>
                <a:cubicBezTo>
                  <a:pt x="767140" y="2045888"/>
                  <a:pt x="757849" y="2036669"/>
                  <a:pt x="757849" y="2025297"/>
                </a:cubicBezTo>
                <a:cubicBezTo>
                  <a:pt x="757849" y="2013926"/>
                  <a:pt x="767140" y="2004707"/>
                  <a:pt x="778610" y="2004707"/>
                </a:cubicBezTo>
                <a:close/>
                <a:moveTo>
                  <a:pt x="714794" y="2004707"/>
                </a:moveTo>
                <a:cubicBezTo>
                  <a:pt x="726255" y="2004707"/>
                  <a:pt x="735546" y="2013926"/>
                  <a:pt x="735546" y="2025297"/>
                </a:cubicBezTo>
                <a:cubicBezTo>
                  <a:pt x="735546" y="2036669"/>
                  <a:pt x="726255" y="2045888"/>
                  <a:pt x="714794" y="2045888"/>
                </a:cubicBezTo>
                <a:cubicBezTo>
                  <a:pt x="703324" y="2045888"/>
                  <a:pt x="694033" y="2036669"/>
                  <a:pt x="694033" y="2025297"/>
                </a:cubicBezTo>
                <a:cubicBezTo>
                  <a:pt x="694033" y="2013926"/>
                  <a:pt x="703324" y="2004707"/>
                  <a:pt x="714794" y="2004707"/>
                </a:cubicBezTo>
                <a:close/>
                <a:moveTo>
                  <a:pt x="335959" y="2004707"/>
                </a:moveTo>
                <a:cubicBezTo>
                  <a:pt x="347420" y="2004707"/>
                  <a:pt x="356712" y="2013926"/>
                  <a:pt x="356712" y="2025297"/>
                </a:cubicBezTo>
                <a:cubicBezTo>
                  <a:pt x="356712" y="2036669"/>
                  <a:pt x="347420" y="2045888"/>
                  <a:pt x="335959" y="2045888"/>
                </a:cubicBezTo>
                <a:cubicBezTo>
                  <a:pt x="324489" y="2045888"/>
                  <a:pt x="315198" y="2036669"/>
                  <a:pt x="315198" y="2025297"/>
                </a:cubicBezTo>
                <a:cubicBezTo>
                  <a:pt x="315198" y="2013926"/>
                  <a:pt x="324489" y="2004707"/>
                  <a:pt x="335959" y="2004707"/>
                </a:cubicBezTo>
                <a:close/>
                <a:moveTo>
                  <a:pt x="273175" y="2004707"/>
                </a:moveTo>
                <a:cubicBezTo>
                  <a:pt x="284634" y="2004707"/>
                  <a:pt x="293926" y="2013926"/>
                  <a:pt x="293926" y="2025297"/>
                </a:cubicBezTo>
                <a:cubicBezTo>
                  <a:pt x="293926" y="2036669"/>
                  <a:pt x="284634" y="2045888"/>
                  <a:pt x="273175" y="2045888"/>
                </a:cubicBezTo>
                <a:cubicBezTo>
                  <a:pt x="261704" y="2045888"/>
                  <a:pt x="252414" y="2036669"/>
                  <a:pt x="252414" y="2025297"/>
                </a:cubicBezTo>
                <a:cubicBezTo>
                  <a:pt x="252414" y="2013926"/>
                  <a:pt x="261704" y="2004707"/>
                  <a:pt x="273175" y="2004707"/>
                </a:cubicBezTo>
                <a:close/>
                <a:moveTo>
                  <a:pt x="7214084" y="1942344"/>
                </a:moveTo>
                <a:cubicBezTo>
                  <a:pt x="7225545" y="1942344"/>
                  <a:pt x="7234836" y="1951563"/>
                  <a:pt x="7234836" y="1962934"/>
                </a:cubicBezTo>
                <a:cubicBezTo>
                  <a:pt x="7234836" y="1974306"/>
                  <a:pt x="7225545" y="1983525"/>
                  <a:pt x="7214084" y="1983525"/>
                </a:cubicBezTo>
                <a:cubicBezTo>
                  <a:pt x="7202614" y="1983525"/>
                  <a:pt x="7193323" y="1974306"/>
                  <a:pt x="7193323" y="1962934"/>
                </a:cubicBezTo>
                <a:cubicBezTo>
                  <a:pt x="7193323" y="1951563"/>
                  <a:pt x="7202614" y="1942344"/>
                  <a:pt x="7214084" y="1942344"/>
                </a:cubicBezTo>
                <a:close/>
                <a:moveTo>
                  <a:pt x="7024366" y="1942344"/>
                </a:moveTo>
                <a:cubicBezTo>
                  <a:pt x="7035827" y="1942344"/>
                  <a:pt x="7045118" y="1951563"/>
                  <a:pt x="7045118" y="1962934"/>
                </a:cubicBezTo>
                <a:cubicBezTo>
                  <a:pt x="7045118" y="1974306"/>
                  <a:pt x="7035827" y="1983525"/>
                  <a:pt x="7024366" y="1983525"/>
                </a:cubicBezTo>
                <a:cubicBezTo>
                  <a:pt x="7012896" y="1983525"/>
                  <a:pt x="7003605" y="1974306"/>
                  <a:pt x="7003605" y="1962934"/>
                </a:cubicBezTo>
                <a:cubicBezTo>
                  <a:pt x="7003605" y="1951563"/>
                  <a:pt x="7012896" y="1942344"/>
                  <a:pt x="7024366" y="1942344"/>
                </a:cubicBezTo>
                <a:close/>
                <a:moveTo>
                  <a:pt x="6898366" y="1942344"/>
                </a:moveTo>
                <a:cubicBezTo>
                  <a:pt x="6909827" y="1942344"/>
                  <a:pt x="6919118" y="1951563"/>
                  <a:pt x="6919118" y="1962934"/>
                </a:cubicBezTo>
                <a:cubicBezTo>
                  <a:pt x="6919118" y="1974306"/>
                  <a:pt x="6909827" y="1983525"/>
                  <a:pt x="6898366" y="1983525"/>
                </a:cubicBezTo>
                <a:cubicBezTo>
                  <a:pt x="6886896" y="1983525"/>
                  <a:pt x="6877605" y="1974306"/>
                  <a:pt x="6877605" y="1962934"/>
                </a:cubicBezTo>
                <a:cubicBezTo>
                  <a:pt x="6877605" y="1951563"/>
                  <a:pt x="6886896" y="1942344"/>
                  <a:pt x="6898366" y="1942344"/>
                </a:cubicBezTo>
                <a:close/>
                <a:moveTo>
                  <a:pt x="6771774" y="1942344"/>
                </a:moveTo>
                <a:cubicBezTo>
                  <a:pt x="6783235" y="1942344"/>
                  <a:pt x="6792526" y="1951563"/>
                  <a:pt x="6792526" y="1962934"/>
                </a:cubicBezTo>
                <a:cubicBezTo>
                  <a:pt x="6792526" y="1974306"/>
                  <a:pt x="6783235" y="1983525"/>
                  <a:pt x="6771774" y="1983525"/>
                </a:cubicBezTo>
                <a:cubicBezTo>
                  <a:pt x="6760304" y="1983525"/>
                  <a:pt x="6751013" y="1974306"/>
                  <a:pt x="6751013" y="1962934"/>
                </a:cubicBezTo>
                <a:cubicBezTo>
                  <a:pt x="6751013" y="1951563"/>
                  <a:pt x="6760304" y="1942344"/>
                  <a:pt x="6771774" y="1942344"/>
                </a:cubicBezTo>
                <a:close/>
                <a:moveTo>
                  <a:pt x="6708908" y="1942344"/>
                </a:moveTo>
                <a:cubicBezTo>
                  <a:pt x="6720369" y="1942344"/>
                  <a:pt x="6729660" y="1951563"/>
                  <a:pt x="6729660" y="1962934"/>
                </a:cubicBezTo>
                <a:cubicBezTo>
                  <a:pt x="6729660" y="1974306"/>
                  <a:pt x="6720369" y="1983525"/>
                  <a:pt x="6708908" y="1983525"/>
                </a:cubicBezTo>
                <a:cubicBezTo>
                  <a:pt x="6697438" y="1983525"/>
                  <a:pt x="6688147" y="1974306"/>
                  <a:pt x="6688147" y="1962934"/>
                </a:cubicBezTo>
                <a:cubicBezTo>
                  <a:pt x="6688147" y="1951563"/>
                  <a:pt x="6697438" y="1942344"/>
                  <a:pt x="6708908" y="1942344"/>
                </a:cubicBezTo>
                <a:close/>
                <a:moveTo>
                  <a:pt x="6645692" y="1942344"/>
                </a:moveTo>
                <a:cubicBezTo>
                  <a:pt x="6657153" y="1942344"/>
                  <a:pt x="6666444" y="1951563"/>
                  <a:pt x="6666444" y="1962934"/>
                </a:cubicBezTo>
                <a:cubicBezTo>
                  <a:pt x="6666444" y="1974306"/>
                  <a:pt x="6657153" y="1983525"/>
                  <a:pt x="6645692" y="1983525"/>
                </a:cubicBezTo>
                <a:cubicBezTo>
                  <a:pt x="6634222" y="1983525"/>
                  <a:pt x="6624931" y="1974306"/>
                  <a:pt x="6624931" y="1962934"/>
                </a:cubicBezTo>
                <a:cubicBezTo>
                  <a:pt x="6624931" y="1951563"/>
                  <a:pt x="6634222" y="1942344"/>
                  <a:pt x="6645692" y="1942344"/>
                </a:cubicBezTo>
                <a:close/>
                <a:moveTo>
                  <a:pt x="6582907" y="1942344"/>
                </a:moveTo>
                <a:cubicBezTo>
                  <a:pt x="6594368" y="1942344"/>
                  <a:pt x="6603659" y="1951563"/>
                  <a:pt x="6603659" y="1962934"/>
                </a:cubicBezTo>
                <a:cubicBezTo>
                  <a:pt x="6603659" y="1974306"/>
                  <a:pt x="6594368" y="1983525"/>
                  <a:pt x="6582907" y="1983525"/>
                </a:cubicBezTo>
                <a:cubicBezTo>
                  <a:pt x="6571437" y="1983525"/>
                  <a:pt x="6562146" y="1974306"/>
                  <a:pt x="6562146" y="1962934"/>
                </a:cubicBezTo>
                <a:cubicBezTo>
                  <a:pt x="6562146" y="1951563"/>
                  <a:pt x="6571437" y="1942344"/>
                  <a:pt x="6582907" y="1942344"/>
                </a:cubicBezTo>
                <a:close/>
                <a:moveTo>
                  <a:pt x="6519190" y="1942344"/>
                </a:moveTo>
                <a:cubicBezTo>
                  <a:pt x="6530651" y="1942344"/>
                  <a:pt x="6539942" y="1951563"/>
                  <a:pt x="6539942" y="1962934"/>
                </a:cubicBezTo>
                <a:cubicBezTo>
                  <a:pt x="6539942" y="1974306"/>
                  <a:pt x="6530651" y="1983525"/>
                  <a:pt x="6519190" y="1983525"/>
                </a:cubicBezTo>
                <a:cubicBezTo>
                  <a:pt x="6507720" y="1983525"/>
                  <a:pt x="6498429" y="1974306"/>
                  <a:pt x="6498429" y="1962934"/>
                </a:cubicBezTo>
                <a:cubicBezTo>
                  <a:pt x="6498429" y="1951563"/>
                  <a:pt x="6507720" y="1942344"/>
                  <a:pt x="6519190" y="1942344"/>
                </a:cubicBezTo>
                <a:close/>
                <a:moveTo>
                  <a:pt x="6456234" y="1942344"/>
                </a:moveTo>
                <a:cubicBezTo>
                  <a:pt x="6467695" y="1942344"/>
                  <a:pt x="6476986" y="1951563"/>
                  <a:pt x="6476986" y="1962934"/>
                </a:cubicBezTo>
                <a:cubicBezTo>
                  <a:pt x="6476986" y="1974306"/>
                  <a:pt x="6467695" y="1983525"/>
                  <a:pt x="6456234" y="1983525"/>
                </a:cubicBezTo>
                <a:cubicBezTo>
                  <a:pt x="6444764" y="1983525"/>
                  <a:pt x="6435473" y="1974306"/>
                  <a:pt x="6435473" y="1962934"/>
                </a:cubicBezTo>
                <a:cubicBezTo>
                  <a:pt x="6435473" y="1951563"/>
                  <a:pt x="6444764" y="1942344"/>
                  <a:pt x="6456234" y="1942344"/>
                </a:cubicBezTo>
                <a:close/>
                <a:moveTo>
                  <a:pt x="6392849" y="1942344"/>
                </a:moveTo>
                <a:cubicBezTo>
                  <a:pt x="6404310" y="1942344"/>
                  <a:pt x="6413601" y="1951563"/>
                  <a:pt x="6413601" y="1962934"/>
                </a:cubicBezTo>
                <a:cubicBezTo>
                  <a:pt x="6413601" y="1974306"/>
                  <a:pt x="6404310" y="1983525"/>
                  <a:pt x="6392849" y="1983525"/>
                </a:cubicBezTo>
                <a:cubicBezTo>
                  <a:pt x="6381379" y="1983525"/>
                  <a:pt x="6372088" y="1974306"/>
                  <a:pt x="6372088" y="1962934"/>
                </a:cubicBezTo>
                <a:cubicBezTo>
                  <a:pt x="6372088" y="1951563"/>
                  <a:pt x="6381379" y="1942344"/>
                  <a:pt x="6392849" y="1942344"/>
                </a:cubicBezTo>
                <a:close/>
                <a:moveTo>
                  <a:pt x="6330064" y="1942344"/>
                </a:moveTo>
                <a:cubicBezTo>
                  <a:pt x="6341525" y="1942344"/>
                  <a:pt x="6350816" y="1951563"/>
                  <a:pt x="6350816" y="1962934"/>
                </a:cubicBezTo>
                <a:cubicBezTo>
                  <a:pt x="6350816" y="1974306"/>
                  <a:pt x="6341525" y="1983525"/>
                  <a:pt x="6330064" y="1983525"/>
                </a:cubicBezTo>
                <a:cubicBezTo>
                  <a:pt x="6318594" y="1983525"/>
                  <a:pt x="6309303" y="1974306"/>
                  <a:pt x="6309303" y="1962934"/>
                </a:cubicBezTo>
                <a:cubicBezTo>
                  <a:pt x="6309303" y="1951563"/>
                  <a:pt x="6318594" y="1942344"/>
                  <a:pt x="6330064" y="1942344"/>
                </a:cubicBezTo>
                <a:close/>
                <a:moveTo>
                  <a:pt x="6266346" y="1942344"/>
                </a:moveTo>
                <a:cubicBezTo>
                  <a:pt x="6277807" y="1942344"/>
                  <a:pt x="6287098" y="1951563"/>
                  <a:pt x="6287098" y="1962934"/>
                </a:cubicBezTo>
                <a:cubicBezTo>
                  <a:pt x="6287098" y="1974306"/>
                  <a:pt x="6277807" y="1983525"/>
                  <a:pt x="6266346" y="1983525"/>
                </a:cubicBezTo>
                <a:cubicBezTo>
                  <a:pt x="6254876" y="1983525"/>
                  <a:pt x="6245585" y="1974306"/>
                  <a:pt x="6245585" y="1962934"/>
                </a:cubicBezTo>
                <a:cubicBezTo>
                  <a:pt x="6245585" y="1951563"/>
                  <a:pt x="6254876" y="1942344"/>
                  <a:pt x="6266346" y="1942344"/>
                </a:cubicBezTo>
                <a:close/>
                <a:moveTo>
                  <a:pt x="6203471" y="1942344"/>
                </a:moveTo>
                <a:cubicBezTo>
                  <a:pt x="6214932" y="1942344"/>
                  <a:pt x="6224223" y="1951563"/>
                  <a:pt x="6224223" y="1962934"/>
                </a:cubicBezTo>
                <a:cubicBezTo>
                  <a:pt x="6224223" y="1974306"/>
                  <a:pt x="6214932" y="1983525"/>
                  <a:pt x="6203471" y="1983525"/>
                </a:cubicBezTo>
                <a:cubicBezTo>
                  <a:pt x="6192001" y="1983525"/>
                  <a:pt x="6182710" y="1974306"/>
                  <a:pt x="6182710" y="1962934"/>
                </a:cubicBezTo>
                <a:cubicBezTo>
                  <a:pt x="6182710" y="1951563"/>
                  <a:pt x="6192001" y="1942344"/>
                  <a:pt x="6203471" y="1942344"/>
                </a:cubicBezTo>
                <a:close/>
                <a:moveTo>
                  <a:pt x="6140345" y="1942344"/>
                </a:moveTo>
                <a:cubicBezTo>
                  <a:pt x="6151806" y="1942344"/>
                  <a:pt x="6161097" y="1951563"/>
                  <a:pt x="6161097" y="1962934"/>
                </a:cubicBezTo>
                <a:cubicBezTo>
                  <a:pt x="6161097" y="1974306"/>
                  <a:pt x="6151806" y="1983525"/>
                  <a:pt x="6140345" y="1983525"/>
                </a:cubicBezTo>
                <a:cubicBezTo>
                  <a:pt x="6128875" y="1983525"/>
                  <a:pt x="6119584" y="1974306"/>
                  <a:pt x="6119584" y="1962934"/>
                </a:cubicBezTo>
                <a:cubicBezTo>
                  <a:pt x="6119584" y="1951563"/>
                  <a:pt x="6128875" y="1942344"/>
                  <a:pt x="6140345" y="1942344"/>
                </a:cubicBezTo>
                <a:close/>
                <a:moveTo>
                  <a:pt x="6077480" y="1942344"/>
                </a:moveTo>
                <a:cubicBezTo>
                  <a:pt x="6088941" y="1942344"/>
                  <a:pt x="6098232" y="1951563"/>
                  <a:pt x="6098232" y="1962934"/>
                </a:cubicBezTo>
                <a:cubicBezTo>
                  <a:pt x="6098232" y="1974306"/>
                  <a:pt x="6088941" y="1983525"/>
                  <a:pt x="6077480" y="1983525"/>
                </a:cubicBezTo>
                <a:cubicBezTo>
                  <a:pt x="6066010" y="1983525"/>
                  <a:pt x="6056719" y="1974306"/>
                  <a:pt x="6056719" y="1962934"/>
                </a:cubicBezTo>
                <a:cubicBezTo>
                  <a:pt x="6056719" y="1951563"/>
                  <a:pt x="6066010" y="1942344"/>
                  <a:pt x="6077480" y="1942344"/>
                </a:cubicBezTo>
                <a:close/>
                <a:moveTo>
                  <a:pt x="6013843" y="1942344"/>
                </a:moveTo>
                <a:cubicBezTo>
                  <a:pt x="6025304" y="1942344"/>
                  <a:pt x="6034595" y="1951563"/>
                  <a:pt x="6034595" y="1962934"/>
                </a:cubicBezTo>
                <a:cubicBezTo>
                  <a:pt x="6034595" y="1974306"/>
                  <a:pt x="6025304" y="1983525"/>
                  <a:pt x="6013843" y="1983525"/>
                </a:cubicBezTo>
                <a:cubicBezTo>
                  <a:pt x="6002373" y="1983525"/>
                  <a:pt x="5993082" y="1974306"/>
                  <a:pt x="5993082" y="1962934"/>
                </a:cubicBezTo>
                <a:cubicBezTo>
                  <a:pt x="5993082" y="1951563"/>
                  <a:pt x="6002373" y="1942344"/>
                  <a:pt x="6013843" y="1942344"/>
                </a:cubicBezTo>
                <a:close/>
                <a:moveTo>
                  <a:pt x="5950798" y="1942344"/>
                </a:moveTo>
                <a:cubicBezTo>
                  <a:pt x="5962259" y="1942344"/>
                  <a:pt x="5971550" y="1951563"/>
                  <a:pt x="5971550" y="1962934"/>
                </a:cubicBezTo>
                <a:cubicBezTo>
                  <a:pt x="5971550" y="1974306"/>
                  <a:pt x="5962259" y="1983525"/>
                  <a:pt x="5950798" y="1983525"/>
                </a:cubicBezTo>
                <a:cubicBezTo>
                  <a:pt x="5939328" y="1983525"/>
                  <a:pt x="5930037" y="1974306"/>
                  <a:pt x="5930037" y="1962934"/>
                </a:cubicBezTo>
                <a:cubicBezTo>
                  <a:pt x="5930037" y="1951563"/>
                  <a:pt x="5939328" y="1942344"/>
                  <a:pt x="5950798" y="1942344"/>
                </a:cubicBezTo>
                <a:close/>
                <a:moveTo>
                  <a:pt x="5887762" y="1942344"/>
                </a:moveTo>
                <a:cubicBezTo>
                  <a:pt x="5899223" y="1942344"/>
                  <a:pt x="5908514" y="1951563"/>
                  <a:pt x="5908514" y="1962934"/>
                </a:cubicBezTo>
                <a:cubicBezTo>
                  <a:pt x="5908514" y="1974306"/>
                  <a:pt x="5899223" y="1983525"/>
                  <a:pt x="5887762" y="1983525"/>
                </a:cubicBezTo>
                <a:cubicBezTo>
                  <a:pt x="5876292" y="1983525"/>
                  <a:pt x="5867001" y="1974306"/>
                  <a:pt x="5867001" y="1962934"/>
                </a:cubicBezTo>
                <a:cubicBezTo>
                  <a:pt x="5867001" y="1951563"/>
                  <a:pt x="5876292" y="1942344"/>
                  <a:pt x="5887762" y="1942344"/>
                </a:cubicBezTo>
                <a:close/>
                <a:moveTo>
                  <a:pt x="5824896" y="1942344"/>
                </a:moveTo>
                <a:cubicBezTo>
                  <a:pt x="5836357" y="1942344"/>
                  <a:pt x="5845648" y="1951563"/>
                  <a:pt x="5845648" y="1962934"/>
                </a:cubicBezTo>
                <a:cubicBezTo>
                  <a:pt x="5845648" y="1974306"/>
                  <a:pt x="5836357" y="1983525"/>
                  <a:pt x="5824896" y="1983525"/>
                </a:cubicBezTo>
                <a:cubicBezTo>
                  <a:pt x="5813426" y="1983525"/>
                  <a:pt x="5804135" y="1974306"/>
                  <a:pt x="5804135" y="1962934"/>
                </a:cubicBezTo>
                <a:cubicBezTo>
                  <a:pt x="5804135" y="1951563"/>
                  <a:pt x="5813426" y="1942344"/>
                  <a:pt x="5824896" y="1942344"/>
                </a:cubicBezTo>
                <a:close/>
                <a:moveTo>
                  <a:pt x="5761169" y="1942344"/>
                </a:moveTo>
                <a:cubicBezTo>
                  <a:pt x="5772630" y="1942344"/>
                  <a:pt x="5781921" y="1951563"/>
                  <a:pt x="5781921" y="1962934"/>
                </a:cubicBezTo>
                <a:cubicBezTo>
                  <a:pt x="5781921" y="1974306"/>
                  <a:pt x="5772630" y="1983525"/>
                  <a:pt x="5761169" y="1983525"/>
                </a:cubicBezTo>
                <a:cubicBezTo>
                  <a:pt x="5749699" y="1983525"/>
                  <a:pt x="5740408" y="1974306"/>
                  <a:pt x="5740408" y="1962934"/>
                </a:cubicBezTo>
                <a:cubicBezTo>
                  <a:pt x="5740408" y="1951563"/>
                  <a:pt x="5749699" y="1942344"/>
                  <a:pt x="5761169" y="1942344"/>
                </a:cubicBezTo>
                <a:close/>
                <a:moveTo>
                  <a:pt x="5698295" y="1942344"/>
                </a:moveTo>
                <a:cubicBezTo>
                  <a:pt x="5709756" y="1942344"/>
                  <a:pt x="5719047" y="1951563"/>
                  <a:pt x="5719047" y="1962934"/>
                </a:cubicBezTo>
                <a:cubicBezTo>
                  <a:pt x="5719047" y="1974306"/>
                  <a:pt x="5709756" y="1983525"/>
                  <a:pt x="5698295" y="1983525"/>
                </a:cubicBezTo>
                <a:cubicBezTo>
                  <a:pt x="5686825" y="1983525"/>
                  <a:pt x="5677534" y="1974306"/>
                  <a:pt x="5677534" y="1962934"/>
                </a:cubicBezTo>
                <a:cubicBezTo>
                  <a:pt x="5677534" y="1951563"/>
                  <a:pt x="5686825" y="1942344"/>
                  <a:pt x="5698295" y="1942344"/>
                </a:cubicBezTo>
                <a:close/>
                <a:moveTo>
                  <a:pt x="5635178" y="1942344"/>
                </a:moveTo>
                <a:cubicBezTo>
                  <a:pt x="5646639" y="1942344"/>
                  <a:pt x="5655930" y="1951563"/>
                  <a:pt x="5655930" y="1962934"/>
                </a:cubicBezTo>
                <a:cubicBezTo>
                  <a:pt x="5655930" y="1974306"/>
                  <a:pt x="5646639" y="1983525"/>
                  <a:pt x="5635178" y="1983525"/>
                </a:cubicBezTo>
                <a:cubicBezTo>
                  <a:pt x="5623708" y="1983525"/>
                  <a:pt x="5614417" y="1974306"/>
                  <a:pt x="5614417" y="1962934"/>
                </a:cubicBezTo>
                <a:cubicBezTo>
                  <a:pt x="5614417" y="1951563"/>
                  <a:pt x="5623708" y="1942344"/>
                  <a:pt x="5635178" y="1942344"/>
                </a:cubicBezTo>
                <a:close/>
                <a:moveTo>
                  <a:pt x="5572303" y="1942344"/>
                </a:moveTo>
                <a:cubicBezTo>
                  <a:pt x="5583764" y="1942344"/>
                  <a:pt x="5593055" y="1951563"/>
                  <a:pt x="5593055" y="1962934"/>
                </a:cubicBezTo>
                <a:cubicBezTo>
                  <a:pt x="5593055" y="1974306"/>
                  <a:pt x="5583764" y="1983525"/>
                  <a:pt x="5572303" y="1983525"/>
                </a:cubicBezTo>
                <a:cubicBezTo>
                  <a:pt x="5560833" y="1983525"/>
                  <a:pt x="5551542" y="1974306"/>
                  <a:pt x="5551542" y="1962934"/>
                </a:cubicBezTo>
                <a:cubicBezTo>
                  <a:pt x="5551542" y="1951563"/>
                  <a:pt x="5560833" y="1942344"/>
                  <a:pt x="5572303" y="1942344"/>
                </a:cubicBezTo>
                <a:close/>
                <a:moveTo>
                  <a:pt x="5508577" y="1942344"/>
                </a:moveTo>
                <a:cubicBezTo>
                  <a:pt x="5520038" y="1942344"/>
                  <a:pt x="5529329" y="1951563"/>
                  <a:pt x="5529329" y="1962934"/>
                </a:cubicBezTo>
                <a:cubicBezTo>
                  <a:pt x="5529329" y="1974306"/>
                  <a:pt x="5520038" y="1983525"/>
                  <a:pt x="5508577" y="1983525"/>
                </a:cubicBezTo>
                <a:cubicBezTo>
                  <a:pt x="5497107" y="1983525"/>
                  <a:pt x="5487816" y="1974306"/>
                  <a:pt x="5487816" y="1962934"/>
                </a:cubicBezTo>
                <a:cubicBezTo>
                  <a:pt x="5487816" y="1951563"/>
                  <a:pt x="5497107" y="1942344"/>
                  <a:pt x="5508577" y="1942344"/>
                </a:cubicBezTo>
                <a:close/>
                <a:moveTo>
                  <a:pt x="5445711" y="1942344"/>
                </a:moveTo>
                <a:cubicBezTo>
                  <a:pt x="5457172" y="1942344"/>
                  <a:pt x="5466463" y="1951563"/>
                  <a:pt x="5466463" y="1962934"/>
                </a:cubicBezTo>
                <a:cubicBezTo>
                  <a:pt x="5466463" y="1974306"/>
                  <a:pt x="5457172" y="1983525"/>
                  <a:pt x="5445711" y="1983525"/>
                </a:cubicBezTo>
                <a:cubicBezTo>
                  <a:pt x="5434241" y="1983525"/>
                  <a:pt x="5424950" y="1974306"/>
                  <a:pt x="5424950" y="1962934"/>
                </a:cubicBezTo>
                <a:cubicBezTo>
                  <a:pt x="5424950" y="1951563"/>
                  <a:pt x="5434241" y="1942344"/>
                  <a:pt x="5445711" y="1942344"/>
                </a:cubicBezTo>
                <a:close/>
                <a:moveTo>
                  <a:pt x="5382244" y="1942344"/>
                </a:moveTo>
                <a:cubicBezTo>
                  <a:pt x="5393705" y="1942344"/>
                  <a:pt x="5402996" y="1951563"/>
                  <a:pt x="5402996" y="1962934"/>
                </a:cubicBezTo>
                <a:cubicBezTo>
                  <a:pt x="5402996" y="1974306"/>
                  <a:pt x="5393705" y="1983525"/>
                  <a:pt x="5382244" y="1983525"/>
                </a:cubicBezTo>
                <a:cubicBezTo>
                  <a:pt x="5370774" y="1983525"/>
                  <a:pt x="5361483" y="1974306"/>
                  <a:pt x="5361483" y="1962934"/>
                </a:cubicBezTo>
                <a:cubicBezTo>
                  <a:pt x="5361483" y="1951563"/>
                  <a:pt x="5370774" y="1942344"/>
                  <a:pt x="5382244" y="1942344"/>
                </a:cubicBezTo>
                <a:close/>
                <a:moveTo>
                  <a:pt x="5319459" y="1942344"/>
                </a:moveTo>
                <a:cubicBezTo>
                  <a:pt x="5330920" y="1942344"/>
                  <a:pt x="5340211" y="1951563"/>
                  <a:pt x="5340211" y="1962934"/>
                </a:cubicBezTo>
                <a:cubicBezTo>
                  <a:pt x="5340211" y="1974306"/>
                  <a:pt x="5330920" y="1983525"/>
                  <a:pt x="5319459" y="1983525"/>
                </a:cubicBezTo>
                <a:cubicBezTo>
                  <a:pt x="5307989" y="1983525"/>
                  <a:pt x="5298698" y="1974306"/>
                  <a:pt x="5298698" y="1962934"/>
                </a:cubicBezTo>
                <a:cubicBezTo>
                  <a:pt x="5298698" y="1951563"/>
                  <a:pt x="5307989" y="1942344"/>
                  <a:pt x="5319459" y="1942344"/>
                </a:cubicBezTo>
                <a:close/>
                <a:moveTo>
                  <a:pt x="5255733" y="1942344"/>
                </a:moveTo>
                <a:cubicBezTo>
                  <a:pt x="5267194" y="1942344"/>
                  <a:pt x="5276485" y="1951563"/>
                  <a:pt x="5276485" y="1962934"/>
                </a:cubicBezTo>
                <a:cubicBezTo>
                  <a:pt x="5276485" y="1974306"/>
                  <a:pt x="5267194" y="1983525"/>
                  <a:pt x="5255733" y="1983525"/>
                </a:cubicBezTo>
                <a:cubicBezTo>
                  <a:pt x="5244263" y="1983525"/>
                  <a:pt x="5234972" y="1974306"/>
                  <a:pt x="5234972" y="1962934"/>
                </a:cubicBezTo>
                <a:cubicBezTo>
                  <a:pt x="5234972" y="1951563"/>
                  <a:pt x="5244263" y="1942344"/>
                  <a:pt x="5255733" y="1942344"/>
                </a:cubicBezTo>
                <a:close/>
                <a:moveTo>
                  <a:pt x="5192867" y="1942344"/>
                </a:moveTo>
                <a:cubicBezTo>
                  <a:pt x="5204328" y="1942344"/>
                  <a:pt x="5213619" y="1951563"/>
                  <a:pt x="5213619" y="1962934"/>
                </a:cubicBezTo>
                <a:cubicBezTo>
                  <a:pt x="5213619" y="1974306"/>
                  <a:pt x="5204328" y="1983525"/>
                  <a:pt x="5192867" y="1983525"/>
                </a:cubicBezTo>
                <a:cubicBezTo>
                  <a:pt x="5181397" y="1983525"/>
                  <a:pt x="5172106" y="1974306"/>
                  <a:pt x="5172106" y="1962934"/>
                </a:cubicBezTo>
                <a:cubicBezTo>
                  <a:pt x="5172106" y="1951563"/>
                  <a:pt x="5181397" y="1942344"/>
                  <a:pt x="5192867" y="1942344"/>
                </a:cubicBezTo>
                <a:close/>
                <a:moveTo>
                  <a:pt x="5129741" y="1942344"/>
                </a:moveTo>
                <a:cubicBezTo>
                  <a:pt x="5141202" y="1942344"/>
                  <a:pt x="5150493" y="1951563"/>
                  <a:pt x="5150493" y="1962934"/>
                </a:cubicBezTo>
                <a:cubicBezTo>
                  <a:pt x="5150493" y="1974306"/>
                  <a:pt x="5141202" y="1983525"/>
                  <a:pt x="5129741" y="1983525"/>
                </a:cubicBezTo>
                <a:cubicBezTo>
                  <a:pt x="5118271" y="1983525"/>
                  <a:pt x="5108980" y="1974306"/>
                  <a:pt x="5108980" y="1962934"/>
                </a:cubicBezTo>
                <a:cubicBezTo>
                  <a:pt x="5108980" y="1951563"/>
                  <a:pt x="5118271" y="1942344"/>
                  <a:pt x="5129741" y="1942344"/>
                </a:cubicBezTo>
                <a:close/>
                <a:moveTo>
                  <a:pt x="5066956" y="1942344"/>
                </a:moveTo>
                <a:cubicBezTo>
                  <a:pt x="5078417" y="1942344"/>
                  <a:pt x="5087708" y="1951563"/>
                  <a:pt x="5087708" y="1962934"/>
                </a:cubicBezTo>
                <a:cubicBezTo>
                  <a:pt x="5087708" y="1974306"/>
                  <a:pt x="5078417" y="1983525"/>
                  <a:pt x="5066956" y="1983525"/>
                </a:cubicBezTo>
                <a:cubicBezTo>
                  <a:pt x="5055486" y="1983525"/>
                  <a:pt x="5046195" y="1974306"/>
                  <a:pt x="5046195" y="1962934"/>
                </a:cubicBezTo>
                <a:cubicBezTo>
                  <a:pt x="5046195" y="1951563"/>
                  <a:pt x="5055486" y="1942344"/>
                  <a:pt x="5066956" y="1942344"/>
                </a:cubicBezTo>
                <a:close/>
                <a:moveTo>
                  <a:pt x="5003239" y="1942344"/>
                </a:moveTo>
                <a:cubicBezTo>
                  <a:pt x="5014700" y="1942344"/>
                  <a:pt x="5023991" y="1951563"/>
                  <a:pt x="5023991" y="1962934"/>
                </a:cubicBezTo>
                <a:cubicBezTo>
                  <a:pt x="5023991" y="1974306"/>
                  <a:pt x="5014700" y="1983525"/>
                  <a:pt x="5003239" y="1983525"/>
                </a:cubicBezTo>
                <a:cubicBezTo>
                  <a:pt x="4991769" y="1983525"/>
                  <a:pt x="4982478" y="1974306"/>
                  <a:pt x="4982478" y="1962934"/>
                </a:cubicBezTo>
                <a:cubicBezTo>
                  <a:pt x="4982478" y="1951563"/>
                  <a:pt x="4991769" y="1942344"/>
                  <a:pt x="5003239" y="1942344"/>
                </a:cubicBezTo>
                <a:close/>
                <a:moveTo>
                  <a:pt x="4940283" y="1942344"/>
                </a:moveTo>
                <a:cubicBezTo>
                  <a:pt x="4951744" y="1942344"/>
                  <a:pt x="4961035" y="1951563"/>
                  <a:pt x="4961035" y="1962934"/>
                </a:cubicBezTo>
                <a:cubicBezTo>
                  <a:pt x="4961035" y="1974306"/>
                  <a:pt x="4951744" y="1983525"/>
                  <a:pt x="4940283" y="1983525"/>
                </a:cubicBezTo>
                <a:cubicBezTo>
                  <a:pt x="4928813" y="1983525"/>
                  <a:pt x="4919522" y="1974306"/>
                  <a:pt x="4919522" y="1962934"/>
                </a:cubicBezTo>
                <a:cubicBezTo>
                  <a:pt x="4919522" y="1951563"/>
                  <a:pt x="4928813" y="1942344"/>
                  <a:pt x="4940283" y="1942344"/>
                </a:cubicBezTo>
                <a:close/>
                <a:moveTo>
                  <a:pt x="4877157" y="1942344"/>
                </a:moveTo>
                <a:cubicBezTo>
                  <a:pt x="4888618" y="1942344"/>
                  <a:pt x="4897909" y="1951563"/>
                  <a:pt x="4897909" y="1962934"/>
                </a:cubicBezTo>
                <a:cubicBezTo>
                  <a:pt x="4897909" y="1974306"/>
                  <a:pt x="4888618" y="1983525"/>
                  <a:pt x="4877157" y="1983525"/>
                </a:cubicBezTo>
                <a:cubicBezTo>
                  <a:pt x="4865687" y="1983525"/>
                  <a:pt x="4856396" y="1974306"/>
                  <a:pt x="4856396" y="1962934"/>
                </a:cubicBezTo>
                <a:cubicBezTo>
                  <a:pt x="4856396" y="1951563"/>
                  <a:pt x="4865687" y="1942344"/>
                  <a:pt x="4877157" y="1942344"/>
                </a:cubicBezTo>
                <a:close/>
                <a:moveTo>
                  <a:pt x="4814283" y="1942344"/>
                </a:moveTo>
                <a:cubicBezTo>
                  <a:pt x="4825744" y="1942344"/>
                  <a:pt x="4835035" y="1951563"/>
                  <a:pt x="4835035" y="1962934"/>
                </a:cubicBezTo>
                <a:cubicBezTo>
                  <a:pt x="4835035" y="1974306"/>
                  <a:pt x="4825744" y="1983525"/>
                  <a:pt x="4814283" y="1983525"/>
                </a:cubicBezTo>
                <a:cubicBezTo>
                  <a:pt x="4802813" y="1983525"/>
                  <a:pt x="4793522" y="1974306"/>
                  <a:pt x="4793522" y="1962934"/>
                </a:cubicBezTo>
                <a:cubicBezTo>
                  <a:pt x="4793522" y="1951563"/>
                  <a:pt x="4802813" y="1942344"/>
                  <a:pt x="4814283" y="1942344"/>
                </a:cubicBezTo>
                <a:close/>
                <a:moveTo>
                  <a:pt x="4750646" y="1942344"/>
                </a:moveTo>
                <a:cubicBezTo>
                  <a:pt x="4762107" y="1942344"/>
                  <a:pt x="4771398" y="1951563"/>
                  <a:pt x="4771398" y="1962934"/>
                </a:cubicBezTo>
                <a:cubicBezTo>
                  <a:pt x="4771398" y="1974306"/>
                  <a:pt x="4762107" y="1983525"/>
                  <a:pt x="4750646" y="1983525"/>
                </a:cubicBezTo>
                <a:cubicBezTo>
                  <a:pt x="4739176" y="1983525"/>
                  <a:pt x="4729885" y="1974306"/>
                  <a:pt x="4729885" y="1962934"/>
                </a:cubicBezTo>
                <a:cubicBezTo>
                  <a:pt x="4729885" y="1951563"/>
                  <a:pt x="4739176" y="1942344"/>
                  <a:pt x="4750646" y="1942344"/>
                </a:cubicBezTo>
                <a:close/>
                <a:moveTo>
                  <a:pt x="4687690" y="1942344"/>
                </a:moveTo>
                <a:cubicBezTo>
                  <a:pt x="4699151" y="1942344"/>
                  <a:pt x="4708442" y="1951563"/>
                  <a:pt x="4708442" y="1962934"/>
                </a:cubicBezTo>
                <a:cubicBezTo>
                  <a:pt x="4708442" y="1974306"/>
                  <a:pt x="4699151" y="1983525"/>
                  <a:pt x="4687690" y="1983525"/>
                </a:cubicBezTo>
                <a:cubicBezTo>
                  <a:pt x="4676220" y="1983525"/>
                  <a:pt x="4666929" y="1974306"/>
                  <a:pt x="4666929" y="1962934"/>
                </a:cubicBezTo>
                <a:cubicBezTo>
                  <a:pt x="4666929" y="1951563"/>
                  <a:pt x="4676220" y="1942344"/>
                  <a:pt x="4687690" y="1942344"/>
                </a:cubicBezTo>
                <a:close/>
                <a:moveTo>
                  <a:pt x="4624565" y="1942344"/>
                </a:moveTo>
                <a:cubicBezTo>
                  <a:pt x="4636026" y="1942344"/>
                  <a:pt x="4645317" y="1951563"/>
                  <a:pt x="4645317" y="1962934"/>
                </a:cubicBezTo>
                <a:cubicBezTo>
                  <a:pt x="4645317" y="1974306"/>
                  <a:pt x="4636026" y="1983525"/>
                  <a:pt x="4624565" y="1983525"/>
                </a:cubicBezTo>
                <a:cubicBezTo>
                  <a:pt x="4613095" y="1983525"/>
                  <a:pt x="4603804" y="1974306"/>
                  <a:pt x="4603804" y="1962934"/>
                </a:cubicBezTo>
                <a:cubicBezTo>
                  <a:pt x="4603804" y="1951563"/>
                  <a:pt x="4613095" y="1942344"/>
                  <a:pt x="4624565" y="1942344"/>
                </a:cubicBezTo>
                <a:close/>
                <a:moveTo>
                  <a:pt x="4561699" y="1942344"/>
                </a:moveTo>
                <a:cubicBezTo>
                  <a:pt x="4573160" y="1942344"/>
                  <a:pt x="4582451" y="1951563"/>
                  <a:pt x="4582451" y="1962934"/>
                </a:cubicBezTo>
                <a:cubicBezTo>
                  <a:pt x="4582451" y="1974306"/>
                  <a:pt x="4573160" y="1983525"/>
                  <a:pt x="4561699" y="1983525"/>
                </a:cubicBezTo>
                <a:cubicBezTo>
                  <a:pt x="4550229" y="1983525"/>
                  <a:pt x="4540938" y="1974306"/>
                  <a:pt x="4540938" y="1962934"/>
                </a:cubicBezTo>
                <a:cubicBezTo>
                  <a:pt x="4540938" y="1951563"/>
                  <a:pt x="4550229" y="1942344"/>
                  <a:pt x="4561699" y="1942344"/>
                </a:cubicBezTo>
                <a:close/>
                <a:moveTo>
                  <a:pt x="4498062" y="1942344"/>
                </a:moveTo>
                <a:cubicBezTo>
                  <a:pt x="4509523" y="1942344"/>
                  <a:pt x="4518814" y="1951563"/>
                  <a:pt x="4518814" y="1962934"/>
                </a:cubicBezTo>
                <a:cubicBezTo>
                  <a:pt x="4518814" y="1974306"/>
                  <a:pt x="4509523" y="1983525"/>
                  <a:pt x="4498062" y="1983525"/>
                </a:cubicBezTo>
                <a:cubicBezTo>
                  <a:pt x="4486592" y="1983525"/>
                  <a:pt x="4477301" y="1974306"/>
                  <a:pt x="4477301" y="1962934"/>
                </a:cubicBezTo>
                <a:cubicBezTo>
                  <a:pt x="4477301" y="1951563"/>
                  <a:pt x="4486592" y="1942344"/>
                  <a:pt x="4498062" y="1942344"/>
                </a:cubicBezTo>
                <a:close/>
                <a:moveTo>
                  <a:pt x="4435107" y="1942344"/>
                </a:moveTo>
                <a:cubicBezTo>
                  <a:pt x="4446568" y="1942344"/>
                  <a:pt x="4455859" y="1951563"/>
                  <a:pt x="4455859" y="1962934"/>
                </a:cubicBezTo>
                <a:cubicBezTo>
                  <a:pt x="4455859" y="1974306"/>
                  <a:pt x="4446568" y="1983525"/>
                  <a:pt x="4435107" y="1983525"/>
                </a:cubicBezTo>
                <a:cubicBezTo>
                  <a:pt x="4423637" y="1983525"/>
                  <a:pt x="4414346" y="1974306"/>
                  <a:pt x="4414346" y="1962934"/>
                </a:cubicBezTo>
                <a:cubicBezTo>
                  <a:pt x="4414346" y="1951563"/>
                  <a:pt x="4423637" y="1942344"/>
                  <a:pt x="4435107" y="1942344"/>
                </a:cubicBezTo>
                <a:close/>
                <a:moveTo>
                  <a:pt x="4371721" y="1942344"/>
                </a:moveTo>
                <a:cubicBezTo>
                  <a:pt x="4383182" y="1942344"/>
                  <a:pt x="4392473" y="1951563"/>
                  <a:pt x="4392473" y="1962934"/>
                </a:cubicBezTo>
                <a:cubicBezTo>
                  <a:pt x="4392473" y="1974306"/>
                  <a:pt x="4383182" y="1983525"/>
                  <a:pt x="4371721" y="1983525"/>
                </a:cubicBezTo>
                <a:cubicBezTo>
                  <a:pt x="4360251" y="1983525"/>
                  <a:pt x="4350960" y="1974306"/>
                  <a:pt x="4350960" y="1962934"/>
                </a:cubicBezTo>
                <a:cubicBezTo>
                  <a:pt x="4350960" y="1951563"/>
                  <a:pt x="4360251" y="1942344"/>
                  <a:pt x="4371721" y="1942344"/>
                </a:cubicBezTo>
                <a:close/>
                <a:moveTo>
                  <a:pt x="4308855" y="1942344"/>
                </a:moveTo>
                <a:cubicBezTo>
                  <a:pt x="4320316" y="1942344"/>
                  <a:pt x="4329607" y="1951563"/>
                  <a:pt x="4329607" y="1962934"/>
                </a:cubicBezTo>
                <a:cubicBezTo>
                  <a:pt x="4329607" y="1974306"/>
                  <a:pt x="4320316" y="1983525"/>
                  <a:pt x="4308855" y="1983525"/>
                </a:cubicBezTo>
                <a:cubicBezTo>
                  <a:pt x="4297385" y="1983525"/>
                  <a:pt x="4288094" y="1974306"/>
                  <a:pt x="4288094" y="1962934"/>
                </a:cubicBezTo>
                <a:cubicBezTo>
                  <a:pt x="4288094" y="1951563"/>
                  <a:pt x="4297385" y="1942344"/>
                  <a:pt x="4308855" y="1942344"/>
                </a:cubicBezTo>
                <a:close/>
                <a:moveTo>
                  <a:pt x="4245129" y="1942344"/>
                </a:moveTo>
                <a:cubicBezTo>
                  <a:pt x="4256590" y="1942344"/>
                  <a:pt x="4265881" y="1951563"/>
                  <a:pt x="4265881" y="1962934"/>
                </a:cubicBezTo>
                <a:cubicBezTo>
                  <a:pt x="4265881" y="1974306"/>
                  <a:pt x="4256590" y="1983525"/>
                  <a:pt x="4245129" y="1983525"/>
                </a:cubicBezTo>
                <a:cubicBezTo>
                  <a:pt x="4233659" y="1983525"/>
                  <a:pt x="4224368" y="1974306"/>
                  <a:pt x="4224368" y="1962934"/>
                </a:cubicBezTo>
                <a:cubicBezTo>
                  <a:pt x="4224368" y="1951563"/>
                  <a:pt x="4233659" y="1942344"/>
                  <a:pt x="4245129" y="1942344"/>
                </a:cubicBezTo>
                <a:close/>
                <a:moveTo>
                  <a:pt x="4182263" y="1942344"/>
                </a:moveTo>
                <a:cubicBezTo>
                  <a:pt x="4193724" y="1942344"/>
                  <a:pt x="4203015" y="1951563"/>
                  <a:pt x="4203015" y="1962934"/>
                </a:cubicBezTo>
                <a:cubicBezTo>
                  <a:pt x="4203015" y="1974306"/>
                  <a:pt x="4193724" y="1983525"/>
                  <a:pt x="4182263" y="1983525"/>
                </a:cubicBezTo>
                <a:cubicBezTo>
                  <a:pt x="4170793" y="1983525"/>
                  <a:pt x="4161502" y="1974306"/>
                  <a:pt x="4161502" y="1962934"/>
                </a:cubicBezTo>
                <a:cubicBezTo>
                  <a:pt x="4161502" y="1951563"/>
                  <a:pt x="4170793" y="1942344"/>
                  <a:pt x="4182263" y="1942344"/>
                </a:cubicBezTo>
                <a:close/>
                <a:moveTo>
                  <a:pt x="4056352" y="1942344"/>
                </a:moveTo>
                <a:cubicBezTo>
                  <a:pt x="4067813" y="1942344"/>
                  <a:pt x="4077104" y="1951563"/>
                  <a:pt x="4077104" y="1962934"/>
                </a:cubicBezTo>
                <a:cubicBezTo>
                  <a:pt x="4077104" y="1974306"/>
                  <a:pt x="4067813" y="1983525"/>
                  <a:pt x="4056352" y="1983525"/>
                </a:cubicBezTo>
                <a:cubicBezTo>
                  <a:pt x="4044882" y="1983525"/>
                  <a:pt x="4035591" y="1974306"/>
                  <a:pt x="4035591" y="1962934"/>
                </a:cubicBezTo>
                <a:cubicBezTo>
                  <a:pt x="4035591" y="1951563"/>
                  <a:pt x="4044882" y="1942344"/>
                  <a:pt x="4056352" y="1942344"/>
                </a:cubicBezTo>
                <a:close/>
                <a:moveTo>
                  <a:pt x="3992625" y="1942344"/>
                </a:moveTo>
                <a:cubicBezTo>
                  <a:pt x="4004086" y="1942344"/>
                  <a:pt x="4013377" y="1951563"/>
                  <a:pt x="4013377" y="1962934"/>
                </a:cubicBezTo>
                <a:cubicBezTo>
                  <a:pt x="4013377" y="1974306"/>
                  <a:pt x="4004086" y="1983525"/>
                  <a:pt x="3992625" y="1983525"/>
                </a:cubicBezTo>
                <a:cubicBezTo>
                  <a:pt x="3981155" y="1983525"/>
                  <a:pt x="3971864" y="1974306"/>
                  <a:pt x="3971864" y="1962934"/>
                </a:cubicBezTo>
                <a:cubicBezTo>
                  <a:pt x="3971864" y="1951563"/>
                  <a:pt x="3981155" y="1942344"/>
                  <a:pt x="3992625" y="1942344"/>
                </a:cubicBezTo>
                <a:close/>
                <a:moveTo>
                  <a:pt x="3929670" y="1942344"/>
                </a:moveTo>
                <a:cubicBezTo>
                  <a:pt x="3941131" y="1942344"/>
                  <a:pt x="3950422" y="1951563"/>
                  <a:pt x="3950422" y="1962934"/>
                </a:cubicBezTo>
                <a:cubicBezTo>
                  <a:pt x="3950422" y="1974306"/>
                  <a:pt x="3941131" y="1983525"/>
                  <a:pt x="3929670" y="1983525"/>
                </a:cubicBezTo>
                <a:cubicBezTo>
                  <a:pt x="3918200" y="1983525"/>
                  <a:pt x="3908909" y="1974306"/>
                  <a:pt x="3908909" y="1962934"/>
                </a:cubicBezTo>
                <a:cubicBezTo>
                  <a:pt x="3908909" y="1951563"/>
                  <a:pt x="3918200" y="1942344"/>
                  <a:pt x="3929670" y="1942344"/>
                </a:cubicBezTo>
                <a:close/>
                <a:moveTo>
                  <a:pt x="3873208" y="1942003"/>
                </a:moveTo>
                <a:cubicBezTo>
                  <a:pt x="3884669" y="1942003"/>
                  <a:pt x="3893960" y="1951222"/>
                  <a:pt x="3893960" y="1962593"/>
                </a:cubicBezTo>
                <a:cubicBezTo>
                  <a:pt x="3893960" y="1973965"/>
                  <a:pt x="3884669" y="1983184"/>
                  <a:pt x="3873208" y="1983184"/>
                </a:cubicBezTo>
                <a:cubicBezTo>
                  <a:pt x="3861738" y="1983184"/>
                  <a:pt x="3852447" y="1973965"/>
                  <a:pt x="3852447" y="1962593"/>
                </a:cubicBezTo>
                <a:cubicBezTo>
                  <a:pt x="3852447" y="1951222"/>
                  <a:pt x="3861738" y="1942003"/>
                  <a:pt x="3873208" y="1942003"/>
                </a:cubicBezTo>
                <a:close/>
                <a:moveTo>
                  <a:pt x="3810423" y="1942003"/>
                </a:moveTo>
                <a:cubicBezTo>
                  <a:pt x="3821884" y="1942003"/>
                  <a:pt x="3831175" y="1951222"/>
                  <a:pt x="3831175" y="1962593"/>
                </a:cubicBezTo>
                <a:cubicBezTo>
                  <a:pt x="3831175" y="1973965"/>
                  <a:pt x="3821884" y="1983184"/>
                  <a:pt x="3810423" y="1983184"/>
                </a:cubicBezTo>
                <a:cubicBezTo>
                  <a:pt x="3798953" y="1983184"/>
                  <a:pt x="3789662" y="1973965"/>
                  <a:pt x="3789662" y="1962593"/>
                </a:cubicBezTo>
                <a:cubicBezTo>
                  <a:pt x="3789662" y="1951222"/>
                  <a:pt x="3798953" y="1942003"/>
                  <a:pt x="3810423" y="1942003"/>
                </a:cubicBezTo>
                <a:close/>
                <a:moveTo>
                  <a:pt x="2294391" y="1942003"/>
                </a:moveTo>
                <a:cubicBezTo>
                  <a:pt x="2305852" y="1942003"/>
                  <a:pt x="2315143" y="1951222"/>
                  <a:pt x="2315143" y="1962593"/>
                </a:cubicBezTo>
                <a:cubicBezTo>
                  <a:pt x="2315143" y="1973965"/>
                  <a:pt x="2305852" y="1983184"/>
                  <a:pt x="2294391" y="1983184"/>
                </a:cubicBezTo>
                <a:cubicBezTo>
                  <a:pt x="2282921" y="1983184"/>
                  <a:pt x="2273630" y="1973965"/>
                  <a:pt x="2273630" y="1962593"/>
                </a:cubicBezTo>
                <a:cubicBezTo>
                  <a:pt x="2273630" y="1951222"/>
                  <a:pt x="2282921" y="1942003"/>
                  <a:pt x="2294391" y="1942003"/>
                </a:cubicBezTo>
                <a:close/>
                <a:moveTo>
                  <a:pt x="2104673" y="1942003"/>
                </a:moveTo>
                <a:cubicBezTo>
                  <a:pt x="2116134" y="1942003"/>
                  <a:pt x="2125425" y="1951222"/>
                  <a:pt x="2125425" y="1962593"/>
                </a:cubicBezTo>
                <a:cubicBezTo>
                  <a:pt x="2125425" y="1973965"/>
                  <a:pt x="2116134" y="1983184"/>
                  <a:pt x="2104673" y="1983184"/>
                </a:cubicBezTo>
                <a:cubicBezTo>
                  <a:pt x="2093203" y="1983184"/>
                  <a:pt x="2083912" y="1973965"/>
                  <a:pt x="2083912" y="1962593"/>
                </a:cubicBezTo>
                <a:cubicBezTo>
                  <a:pt x="2083912" y="1951222"/>
                  <a:pt x="2093203" y="1942003"/>
                  <a:pt x="2104673" y="1942003"/>
                </a:cubicBezTo>
                <a:close/>
                <a:moveTo>
                  <a:pt x="2041798" y="1942003"/>
                </a:moveTo>
                <a:cubicBezTo>
                  <a:pt x="2053259" y="1942003"/>
                  <a:pt x="2062550" y="1951222"/>
                  <a:pt x="2062550" y="1962593"/>
                </a:cubicBezTo>
                <a:cubicBezTo>
                  <a:pt x="2062550" y="1973965"/>
                  <a:pt x="2053259" y="1983184"/>
                  <a:pt x="2041798" y="1983184"/>
                </a:cubicBezTo>
                <a:cubicBezTo>
                  <a:pt x="2030328" y="1983184"/>
                  <a:pt x="2021037" y="1973965"/>
                  <a:pt x="2021037" y="1962593"/>
                </a:cubicBezTo>
                <a:cubicBezTo>
                  <a:pt x="2021037" y="1951222"/>
                  <a:pt x="2030328" y="1942003"/>
                  <a:pt x="2041798" y="1942003"/>
                </a:cubicBezTo>
                <a:close/>
                <a:moveTo>
                  <a:pt x="1978080" y="1942003"/>
                </a:moveTo>
                <a:cubicBezTo>
                  <a:pt x="1989541" y="1942003"/>
                  <a:pt x="1998832" y="1951222"/>
                  <a:pt x="1998832" y="1962593"/>
                </a:cubicBezTo>
                <a:cubicBezTo>
                  <a:pt x="1998832" y="1973965"/>
                  <a:pt x="1989541" y="1983184"/>
                  <a:pt x="1978080" y="1983184"/>
                </a:cubicBezTo>
                <a:cubicBezTo>
                  <a:pt x="1966610" y="1983184"/>
                  <a:pt x="1957319" y="1973965"/>
                  <a:pt x="1957319" y="1962593"/>
                </a:cubicBezTo>
                <a:cubicBezTo>
                  <a:pt x="1957319" y="1951222"/>
                  <a:pt x="1966610" y="1942003"/>
                  <a:pt x="1978080" y="1942003"/>
                </a:cubicBezTo>
                <a:close/>
                <a:moveTo>
                  <a:pt x="1599406" y="1942003"/>
                </a:moveTo>
                <a:cubicBezTo>
                  <a:pt x="1610867" y="1942003"/>
                  <a:pt x="1620158" y="1951222"/>
                  <a:pt x="1620158" y="1962593"/>
                </a:cubicBezTo>
                <a:cubicBezTo>
                  <a:pt x="1620158" y="1973965"/>
                  <a:pt x="1610867" y="1983184"/>
                  <a:pt x="1599406" y="1983184"/>
                </a:cubicBezTo>
                <a:cubicBezTo>
                  <a:pt x="1587936" y="1983184"/>
                  <a:pt x="1578645" y="1973965"/>
                  <a:pt x="1578645" y="1962593"/>
                </a:cubicBezTo>
                <a:cubicBezTo>
                  <a:pt x="1578645" y="1951222"/>
                  <a:pt x="1587936" y="1942003"/>
                  <a:pt x="1599406" y="1942003"/>
                </a:cubicBezTo>
                <a:close/>
                <a:moveTo>
                  <a:pt x="1536621" y="1942003"/>
                </a:moveTo>
                <a:cubicBezTo>
                  <a:pt x="1548082" y="1942003"/>
                  <a:pt x="1557373" y="1951222"/>
                  <a:pt x="1557373" y="1962593"/>
                </a:cubicBezTo>
                <a:cubicBezTo>
                  <a:pt x="1557373" y="1973965"/>
                  <a:pt x="1548082" y="1983184"/>
                  <a:pt x="1536621" y="1983184"/>
                </a:cubicBezTo>
                <a:cubicBezTo>
                  <a:pt x="1525151" y="1983184"/>
                  <a:pt x="1515860" y="1973965"/>
                  <a:pt x="1515860" y="1962593"/>
                </a:cubicBezTo>
                <a:cubicBezTo>
                  <a:pt x="1515860" y="1951222"/>
                  <a:pt x="1525151" y="1942003"/>
                  <a:pt x="1536621" y="1942003"/>
                </a:cubicBezTo>
                <a:close/>
                <a:moveTo>
                  <a:pt x="1472904" y="1942003"/>
                </a:moveTo>
                <a:cubicBezTo>
                  <a:pt x="1484365" y="1942003"/>
                  <a:pt x="1493656" y="1951222"/>
                  <a:pt x="1493656" y="1962593"/>
                </a:cubicBezTo>
                <a:cubicBezTo>
                  <a:pt x="1493656" y="1973965"/>
                  <a:pt x="1484365" y="1983184"/>
                  <a:pt x="1472904" y="1983184"/>
                </a:cubicBezTo>
                <a:cubicBezTo>
                  <a:pt x="1461434" y="1983184"/>
                  <a:pt x="1452143" y="1973965"/>
                  <a:pt x="1452143" y="1962593"/>
                </a:cubicBezTo>
                <a:cubicBezTo>
                  <a:pt x="1452143" y="1951222"/>
                  <a:pt x="1461434" y="1942003"/>
                  <a:pt x="1472904" y="1942003"/>
                </a:cubicBezTo>
                <a:close/>
                <a:moveTo>
                  <a:pt x="1410029" y="1942003"/>
                </a:moveTo>
                <a:cubicBezTo>
                  <a:pt x="1421490" y="1942003"/>
                  <a:pt x="1430781" y="1951222"/>
                  <a:pt x="1430781" y="1962593"/>
                </a:cubicBezTo>
                <a:cubicBezTo>
                  <a:pt x="1430781" y="1973965"/>
                  <a:pt x="1421490" y="1983184"/>
                  <a:pt x="1410029" y="1983184"/>
                </a:cubicBezTo>
                <a:cubicBezTo>
                  <a:pt x="1398559" y="1983184"/>
                  <a:pt x="1389268" y="1973965"/>
                  <a:pt x="1389268" y="1962593"/>
                </a:cubicBezTo>
                <a:cubicBezTo>
                  <a:pt x="1389268" y="1951222"/>
                  <a:pt x="1398559" y="1942003"/>
                  <a:pt x="1410029" y="1942003"/>
                </a:cubicBezTo>
                <a:close/>
                <a:moveTo>
                  <a:pt x="1346563" y="1942003"/>
                </a:moveTo>
                <a:cubicBezTo>
                  <a:pt x="1358024" y="1942003"/>
                  <a:pt x="1367315" y="1951222"/>
                  <a:pt x="1367315" y="1962593"/>
                </a:cubicBezTo>
                <a:cubicBezTo>
                  <a:pt x="1367315" y="1973965"/>
                  <a:pt x="1358024" y="1983184"/>
                  <a:pt x="1346563" y="1983184"/>
                </a:cubicBezTo>
                <a:cubicBezTo>
                  <a:pt x="1335093" y="1983184"/>
                  <a:pt x="1325802" y="1973965"/>
                  <a:pt x="1325802" y="1962593"/>
                </a:cubicBezTo>
                <a:cubicBezTo>
                  <a:pt x="1325802" y="1951222"/>
                  <a:pt x="1335093" y="1942003"/>
                  <a:pt x="1346563" y="1942003"/>
                </a:cubicBezTo>
                <a:close/>
                <a:moveTo>
                  <a:pt x="1283778" y="1942003"/>
                </a:moveTo>
                <a:cubicBezTo>
                  <a:pt x="1295239" y="1942003"/>
                  <a:pt x="1304530" y="1951222"/>
                  <a:pt x="1304530" y="1962593"/>
                </a:cubicBezTo>
                <a:cubicBezTo>
                  <a:pt x="1304530" y="1973965"/>
                  <a:pt x="1295239" y="1983184"/>
                  <a:pt x="1283778" y="1983184"/>
                </a:cubicBezTo>
                <a:cubicBezTo>
                  <a:pt x="1272308" y="1983184"/>
                  <a:pt x="1263017" y="1973965"/>
                  <a:pt x="1263017" y="1962593"/>
                </a:cubicBezTo>
                <a:cubicBezTo>
                  <a:pt x="1263017" y="1951222"/>
                  <a:pt x="1272308" y="1942003"/>
                  <a:pt x="1283778" y="1942003"/>
                </a:cubicBezTo>
                <a:close/>
                <a:moveTo>
                  <a:pt x="1220060" y="1942003"/>
                </a:moveTo>
                <a:cubicBezTo>
                  <a:pt x="1231521" y="1942003"/>
                  <a:pt x="1240812" y="1951222"/>
                  <a:pt x="1240812" y="1962593"/>
                </a:cubicBezTo>
                <a:cubicBezTo>
                  <a:pt x="1240812" y="1973965"/>
                  <a:pt x="1231521" y="1983184"/>
                  <a:pt x="1220060" y="1983184"/>
                </a:cubicBezTo>
                <a:cubicBezTo>
                  <a:pt x="1208590" y="1983184"/>
                  <a:pt x="1199299" y="1973965"/>
                  <a:pt x="1199299" y="1962593"/>
                </a:cubicBezTo>
                <a:cubicBezTo>
                  <a:pt x="1199299" y="1951222"/>
                  <a:pt x="1208590" y="1942003"/>
                  <a:pt x="1220060" y="1942003"/>
                </a:cubicBezTo>
                <a:close/>
                <a:moveTo>
                  <a:pt x="1157185" y="1942003"/>
                </a:moveTo>
                <a:cubicBezTo>
                  <a:pt x="1168646" y="1942003"/>
                  <a:pt x="1177937" y="1951222"/>
                  <a:pt x="1177937" y="1962593"/>
                </a:cubicBezTo>
                <a:cubicBezTo>
                  <a:pt x="1177937" y="1973965"/>
                  <a:pt x="1168646" y="1983184"/>
                  <a:pt x="1157185" y="1983184"/>
                </a:cubicBezTo>
                <a:cubicBezTo>
                  <a:pt x="1145715" y="1983184"/>
                  <a:pt x="1136424" y="1973965"/>
                  <a:pt x="1136424" y="1962593"/>
                </a:cubicBezTo>
                <a:cubicBezTo>
                  <a:pt x="1136424" y="1951222"/>
                  <a:pt x="1145715" y="1942003"/>
                  <a:pt x="1157185" y="1942003"/>
                </a:cubicBezTo>
                <a:close/>
                <a:moveTo>
                  <a:pt x="1093979" y="1942003"/>
                </a:moveTo>
                <a:cubicBezTo>
                  <a:pt x="1105440" y="1942003"/>
                  <a:pt x="1114731" y="1951222"/>
                  <a:pt x="1114731" y="1962593"/>
                </a:cubicBezTo>
                <a:cubicBezTo>
                  <a:pt x="1114731" y="1973965"/>
                  <a:pt x="1105440" y="1983184"/>
                  <a:pt x="1093979" y="1983184"/>
                </a:cubicBezTo>
                <a:cubicBezTo>
                  <a:pt x="1082509" y="1983184"/>
                  <a:pt x="1073218" y="1973965"/>
                  <a:pt x="1073218" y="1962593"/>
                </a:cubicBezTo>
                <a:cubicBezTo>
                  <a:pt x="1073218" y="1951222"/>
                  <a:pt x="1082509" y="1942003"/>
                  <a:pt x="1093979" y="1942003"/>
                </a:cubicBezTo>
                <a:close/>
                <a:moveTo>
                  <a:pt x="1031194" y="1942003"/>
                </a:moveTo>
                <a:cubicBezTo>
                  <a:pt x="1042655" y="1942003"/>
                  <a:pt x="1051946" y="1951222"/>
                  <a:pt x="1051946" y="1962593"/>
                </a:cubicBezTo>
                <a:cubicBezTo>
                  <a:pt x="1051946" y="1973965"/>
                  <a:pt x="1042655" y="1983184"/>
                  <a:pt x="1031194" y="1983184"/>
                </a:cubicBezTo>
                <a:cubicBezTo>
                  <a:pt x="1019724" y="1983184"/>
                  <a:pt x="1010433" y="1973965"/>
                  <a:pt x="1010433" y="1962593"/>
                </a:cubicBezTo>
                <a:cubicBezTo>
                  <a:pt x="1010433" y="1951222"/>
                  <a:pt x="1019724" y="1942003"/>
                  <a:pt x="1031194" y="1942003"/>
                </a:cubicBezTo>
                <a:close/>
                <a:moveTo>
                  <a:pt x="967467" y="1942003"/>
                </a:moveTo>
                <a:cubicBezTo>
                  <a:pt x="978928" y="1942003"/>
                  <a:pt x="988219" y="1951222"/>
                  <a:pt x="988219" y="1962593"/>
                </a:cubicBezTo>
                <a:cubicBezTo>
                  <a:pt x="988219" y="1973965"/>
                  <a:pt x="978928" y="1983184"/>
                  <a:pt x="967467" y="1983184"/>
                </a:cubicBezTo>
                <a:cubicBezTo>
                  <a:pt x="955997" y="1983184"/>
                  <a:pt x="946706" y="1973965"/>
                  <a:pt x="946706" y="1962593"/>
                </a:cubicBezTo>
                <a:cubicBezTo>
                  <a:pt x="946706" y="1951222"/>
                  <a:pt x="955997" y="1942003"/>
                  <a:pt x="967467" y="1942003"/>
                </a:cubicBezTo>
                <a:close/>
                <a:moveTo>
                  <a:pt x="904601" y="1942003"/>
                </a:moveTo>
                <a:cubicBezTo>
                  <a:pt x="916062" y="1942003"/>
                  <a:pt x="925353" y="1951222"/>
                  <a:pt x="925353" y="1962593"/>
                </a:cubicBezTo>
                <a:cubicBezTo>
                  <a:pt x="925353" y="1973965"/>
                  <a:pt x="916062" y="1983184"/>
                  <a:pt x="904601" y="1983184"/>
                </a:cubicBezTo>
                <a:cubicBezTo>
                  <a:pt x="893131" y="1983184"/>
                  <a:pt x="883840" y="1973965"/>
                  <a:pt x="883840" y="1962593"/>
                </a:cubicBezTo>
                <a:cubicBezTo>
                  <a:pt x="883840" y="1951222"/>
                  <a:pt x="893131" y="1942003"/>
                  <a:pt x="904601" y="1942003"/>
                </a:cubicBezTo>
                <a:close/>
                <a:moveTo>
                  <a:pt x="841476" y="1942003"/>
                </a:moveTo>
                <a:cubicBezTo>
                  <a:pt x="852937" y="1942003"/>
                  <a:pt x="862228" y="1951222"/>
                  <a:pt x="862228" y="1962593"/>
                </a:cubicBezTo>
                <a:cubicBezTo>
                  <a:pt x="862228" y="1973965"/>
                  <a:pt x="852937" y="1983184"/>
                  <a:pt x="841476" y="1983184"/>
                </a:cubicBezTo>
                <a:cubicBezTo>
                  <a:pt x="830006" y="1983184"/>
                  <a:pt x="820715" y="1973965"/>
                  <a:pt x="820715" y="1962593"/>
                </a:cubicBezTo>
                <a:cubicBezTo>
                  <a:pt x="820715" y="1951222"/>
                  <a:pt x="830006" y="1942003"/>
                  <a:pt x="841476" y="1942003"/>
                </a:cubicBezTo>
                <a:close/>
                <a:moveTo>
                  <a:pt x="778610" y="1942003"/>
                </a:moveTo>
                <a:cubicBezTo>
                  <a:pt x="790071" y="1942003"/>
                  <a:pt x="799362" y="1951222"/>
                  <a:pt x="799362" y="1962593"/>
                </a:cubicBezTo>
                <a:cubicBezTo>
                  <a:pt x="799362" y="1973965"/>
                  <a:pt x="790071" y="1983184"/>
                  <a:pt x="778610" y="1983184"/>
                </a:cubicBezTo>
                <a:cubicBezTo>
                  <a:pt x="767140" y="1983184"/>
                  <a:pt x="757849" y="1973965"/>
                  <a:pt x="757849" y="1962593"/>
                </a:cubicBezTo>
                <a:cubicBezTo>
                  <a:pt x="757849" y="1951222"/>
                  <a:pt x="767140" y="1942003"/>
                  <a:pt x="778610" y="1942003"/>
                </a:cubicBezTo>
                <a:close/>
                <a:moveTo>
                  <a:pt x="714883" y="1942003"/>
                </a:moveTo>
                <a:cubicBezTo>
                  <a:pt x="726344" y="1942003"/>
                  <a:pt x="735635" y="1951222"/>
                  <a:pt x="735635" y="1962593"/>
                </a:cubicBezTo>
                <a:cubicBezTo>
                  <a:pt x="735635" y="1973965"/>
                  <a:pt x="726344" y="1983184"/>
                  <a:pt x="714883" y="1983184"/>
                </a:cubicBezTo>
                <a:cubicBezTo>
                  <a:pt x="703413" y="1983184"/>
                  <a:pt x="694122" y="1973965"/>
                  <a:pt x="694122" y="1962593"/>
                </a:cubicBezTo>
                <a:cubicBezTo>
                  <a:pt x="694122" y="1951222"/>
                  <a:pt x="703413" y="1942003"/>
                  <a:pt x="714883" y="1942003"/>
                </a:cubicBezTo>
                <a:close/>
                <a:moveTo>
                  <a:pt x="273175" y="1942003"/>
                </a:moveTo>
                <a:cubicBezTo>
                  <a:pt x="284634" y="1942003"/>
                  <a:pt x="293926" y="1951222"/>
                  <a:pt x="293926" y="1962593"/>
                </a:cubicBezTo>
                <a:cubicBezTo>
                  <a:pt x="293926" y="1973965"/>
                  <a:pt x="284634" y="1983184"/>
                  <a:pt x="273175" y="1983184"/>
                </a:cubicBezTo>
                <a:cubicBezTo>
                  <a:pt x="261704" y="1983184"/>
                  <a:pt x="252414" y="1973965"/>
                  <a:pt x="252414" y="1962593"/>
                </a:cubicBezTo>
                <a:cubicBezTo>
                  <a:pt x="252414" y="1951222"/>
                  <a:pt x="261704" y="1942003"/>
                  <a:pt x="273175" y="1942003"/>
                </a:cubicBezTo>
                <a:close/>
                <a:moveTo>
                  <a:pt x="146582" y="1942003"/>
                </a:moveTo>
                <a:cubicBezTo>
                  <a:pt x="158044" y="1942003"/>
                  <a:pt x="167334" y="1951222"/>
                  <a:pt x="167334" y="1962593"/>
                </a:cubicBezTo>
                <a:cubicBezTo>
                  <a:pt x="167334" y="1973965"/>
                  <a:pt x="158044" y="1983184"/>
                  <a:pt x="146582" y="1983184"/>
                </a:cubicBezTo>
                <a:cubicBezTo>
                  <a:pt x="135112" y="1983184"/>
                  <a:pt x="125821" y="1973965"/>
                  <a:pt x="125821" y="1962593"/>
                </a:cubicBezTo>
                <a:cubicBezTo>
                  <a:pt x="125821" y="1951222"/>
                  <a:pt x="135112" y="1942003"/>
                  <a:pt x="146582" y="1942003"/>
                </a:cubicBezTo>
                <a:close/>
                <a:moveTo>
                  <a:pt x="7403462" y="1879720"/>
                </a:moveTo>
                <a:cubicBezTo>
                  <a:pt x="7414923" y="1879720"/>
                  <a:pt x="7424214" y="1888939"/>
                  <a:pt x="7424214" y="1900310"/>
                </a:cubicBezTo>
                <a:cubicBezTo>
                  <a:pt x="7424214" y="1911682"/>
                  <a:pt x="7414923" y="1920901"/>
                  <a:pt x="7403462" y="1920901"/>
                </a:cubicBezTo>
                <a:cubicBezTo>
                  <a:pt x="7391992" y="1920901"/>
                  <a:pt x="7382701" y="1911682"/>
                  <a:pt x="7382701" y="1900310"/>
                </a:cubicBezTo>
                <a:cubicBezTo>
                  <a:pt x="7382701" y="1888939"/>
                  <a:pt x="7391992" y="1879720"/>
                  <a:pt x="7403462" y="1879720"/>
                </a:cubicBezTo>
                <a:close/>
                <a:moveTo>
                  <a:pt x="7340677" y="1879720"/>
                </a:moveTo>
                <a:cubicBezTo>
                  <a:pt x="7352138" y="1879720"/>
                  <a:pt x="7361429" y="1888939"/>
                  <a:pt x="7361429" y="1900310"/>
                </a:cubicBezTo>
                <a:cubicBezTo>
                  <a:pt x="7361429" y="1911682"/>
                  <a:pt x="7352138" y="1920901"/>
                  <a:pt x="7340677" y="1920901"/>
                </a:cubicBezTo>
                <a:cubicBezTo>
                  <a:pt x="7329207" y="1920901"/>
                  <a:pt x="7319916" y="1911682"/>
                  <a:pt x="7319916" y="1900310"/>
                </a:cubicBezTo>
                <a:cubicBezTo>
                  <a:pt x="7319916" y="1888939"/>
                  <a:pt x="7329207" y="1879720"/>
                  <a:pt x="7340677" y="1879720"/>
                </a:cubicBezTo>
                <a:close/>
                <a:moveTo>
                  <a:pt x="7276950" y="1879720"/>
                </a:moveTo>
                <a:cubicBezTo>
                  <a:pt x="7288411" y="1879720"/>
                  <a:pt x="7297702" y="1888939"/>
                  <a:pt x="7297702" y="1900310"/>
                </a:cubicBezTo>
                <a:cubicBezTo>
                  <a:pt x="7297702" y="1911682"/>
                  <a:pt x="7288411" y="1920901"/>
                  <a:pt x="7276950" y="1920901"/>
                </a:cubicBezTo>
                <a:cubicBezTo>
                  <a:pt x="7265480" y="1920901"/>
                  <a:pt x="7256189" y="1911682"/>
                  <a:pt x="7256189" y="1900310"/>
                </a:cubicBezTo>
                <a:cubicBezTo>
                  <a:pt x="7256189" y="1888939"/>
                  <a:pt x="7265480" y="1879720"/>
                  <a:pt x="7276950" y="1879720"/>
                </a:cubicBezTo>
                <a:close/>
                <a:moveTo>
                  <a:pt x="7214084" y="1879720"/>
                </a:moveTo>
                <a:cubicBezTo>
                  <a:pt x="7225545" y="1879720"/>
                  <a:pt x="7234836" y="1888939"/>
                  <a:pt x="7234836" y="1900310"/>
                </a:cubicBezTo>
                <a:cubicBezTo>
                  <a:pt x="7234836" y="1911682"/>
                  <a:pt x="7225545" y="1920901"/>
                  <a:pt x="7214084" y="1920901"/>
                </a:cubicBezTo>
                <a:cubicBezTo>
                  <a:pt x="7202614" y="1920901"/>
                  <a:pt x="7193323" y="1911682"/>
                  <a:pt x="7193323" y="1900310"/>
                </a:cubicBezTo>
                <a:cubicBezTo>
                  <a:pt x="7193323" y="1888939"/>
                  <a:pt x="7202614" y="1879720"/>
                  <a:pt x="7214084" y="1879720"/>
                </a:cubicBezTo>
                <a:close/>
                <a:moveTo>
                  <a:pt x="7024366" y="1879720"/>
                </a:moveTo>
                <a:cubicBezTo>
                  <a:pt x="7035827" y="1879720"/>
                  <a:pt x="7045118" y="1888939"/>
                  <a:pt x="7045118" y="1900310"/>
                </a:cubicBezTo>
                <a:cubicBezTo>
                  <a:pt x="7045118" y="1911682"/>
                  <a:pt x="7035827" y="1920901"/>
                  <a:pt x="7024366" y="1920901"/>
                </a:cubicBezTo>
                <a:cubicBezTo>
                  <a:pt x="7012896" y="1920901"/>
                  <a:pt x="7003605" y="1911682"/>
                  <a:pt x="7003605" y="1900310"/>
                </a:cubicBezTo>
                <a:cubicBezTo>
                  <a:pt x="7003605" y="1888939"/>
                  <a:pt x="7012896" y="1879720"/>
                  <a:pt x="7024366" y="1879720"/>
                </a:cubicBezTo>
                <a:close/>
                <a:moveTo>
                  <a:pt x="6961411" y="1879720"/>
                </a:moveTo>
                <a:cubicBezTo>
                  <a:pt x="6972872" y="1879720"/>
                  <a:pt x="6982163" y="1888939"/>
                  <a:pt x="6982163" y="1900310"/>
                </a:cubicBezTo>
                <a:cubicBezTo>
                  <a:pt x="6982163" y="1911682"/>
                  <a:pt x="6972872" y="1920901"/>
                  <a:pt x="6961411" y="1920901"/>
                </a:cubicBezTo>
                <a:cubicBezTo>
                  <a:pt x="6949941" y="1920901"/>
                  <a:pt x="6940650" y="1911682"/>
                  <a:pt x="6940650" y="1900310"/>
                </a:cubicBezTo>
                <a:cubicBezTo>
                  <a:pt x="6940650" y="1888939"/>
                  <a:pt x="6949941" y="1879720"/>
                  <a:pt x="6961411" y="1879720"/>
                </a:cubicBezTo>
                <a:close/>
                <a:moveTo>
                  <a:pt x="6898366" y="1879720"/>
                </a:moveTo>
                <a:cubicBezTo>
                  <a:pt x="6909827" y="1879720"/>
                  <a:pt x="6919118" y="1888939"/>
                  <a:pt x="6919118" y="1900310"/>
                </a:cubicBezTo>
                <a:cubicBezTo>
                  <a:pt x="6919118" y="1911682"/>
                  <a:pt x="6909827" y="1920901"/>
                  <a:pt x="6898366" y="1920901"/>
                </a:cubicBezTo>
                <a:cubicBezTo>
                  <a:pt x="6886896" y="1920901"/>
                  <a:pt x="6877605" y="1911682"/>
                  <a:pt x="6877605" y="1900310"/>
                </a:cubicBezTo>
                <a:cubicBezTo>
                  <a:pt x="6877605" y="1888939"/>
                  <a:pt x="6886896" y="1879720"/>
                  <a:pt x="6898366" y="1879720"/>
                </a:cubicBezTo>
                <a:close/>
                <a:moveTo>
                  <a:pt x="6835500" y="1879720"/>
                </a:moveTo>
                <a:cubicBezTo>
                  <a:pt x="6846961" y="1879720"/>
                  <a:pt x="6856252" y="1888939"/>
                  <a:pt x="6856252" y="1900310"/>
                </a:cubicBezTo>
                <a:cubicBezTo>
                  <a:pt x="6856252" y="1911682"/>
                  <a:pt x="6846961" y="1920901"/>
                  <a:pt x="6835500" y="1920901"/>
                </a:cubicBezTo>
                <a:cubicBezTo>
                  <a:pt x="6824030" y="1920901"/>
                  <a:pt x="6814739" y="1911682"/>
                  <a:pt x="6814739" y="1900310"/>
                </a:cubicBezTo>
                <a:cubicBezTo>
                  <a:pt x="6814739" y="1888939"/>
                  <a:pt x="6824030" y="1879720"/>
                  <a:pt x="6835500" y="1879720"/>
                </a:cubicBezTo>
                <a:close/>
                <a:moveTo>
                  <a:pt x="6771774" y="1879720"/>
                </a:moveTo>
                <a:cubicBezTo>
                  <a:pt x="6783235" y="1879720"/>
                  <a:pt x="6792526" y="1888939"/>
                  <a:pt x="6792526" y="1900310"/>
                </a:cubicBezTo>
                <a:cubicBezTo>
                  <a:pt x="6792526" y="1911682"/>
                  <a:pt x="6783235" y="1920901"/>
                  <a:pt x="6771774" y="1920901"/>
                </a:cubicBezTo>
                <a:cubicBezTo>
                  <a:pt x="6760304" y="1920901"/>
                  <a:pt x="6751013" y="1911682"/>
                  <a:pt x="6751013" y="1900310"/>
                </a:cubicBezTo>
                <a:cubicBezTo>
                  <a:pt x="6751013" y="1888939"/>
                  <a:pt x="6760304" y="1879720"/>
                  <a:pt x="6771774" y="1879720"/>
                </a:cubicBezTo>
                <a:close/>
                <a:moveTo>
                  <a:pt x="6708908" y="1879720"/>
                </a:moveTo>
                <a:cubicBezTo>
                  <a:pt x="6720369" y="1879720"/>
                  <a:pt x="6729660" y="1888939"/>
                  <a:pt x="6729660" y="1900310"/>
                </a:cubicBezTo>
                <a:cubicBezTo>
                  <a:pt x="6729660" y="1911682"/>
                  <a:pt x="6720369" y="1920901"/>
                  <a:pt x="6708908" y="1920901"/>
                </a:cubicBezTo>
                <a:cubicBezTo>
                  <a:pt x="6697438" y="1920901"/>
                  <a:pt x="6688147" y="1911682"/>
                  <a:pt x="6688147" y="1900310"/>
                </a:cubicBezTo>
                <a:cubicBezTo>
                  <a:pt x="6688147" y="1888939"/>
                  <a:pt x="6697438" y="1879720"/>
                  <a:pt x="6708908" y="1879720"/>
                </a:cubicBezTo>
                <a:close/>
                <a:moveTo>
                  <a:pt x="6645692" y="1879720"/>
                </a:moveTo>
                <a:cubicBezTo>
                  <a:pt x="6657153" y="1879720"/>
                  <a:pt x="6666444" y="1888939"/>
                  <a:pt x="6666444" y="1900310"/>
                </a:cubicBezTo>
                <a:cubicBezTo>
                  <a:pt x="6666444" y="1911682"/>
                  <a:pt x="6657153" y="1920901"/>
                  <a:pt x="6645692" y="1920901"/>
                </a:cubicBezTo>
                <a:cubicBezTo>
                  <a:pt x="6634222" y="1920901"/>
                  <a:pt x="6624931" y="1911682"/>
                  <a:pt x="6624931" y="1900310"/>
                </a:cubicBezTo>
                <a:cubicBezTo>
                  <a:pt x="6624931" y="1888939"/>
                  <a:pt x="6634222" y="1879720"/>
                  <a:pt x="6645692" y="1879720"/>
                </a:cubicBezTo>
                <a:close/>
                <a:moveTo>
                  <a:pt x="6582907" y="1879720"/>
                </a:moveTo>
                <a:cubicBezTo>
                  <a:pt x="6594368" y="1879720"/>
                  <a:pt x="6603659" y="1888939"/>
                  <a:pt x="6603659" y="1900310"/>
                </a:cubicBezTo>
                <a:cubicBezTo>
                  <a:pt x="6603659" y="1911682"/>
                  <a:pt x="6594368" y="1920901"/>
                  <a:pt x="6582907" y="1920901"/>
                </a:cubicBezTo>
                <a:cubicBezTo>
                  <a:pt x="6571437" y="1920901"/>
                  <a:pt x="6562146" y="1911682"/>
                  <a:pt x="6562146" y="1900310"/>
                </a:cubicBezTo>
                <a:cubicBezTo>
                  <a:pt x="6562146" y="1888939"/>
                  <a:pt x="6571437" y="1879720"/>
                  <a:pt x="6582907" y="1879720"/>
                </a:cubicBezTo>
                <a:close/>
                <a:moveTo>
                  <a:pt x="6519190" y="1879720"/>
                </a:moveTo>
                <a:cubicBezTo>
                  <a:pt x="6530651" y="1879720"/>
                  <a:pt x="6539942" y="1888939"/>
                  <a:pt x="6539942" y="1900310"/>
                </a:cubicBezTo>
                <a:cubicBezTo>
                  <a:pt x="6539942" y="1911682"/>
                  <a:pt x="6530651" y="1920901"/>
                  <a:pt x="6519190" y="1920901"/>
                </a:cubicBezTo>
                <a:cubicBezTo>
                  <a:pt x="6507720" y="1920901"/>
                  <a:pt x="6498429" y="1911682"/>
                  <a:pt x="6498429" y="1900310"/>
                </a:cubicBezTo>
                <a:cubicBezTo>
                  <a:pt x="6498429" y="1888939"/>
                  <a:pt x="6507720" y="1879720"/>
                  <a:pt x="6519190" y="1879720"/>
                </a:cubicBezTo>
                <a:close/>
                <a:moveTo>
                  <a:pt x="6456234" y="1879720"/>
                </a:moveTo>
                <a:cubicBezTo>
                  <a:pt x="6467695" y="1879720"/>
                  <a:pt x="6476986" y="1888939"/>
                  <a:pt x="6476986" y="1900310"/>
                </a:cubicBezTo>
                <a:cubicBezTo>
                  <a:pt x="6476986" y="1911682"/>
                  <a:pt x="6467695" y="1920901"/>
                  <a:pt x="6456234" y="1920901"/>
                </a:cubicBezTo>
                <a:cubicBezTo>
                  <a:pt x="6444764" y="1920901"/>
                  <a:pt x="6435473" y="1911682"/>
                  <a:pt x="6435473" y="1900310"/>
                </a:cubicBezTo>
                <a:cubicBezTo>
                  <a:pt x="6435473" y="1888939"/>
                  <a:pt x="6444764" y="1879720"/>
                  <a:pt x="6456234" y="1879720"/>
                </a:cubicBezTo>
                <a:close/>
                <a:moveTo>
                  <a:pt x="6392849" y="1879720"/>
                </a:moveTo>
                <a:cubicBezTo>
                  <a:pt x="6404310" y="1879720"/>
                  <a:pt x="6413601" y="1888939"/>
                  <a:pt x="6413601" y="1900310"/>
                </a:cubicBezTo>
                <a:cubicBezTo>
                  <a:pt x="6413601" y="1911682"/>
                  <a:pt x="6404310" y="1920901"/>
                  <a:pt x="6392849" y="1920901"/>
                </a:cubicBezTo>
                <a:cubicBezTo>
                  <a:pt x="6381379" y="1920901"/>
                  <a:pt x="6372088" y="1911682"/>
                  <a:pt x="6372088" y="1900310"/>
                </a:cubicBezTo>
                <a:cubicBezTo>
                  <a:pt x="6372088" y="1888939"/>
                  <a:pt x="6381379" y="1879720"/>
                  <a:pt x="6392849" y="1879720"/>
                </a:cubicBezTo>
                <a:close/>
                <a:moveTo>
                  <a:pt x="6330064" y="1879720"/>
                </a:moveTo>
                <a:cubicBezTo>
                  <a:pt x="6341525" y="1879720"/>
                  <a:pt x="6350816" y="1888939"/>
                  <a:pt x="6350816" y="1900310"/>
                </a:cubicBezTo>
                <a:cubicBezTo>
                  <a:pt x="6350816" y="1911682"/>
                  <a:pt x="6341525" y="1920901"/>
                  <a:pt x="6330064" y="1920901"/>
                </a:cubicBezTo>
                <a:cubicBezTo>
                  <a:pt x="6318594" y="1920901"/>
                  <a:pt x="6309303" y="1911682"/>
                  <a:pt x="6309303" y="1900310"/>
                </a:cubicBezTo>
                <a:cubicBezTo>
                  <a:pt x="6309303" y="1888939"/>
                  <a:pt x="6318594" y="1879720"/>
                  <a:pt x="6330064" y="1879720"/>
                </a:cubicBezTo>
                <a:close/>
                <a:moveTo>
                  <a:pt x="6266346" y="1879720"/>
                </a:moveTo>
                <a:cubicBezTo>
                  <a:pt x="6277807" y="1879720"/>
                  <a:pt x="6287098" y="1888939"/>
                  <a:pt x="6287098" y="1900310"/>
                </a:cubicBezTo>
                <a:cubicBezTo>
                  <a:pt x="6287098" y="1911682"/>
                  <a:pt x="6277807" y="1920901"/>
                  <a:pt x="6266346" y="1920901"/>
                </a:cubicBezTo>
                <a:cubicBezTo>
                  <a:pt x="6254876" y="1920901"/>
                  <a:pt x="6245585" y="1911682"/>
                  <a:pt x="6245585" y="1900310"/>
                </a:cubicBezTo>
                <a:cubicBezTo>
                  <a:pt x="6245585" y="1888939"/>
                  <a:pt x="6254876" y="1879720"/>
                  <a:pt x="6266346" y="1879720"/>
                </a:cubicBezTo>
                <a:close/>
                <a:moveTo>
                  <a:pt x="6203471" y="1879720"/>
                </a:moveTo>
                <a:cubicBezTo>
                  <a:pt x="6214932" y="1879720"/>
                  <a:pt x="6224223" y="1888939"/>
                  <a:pt x="6224223" y="1900310"/>
                </a:cubicBezTo>
                <a:cubicBezTo>
                  <a:pt x="6224223" y="1911682"/>
                  <a:pt x="6214932" y="1920901"/>
                  <a:pt x="6203471" y="1920901"/>
                </a:cubicBezTo>
                <a:cubicBezTo>
                  <a:pt x="6192001" y="1920901"/>
                  <a:pt x="6182710" y="1911682"/>
                  <a:pt x="6182710" y="1900310"/>
                </a:cubicBezTo>
                <a:cubicBezTo>
                  <a:pt x="6182710" y="1888939"/>
                  <a:pt x="6192001" y="1879720"/>
                  <a:pt x="6203471" y="1879720"/>
                </a:cubicBezTo>
                <a:close/>
                <a:moveTo>
                  <a:pt x="6140345" y="1879720"/>
                </a:moveTo>
                <a:cubicBezTo>
                  <a:pt x="6151806" y="1879720"/>
                  <a:pt x="6161097" y="1888939"/>
                  <a:pt x="6161097" y="1900310"/>
                </a:cubicBezTo>
                <a:cubicBezTo>
                  <a:pt x="6161097" y="1911682"/>
                  <a:pt x="6151806" y="1920901"/>
                  <a:pt x="6140345" y="1920901"/>
                </a:cubicBezTo>
                <a:cubicBezTo>
                  <a:pt x="6128875" y="1920901"/>
                  <a:pt x="6119584" y="1911682"/>
                  <a:pt x="6119584" y="1900310"/>
                </a:cubicBezTo>
                <a:cubicBezTo>
                  <a:pt x="6119584" y="1888939"/>
                  <a:pt x="6128875" y="1879720"/>
                  <a:pt x="6140345" y="1879720"/>
                </a:cubicBezTo>
                <a:close/>
                <a:moveTo>
                  <a:pt x="6077480" y="1879720"/>
                </a:moveTo>
                <a:cubicBezTo>
                  <a:pt x="6088941" y="1879720"/>
                  <a:pt x="6098232" y="1888939"/>
                  <a:pt x="6098232" y="1900310"/>
                </a:cubicBezTo>
                <a:cubicBezTo>
                  <a:pt x="6098232" y="1911682"/>
                  <a:pt x="6088941" y="1920901"/>
                  <a:pt x="6077480" y="1920901"/>
                </a:cubicBezTo>
                <a:cubicBezTo>
                  <a:pt x="6066010" y="1920901"/>
                  <a:pt x="6056719" y="1911682"/>
                  <a:pt x="6056719" y="1900310"/>
                </a:cubicBezTo>
                <a:cubicBezTo>
                  <a:pt x="6056719" y="1888939"/>
                  <a:pt x="6066010" y="1879720"/>
                  <a:pt x="6077480" y="1879720"/>
                </a:cubicBezTo>
                <a:close/>
                <a:moveTo>
                  <a:pt x="6013843" y="1879720"/>
                </a:moveTo>
                <a:cubicBezTo>
                  <a:pt x="6025304" y="1879720"/>
                  <a:pt x="6034595" y="1888939"/>
                  <a:pt x="6034595" y="1900310"/>
                </a:cubicBezTo>
                <a:cubicBezTo>
                  <a:pt x="6034595" y="1911682"/>
                  <a:pt x="6025304" y="1920901"/>
                  <a:pt x="6013843" y="1920901"/>
                </a:cubicBezTo>
                <a:cubicBezTo>
                  <a:pt x="6002373" y="1920901"/>
                  <a:pt x="5993082" y="1911682"/>
                  <a:pt x="5993082" y="1900310"/>
                </a:cubicBezTo>
                <a:cubicBezTo>
                  <a:pt x="5993082" y="1888939"/>
                  <a:pt x="6002373" y="1879720"/>
                  <a:pt x="6013843" y="1879720"/>
                </a:cubicBezTo>
                <a:close/>
                <a:moveTo>
                  <a:pt x="5950798" y="1879720"/>
                </a:moveTo>
                <a:cubicBezTo>
                  <a:pt x="5962259" y="1879720"/>
                  <a:pt x="5971550" y="1888939"/>
                  <a:pt x="5971550" y="1900310"/>
                </a:cubicBezTo>
                <a:cubicBezTo>
                  <a:pt x="5971550" y="1911682"/>
                  <a:pt x="5962259" y="1920901"/>
                  <a:pt x="5950798" y="1920901"/>
                </a:cubicBezTo>
                <a:cubicBezTo>
                  <a:pt x="5939328" y="1920901"/>
                  <a:pt x="5930037" y="1911682"/>
                  <a:pt x="5930037" y="1900310"/>
                </a:cubicBezTo>
                <a:cubicBezTo>
                  <a:pt x="5930037" y="1888939"/>
                  <a:pt x="5939328" y="1879720"/>
                  <a:pt x="5950798" y="1879720"/>
                </a:cubicBezTo>
                <a:close/>
                <a:moveTo>
                  <a:pt x="5887762" y="1879720"/>
                </a:moveTo>
                <a:cubicBezTo>
                  <a:pt x="5899223" y="1879720"/>
                  <a:pt x="5908514" y="1888939"/>
                  <a:pt x="5908514" y="1900310"/>
                </a:cubicBezTo>
                <a:cubicBezTo>
                  <a:pt x="5908514" y="1911682"/>
                  <a:pt x="5899223" y="1920901"/>
                  <a:pt x="5887762" y="1920901"/>
                </a:cubicBezTo>
                <a:cubicBezTo>
                  <a:pt x="5876292" y="1920901"/>
                  <a:pt x="5867001" y="1911682"/>
                  <a:pt x="5867001" y="1900310"/>
                </a:cubicBezTo>
                <a:cubicBezTo>
                  <a:pt x="5867001" y="1888939"/>
                  <a:pt x="5876292" y="1879720"/>
                  <a:pt x="5887762" y="1879720"/>
                </a:cubicBezTo>
                <a:close/>
                <a:moveTo>
                  <a:pt x="5824896" y="1879720"/>
                </a:moveTo>
                <a:cubicBezTo>
                  <a:pt x="5836357" y="1879720"/>
                  <a:pt x="5845648" y="1888939"/>
                  <a:pt x="5845648" y="1900310"/>
                </a:cubicBezTo>
                <a:cubicBezTo>
                  <a:pt x="5845648" y="1911682"/>
                  <a:pt x="5836357" y="1920901"/>
                  <a:pt x="5824896" y="1920901"/>
                </a:cubicBezTo>
                <a:cubicBezTo>
                  <a:pt x="5813426" y="1920901"/>
                  <a:pt x="5804135" y="1911682"/>
                  <a:pt x="5804135" y="1900310"/>
                </a:cubicBezTo>
                <a:cubicBezTo>
                  <a:pt x="5804135" y="1888939"/>
                  <a:pt x="5813426" y="1879720"/>
                  <a:pt x="5824896" y="1879720"/>
                </a:cubicBezTo>
                <a:close/>
                <a:moveTo>
                  <a:pt x="5761169" y="1879720"/>
                </a:moveTo>
                <a:cubicBezTo>
                  <a:pt x="5772630" y="1879720"/>
                  <a:pt x="5781921" y="1888939"/>
                  <a:pt x="5781921" y="1900310"/>
                </a:cubicBezTo>
                <a:cubicBezTo>
                  <a:pt x="5781921" y="1911682"/>
                  <a:pt x="5772630" y="1920901"/>
                  <a:pt x="5761169" y="1920901"/>
                </a:cubicBezTo>
                <a:cubicBezTo>
                  <a:pt x="5749699" y="1920901"/>
                  <a:pt x="5740408" y="1911682"/>
                  <a:pt x="5740408" y="1900310"/>
                </a:cubicBezTo>
                <a:cubicBezTo>
                  <a:pt x="5740408" y="1888939"/>
                  <a:pt x="5749699" y="1879720"/>
                  <a:pt x="5761169" y="1879720"/>
                </a:cubicBezTo>
                <a:close/>
                <a:moveTo>
                  <a:pt x="5698295" y="1879720"/>
                </a:moveTo>
                <a:cubicBezTo>
                  <a:pt x="5709756" y="1879720"/>
                  <a:pt x="5719047" y="1888939"/>
                  <a:pt x="5719047" y="1900310"/>
                </a:cubicBezTo>
                <a:cubicBezTo>
                  <a:pt x="5719047" y="1911682"/>
                  <a:pt x="5709756" y="1920901"/>
                  <a:pt x="5698295" y="1920901"/>
                </a:cubicBezTo>
                <a:cubicBezTo>
                  <a:pt x="5686825" y="1920901"/>
                  <a:pt x="5677534" y="1911682"/>
                  <a:pt x="5677534" y="1900310"/>
                </a:cubicBezTo>
                <a:cubicBezTo>
                  <a:pt x="5677534" y="1888939"/>
                  <a:pt x="5686825" y="1879720"/>
                  <a:pt x="5698295" y="1879720"/>
                </a:cubicBezTo>
                <a:close/>
                <a:moveTo>
                  <a:pt x="5635178" y="1879720"/>
                </a:moveTo>
                <a:cubicBezTo>
                  <a:pt x="5646639" y="1879720"/>
                  <a:pt x="5655930" y="1888939"/>
                  <a:pt x="5655930" y="1900310"/>
                </a:cubicBezTo>
                <a:cubicBezTo>
                  <a:pt x="5655930" y="1911682"/>
                  <a:pt x="5646639" y="1920901"/>
                  <a:pt x="5635178" y="1920901"/>
                </a:cubicBezTo>
                <a:cubicBezTo>
                  <a:pt x="5623708" y="1920901"/>
                  <a:pt x="5614417" y="1911682"/>
                  <a:pt x="5614417" y="1900310"/>
                </a:cubicBezTo>
                <a:cubicBezTo>
                  <a:pt x="5614417" y="1888939"/>
                  <a:pt x="5623708" y="1879720"/>
                  <a:pt x="5635178" y="1879720"/>
                </a:cubicBezTo>
                <a:close/>
                <a:moveTo>
                  <a:pt x="5572303" y="1879720"/>
                </a:moveTo>
                <a:cubicBezTo>
                  <a:pt x="5583764" y="1879720"/>
                  <a:pt x="5593055" y="1888939"/>
                  <a:pt x="5593055" y="1900310"/>
                </a:cubicBezTo>
                <a:cubicBezTo>
                  <a:pt x="5593055" y="1911682"/>
                  <a:pt x="5583764" y="1920901"/>
                  <a:pt x="5572303" y="1920901"/>
                </a:cubicBezTo>
                <a:cubicBezTo>
                  <a:pt x="5560833" y="1920901"/>
                  <a:pt x="5551542" y="1911682"/>
                  <a:pt x="5551542" y="1900310"/>
                </a:cubicBezTo>
                <a:cubicBezTo>
                  <a:pt x="5551542" y="1888939"/>
                  <a:pt x="5560833" y="1879720"/>
                  <a:pt x="5572303" y="1879720"/>
                </a:cubicBezTo>
                <a:close/>
                <a:moveTo>
                  <a:pt x="5508577" y="1879720"/>
                </a:moveTo>
                <a:cubicBezTo>
                  <a:pt x="5520038" y="1879720"/>
                  <a:pt x="5529329" y="1888939"/>
                  <a:pt x="5529329" y="1900310"/>
                </a:cubicBezTo>
                <a:cubicBezTo>
                  <a:pt x="5529329" y="1911682"/>
                  <a:pt x="5520038" y="1920901"/>
                  <a:pt x="5508577" y="1920901"/>
                </a:cubicBezTo>
                <a:cubicBezTo>
                  <a:pt x="5497107" y="1920901"/>
                  <a:pt x="5487816" y="1911682"/>
                  <a:pt x="5487816" y="1900310"/>
                </a:cubicBezTo>
                <a:cubicBezTo>
                  <a:pt x="5487816" y="1888939"/>
                  <a:pt x="5497107" y="1879720"/>
                  <a:pt x="5508577" y="1879720"/>
                </a:cubicBezTo>
                <a:close/>
                <a:moveTo>
                  <a:pt x="5445711" y="1879720"/>
                </a:moveTo>
                <a:cubicBezTo>
                  <a:pt x="5457172" y="1879720"/>
                  <a:pt x="5466463" y="1888939"/>
                  <a:pt x="5466463" y="1900310"/>
                </a:cubicBezTo>
                <a:cubicBezTo>
                  <a:pt x="5466463" y="1911682"/>
                  <a:pt x="5457172" y="1920901"/>
                  <a:pt x="5445711" y="1920901"/>
                </a:cubicBezTo>
                <a:cubicBezTo>
                  <a:pt x="5434241" y="1920901"/>
                  <a:pt x="5424950" y="1911682"/>
                  <a:pt x="5424950" y="1900310"/>
                </a:cubicBezTo>
                <a:cubicBezTo>
                  <a:pt x="5424950" y="1888939"/>
                  <a:pt x="5434241" y="1879720"/>
                  <a:pt x="5445711" y="1879720"/>
                </a:cubicBezTo>
                <a:close/>
                <a:moveTo>
                  <a:pt x="5382244" y="1879720"/>
                </a:moveTo>
                <a:cubicBezTo>
                  <a:pt x="5393705" y="1879720"/>
                  <a:pt x="5402996" y="1888939"/>
                  <a:pt x="5402996" y="1900310"/>
                </a:cubicBezTo>
                <a:cubicBezTo>
                  <a:pt x="5402996" y="1911682"/>
                  <a:pt x="5393705" y="1920901"/>
                  <a:pt x="5382244" y="1920901"/>
                </a:cubicBezTo>
                <a:cubicBezTo>
                  <a:pt x="5370774" y="1920901"/>
                  <a:pt x="5361483" y="1911682"/>
                  <a:pt x="5361483" y="1900310"/>
                </a:cubicBezTo>
                <a:cubicBezTo>
                  <a:pt x="5361483" y="1888939"/>
                  <a:pt x="5370774" y="1879720"/>
                  <a:pt x="5382244" y="1879720"/>
                </a:cubicBezTo>
                <a:close/>
                <a:moveTo>
                  <a:pt x="5319459" y="1879720"/>
                </a:moveTo>
                <a:cubicBezTo>
                  <a:pt x="5330920" y="1879720"/>
                  <a:pt x="5340211" y="1888939"/>
                  <a:pt x="5340211" y="1900310"/>
                </a:cubicBezTo>
                <a:cubicBezTo>
                  <a:pt x="5340211" y="1911682"/>
                  <a:pt x="5330920" y="1920901"/>
                  <a:pt x="5319459" y="1920901"/>
                </a:cubicBezTo>
                <a:cubicBezTo>
                  <a:pt x="5307989" y="1920901"/>
                  <a:pt x="5298698" y="1911682"/>
                  <a:pt x="5298698" y="1900310"/>
                </a:cubicBezTo>
                <a:cubicBezTo>
                  <a:pt x="5298698" y="1888939"/>
                  <a:pt x="5307989" y="1879720"/>
                  <a:pt x="5319459" y="1879720"/>
                </a:cubicBezTo>
                <a:close/>
                <a:moveTo>
                  <a:pt x="5255733" y="1879720"/>
                </a:moveTo>
                <a:cubicBezTo>
                  <a:pt x="5267194" y="1879720"/>
                  <a:pt x="5276485" y="1888939"/>
                  <a:pt x="5276485" y="1900310"/>
                </a:cubicBezTo>
                <a:cubicBezTo>
                  <a:pt x="5276485" y="1911682"/>
                  <a:pt x="5267194" y="1920901"/>
                  <a:pt x="5255733" y="1920901"/>
                </a:cubicBezTo>
                <a:cubicBezTo>
                  <a:pt x="5244263" y="1920901"/>
                  <a:pt x="5234972" y="1911682"/>
                  <a:pt x="5234972" y="1900310"/>
                </a:cubicBezTo>
                <a:cubicBezTo>
                  <a:pt x="5234972" y="1888939"/>
                  <a:pt x="5244263" y="1879720"/>
                  <a:pt x="5255733" y="1879720"/>
                </a:cubicBezTo>
                <a:close/>
                <a:moveTo>
                  <a:pt x="5192867" y="1879720"/>
                </a:moveTo>
                <a:cubicBezTo>
                  <a:pt x="5204328" y="1879720"/>
                  <a:pt x="5213619" y="1888939"/>
                  <a:pt x="5213619" y="1900310"/>
                </a:cubicBezTo>
                <a:cubicBezTo>
                  <a:pt x="5213619" y="1911682"/>
                  <a:pt x="5204328" y="1920901"/>
                  <a:pt x="5192867" y="1920901"/>
                </a:cubicBezTo>
                <a:cubicBezTo>
                  <a:pt x="5181397" y="1920901"/>
                  <a:pt x="5172106" y="1911682"/>
                  <a:pt x="5172106" y="1900310"/>
                </a:cubicBezTo>
                <a:cubicBezTo>
                  <a:pt x="5172106" y="1888939"/>
                  <a:pt x="5181397" y="1879720"/>
                  <a:pt x="5192867" y="1879720"/>
                </a:cubicBezTo>
                <a:close/>
                <a:moveTo>
                  <a:pt x="5129741" y="1879720"/>
                </a:moveTo>
                <a:cubicBezTo>
                  <a:pt x="5141202" y="1879720"/>
                  <a:pt x="5150493" y="1888939"/>
                  <a:pt x="5150493" y="1900310"/>
                </a:cubicBezTo>
                <a:cubicBezTo>
                  <a:pt x="5150493" y="1911682"/>
                  <a:pt x="5141202" y="1920901"/>
                  <a:pt x="5129741" y="1920901"/>
                </a:cubicBezTo>
                <a:cubicBezTo>
                  <a:pt x="5118271" y="1920901"/>
                  <a:pt x="5108980" y="1911682"/>
                  <a:pt x="5108980" y="1900310"/>
                </a:cubicBezTo>
                <a:cubicBezTo>
                  <a:pt x="5108980" y="1888939"/>
                  <a:pt x="5118271" y="1879720"/>
                  <a:pt x="5129741" y="1879720"/>
                </a:cubicBezTo>
                <a:close/>
                <a:moveTo>
                  <a:pt x="5066956" y="1879720"/>
                </a:moveTo>
                <a:cubicBezTo>
                  <a:pt x="5078417" y="1879720"/>
                  <a:pt x="5087708" y="1888939"/>
                  <a:pt x="5087708" y="1900310"/>
                </a:cubicBezTo>
                <a:cubicBezTo>
                  <a:pt x="5087708" y="1911682"/>
                  <a:pt x="5078417" y="1920901"/>
                  <a:pt x="5066956" y="1920901"/>
                </a:cubicBezTo>
                <a:cubicBezTo>
                  <a:pt x="5055486" y="1920901"/>
                  <a:pt x="5046195" y="1911682"/>
                  <a:pt x="5046195" y="1900310"/>
                </a:cubicBezTo>
                <a:cubicBezTo>
                  <a:pt x="5046195" y="1888939"/>
                  <a:pt x="5055486" y="1879720"/>
                  <a:pt x="5066956" y="1879720"/>
                </a:cubicBezTo>
                <a:close/>
                <a:moveTo>
                  <a:pt x="5003239" y="1879720"/>
                </a:moveTo>
                <a:cubicBezTo>
                  <a:pt x="5014700" y="1879720"/>
                  <a:pt x="5023991" y="1888939"/>
                  <a:pt x="5023991" y="1900310"/>
                </a:cubicBezTo>
                <a:cubicBezTo>
                  <a:pt x="5023991" y="1911682"/>
                  <a:pt x="5014700" y="1920901"/>
                  <a:pt x="5003239" y="1920901"/>
                </a:cubicBezTo>
                <a:cubicBezTo>
                  <a:pt x="4991769" y="1920901"/>
                  <a:pt x="4982478" y="1911682"/>
                  <a:pt x="4982478" y="1900310"/>
                </a:cubicBezTo>
                <a:cubicBezTo>
                  <a:pt x="4982478" y="1888939"/>
                  <a:pt x="4991769" y="1879720"/>
                  <a:pt x="5003239" y="1879720"/>
                </a:cubicBezTo>
                <a:close/>
                <a:moveTo>
                  <a:pt x="4940283" y="1879720"/>
                </a:moveTo>
                <a:cubicBezTo>
                  <a:pt x="4951744" y="1879720"/>
                  <a:pt x="4961035" y="1888939"/>
                  <a:pt x="4961035" y="1900310"/>
                </a:cubicBezTo>
                <a:cubicBezTo>
                  <a:pt x="4961035" y="1911682"/>
                  <a:pt x="4951744" y="1920901"/>
                  <a:pt x="4940283" y="1920901"/>
                </a:cubicBezTo>
                <a:cubicBezTo>
                  <a:pt x="4928813" y="1920901"/>
                  <a:pt x="4919522" y="1911682"/>
                  <a:pt x="4919522" y="1900310"/>
                </a:cubicBezTo>
                <a:cubicBezTo>
                  <a:pt x="4919522" y="1888939"/>
                  <a:pt x="4928813" y="1879720"/>
                  <a:pt x="4940283" y="1879720"/>
                </a:cubicBezTo>
                <a:close/>
                <a:moveTo>
                  <a:pt x="4877157" y="1879720"/>
                </a:moveTo>
                <a:cubicBezTo>
                  <a:pt x="4888618" y="1879720"/>
                  <a:pt x="4897909" y="1888939"/>
                  <a:pt x="4897909" y="1900310"/>
                </a:cubicBezTo>
                <a:cubicBezTo>
                  <a:pt x="4897909" y="1911682"/>
                  <a:pt x="4888618" y="1920901"/>
                  <a:pt x="4877157" y="1920901"/>
                </a:cubicBezTo>
                <a:cubicBezTo>
                  <a:pt x="4865687" y="1920901"/>
                  <a:pt x="4856396" y="1911682"/>
                  <a:pt x="4856396" y="1900310"/>
                </a:cubicBezTo>
                <a:cubicBezTo>
                  <a:pt x="4856396" y="1888939"/>
                  <a:pt x="4865687" y="1879720"/>
                  <a:pt x="4877157" y="1879720"/>
                </a:cubicBezTo>
                <a:close/>
                <a:moveTo>
                  <a:pt x="4814283" y="1879720"/>
                </a:moveTo>
                <a:cubicBezTo>
                  <a:pt x="4825744" y="1879720"/>
                  <a:pt x="4835035" y="1888939"/>
                  <a:pt x="4835035" y="1900310"/>
                </a:cubicBezTo>
                <a:cubicBezTo>
                  <a:pt x="4835035" y="1911682"/>
                  <a:pt x="4825744" y="1920901"/>
                  <a:pt x="4814283" y="1920901"/>
                </a:cubicBezTo>
                <a:cubicBezTo>
                  <a:pt x="4802813" y="1920901"/>
                  <a:pt x="4793522" y="1911682"/>
                  <a:pt x="4793522" y="1900310"/>
                </a:cubicBezTo>
                <a:cubicBezTo>
                  <a:pt x="4793522" y="1888939"/>
                  <a:pt x="4802813" y="1879720"/>
                  <a:pt x="4814283" y="1879720"/>
                </a:cubicBezTo>
                <a:close/>
                <a:moveTo>
                  <a:pt x="4750646" y="1879720"/>
                </a:moveTo>
                <a:cubicBezTo>
                  <a:pt x="4762107" y="1879720"/>
                  <a:pt x="4771398" y="1888939"/>
                  <a:pt x="4771398" y="1900310"/>
                </a:cubicBezTo>
                <a:cubicBezTo>
                  <a:pt x="4771398" y="1911682"/>
                  <a:pt x="4762107" y="1920901"/>
                  <a:pt x="4750646" y="1920901"/>
                </a:cubicBezTo>
                <a:cubicBezTo>
                  <a:pt x="4739176" y="1920901"/>
                  <a:pt x="4729885" y="1911682"/>
                  <a:pt x="4729885" y="1900310"/>
                </a:cubicBezTo>
                <a:cubicBezTo>
                  <a:pt x="4729885" y="1888939"/>
                  <a:pt x="4739176" y="1879720"/>
                  <a:pt x="4750646" y="1879720"/>
                </a:cubicBezTo>
                <a:close/>
                <a:moveTo>
                  <a:pt x="4687690" y="1879720"/>
                </a:moveTo>
                <a:cubicBezTo>
                  <a:pt x="4699151" y="1879720"/>
                  <a:pt x="4708442" y="1888939"/>
                  <a:pt x="4708442" y="1900310"/>
                </a:cubicBezTo>
                <a:cubicBezTo>
                  <a:pt x="4708442" y="1911682"/>
                  <a:pt x="4699151" y="1920901"/>
                  <a:pt x="4687690" y="1920901"/>
                </a:cubicBezTo>
                <a:cubicBezTo>
                  <a:pt x="4676220" y="1920901"/>
                  <a:pt x="4666929" y="1911682"/>
                  <a:pt x="4666929" y="1900310"/>
                </a:cubicBezTo>
                <a:cubicBezTo>
                  <a:pt x="4666929" y="1888939"/>
                  <a:pt x="4676220" y="1879720"/>
                  <a:pt x="4687690" y="1879720"/>
                </a:cubicBezTo>
                <a:close/>
                <a:moveTo>
                  <a:pt x="4624565" y="1879720"/>
                </a:moveTo>
                <a:cubicBezTo>
                  <a:pt x="4636026" y="1879720"/>
                  <a:pt x="4645317" y="1888939"/>
                  <a:pt x="4645317" y="1900310"/>
                </a:cubicBezTo>
                <a:cubicBezTo>
                  <a:pt x="4645317" y="1911682"/>
                  <a:pt x="4636026" y="1920901"/>
                  <a:pt x="4624565" y="1920901"/>
                </a:cubicBezTo>
                <a:cubicBezTo>
                  <a:pt x="4613095" y="1920901"/>
                  <a:pt x="4603804" y="1911682"/>
                  <a:pt x="4603804" y="1900310"/>
                </a:cubicBezTo>
                <a:cubicBezTo>
                  <a:pt x="4603804" y="1888939"/>
                  <a:pt x="4613095" y="1879720"/>
                  <a:pt x="4624565" y="1879720"/>
                </a:cubicBezTo>
                <a:close/>
                <a:moveTo>
                  <a:pt x="4561699" y="1879720"/>
                </a:moveTo>
                <a:cubicBezTo>
                  <a:pt x="4573160" y="1879720"/>
                  <a:pt x="4582451" y="1888939"/>
                  <a:pt x="4582451" y="1900310"/>
                </a:cubicBezTo>
                <a:cubicBezTo>
                  <a:pt x="4582451" y="1911682"/>
                  <a:pt x="4573160" y="1920901"/>
                  <a:pt x="4561699" y="1920901"/>
                </a:cubicBezTo>
                <a:cubicBezTo>
                  <a:pt x="4550229" y="1920901"/>
                  <a:pt x="4540938" y="1911682"/>
                  <a:pt x="4540938" y="1900310"/>
                </a:cubicBezTo>
                <a:cubicBezTo>
                  <a:pt x="4540938" y="1888939"/>
                  <a:pt x="4550229" y="1879720"/>
                  <a:pt x="4561699" y="1879720"/>
                </a:cubicBezTo>
                <a:close/>
                <a:moveTo>
                  <a:pt x="4498062" y="1879720"/>
                </a:moveTo>
                <a:cubicBezTo>
                  <a:pt x="4509523" y="1879720"/>
                  <a:pt x="4518814" y="1888939"/>
                  <a:pt x="4518814" y="1900310"/>
                </a:cubicBezTo>
                <a:cubicBezTo>
                  <a:pt x="4518814" y="1911682"/>
                  <a:pt x="4509523" y="1920901"/>
                  <a:pt x="4498062" y="1920901"/>
                </a:cubicBezTo>
                <a:cubicBezTo>
                  <a:pt x="4486592" y="1920901"/>
                  <a:pt x="4477301" y="1911682"/>
                  <a:pt x="4477301" y="1900310"/>
                </a:cubicBezTo>
                <a:cubicBezTo>
                  <a:pt x="4477301" y="1888939"/>
                  <a:pt x="4486592" y="1879720"/>
                  <a:pt x="4498062" y="1879720"/>
                </a:cubicBezTo>
                <a:close/>
                <a:moveTo>
                  <a:pt x="4435107" y="1879720"/>
                </a:moveTo>
                <a:cubicBezTo>
                  <a:pt x="4446568" y="1879720"/>
                  <a:pt x="4455859" y="1888939"/>
                  <a:pt x="4455859" y="1900310"/>
                </a:cubicBezTo>
                <a:cubicBezTo>
                  <a:pt x="4455859" y="1911682"/>
                  <a:pt x="4446568" y="1920901"/>
                  <a:pt x="4435107" y="1920901"/>
                </a:cubicBezTo>
                <a:cubicBezTo>
                  <a:pt x="4423637" y="1920901"/>
                  <a:pt x="4414346" y="1911682"/>
                  <a:pt x="4414346" y="1900310"/>
                </a:cubicBezTo>
                <a:cubicBezTo>
                  <a:pt x="4414346" y="1888939"/>
                  <a:pt x="4423637" y="1879720"/>
                  <a:pt x="4435107" y="1879720"/>
                </a:cubicBezTo>
                <a:close/>
                <a:moveTo>
                  <a:pt x="4371721" y="1879720"/>
                </a:moveTo>
                <a:cubicBezTo>
                  <a:pt x="4383182" y="1879720"/>
                  <a:pt x="4392473" y="1888939"/>
                  <a:pt x="4392473" y="1900310"/>
                </a:cubicBezTo>
                <a:cubicBezTo>
                  <a:pt x="4392473" y="1911682"/>
                  <a:pt x="4383182" y="1920901"/>
                  <a:pt x="4371721" y="1920901"/>
                </a:cubicBezTo>
                <a:cubicBezTo>
                  <a:pt x="4360251" y="1920901"/>
                  <a:pt x="4350960" y="1911682"/>
                  <a:pt x="4350960" y="1900310"/>
                </a:cubicBezTo>
                <a:cubicBezTo>
                  <a:pt x="4350960" y="1888939"/>
                  <a:pt x="4360251" y="1879720"/>
                  <a:pt x="4371721" y="1879720"/>
                </a:cubicBezTo>
                <a:close/>
                <a:moveTo>
                  <a:pt x="4308855" y="1879720"/>
                </a:moveTo>
                <a:cubicBezTo>
                  <a:pt x="4320316" y="1879720"/>
                  <a:pt x="4329607" y="1888939"/>
                  <a:pt x="4329607" y="1900310"/>
                </a:cubicBezTo>
                <a:cubicBezTo>
                  <a:pt x="4329607" y="1911682"/>
                  <a:pt x="4320316" y="1920901"/>
                  <a:pt x="4308855" y="1920901"/>
                </a:cubicBezTo>
                <a:cubicBezTo>
                  <a:pt x="4297385" y="1920901"/>
                  <a:pt x="4288094" y="1911682"/>
                  <a:pt x="4288094" y="1900310"/>
                </a:cubicBezTo>
                <a:cubicBezTo>
                  <a:pt x="4288094" y="1888939"/>
                  <a:pt x="4297385" y="1879720"/>
                  <a:pt x="4308855" y="1879720"/>
                </a:cubicBezTo>
                <a:close/>
                <a:moveTo>
                  <a:pt x="4182263" y="1879720"/>
                </a:moveTo>
                <a:cubicBezTo>
                  <a:pt x="4193724" y="1879720"/>
                  <a:pt x="4203015" y="1888939"/>
                  <a:pt x="4203015" y="1900310"/>
                </a:cubicBezTo>
                <a:cubicBezTo>
                  <a:pt x="4203015" y="1911682"/>
                  <a:pt x="4193724" y="1920901"/>
                  <a:pt x="4182263" y="1920901"/>
                </a:cubicBezTo>
                <a:cubicBezTo>
                  <a:pt x="4170793" y="1920901"/>
                  <a:pt x="4161502" y="1911682"/>
                  <a:pt x="4161502" y="1900310"/>
                </a:cubicBezTo>
                <a:cubicBezTo>
                  <a:pt x="4161502" y="1888939"/>
                  <a:pt x="4170793" y="1879720"/>
                  <a:pt x="4182263" y="1879720"/>
                </a:cubicBezTo>
                <a:close/>
                <a:moveTo>
                  <a:pt x="4056352" y="1879720"/>
                </a:moveTo>
                <a:cubicBezTo>
                  <a:pt x="4067813" y="1879720"/>
                  <a:pt x="4077104" y="1888939"/>
                  <a:pt x="4077104" y="1900310"/>
                </a:cubicBezTo>
                <a:cubicBezTo>
                  <a:pt x="4077104" y="1911682"/>
                  <a:pt x="4067813" y="1920901"/>
                  <a:pt x="4056352" y="1920901"/>
                </a:cubicBezTo>
                <a:cubicBezTo>
                  <a:pt x="4044882" y="1920901"/>
                  <a:pt x="4035591" y="1911682"/>
                  <a:pt x="4035591" y="1900310"/>
                </a:cubicBezTo>
                <a:cubicBezTo>
                  <a:pt x="4035591" y="1888939"/>
                  <a:pt x="4044882" y="1879720"/>
                  <a:pt x="4056352" y="1879720"/>
                </a:cubicBezTo>
                <a:close/>
                <a:moveTo>
                  <a:pt x="3992625" y="1879720"/>
                </a:moveTo>
                <a:cubicBezTo>
                  <a:pt x="4004086" y="1879720"/>
                  <a:pt x="4013377" y="1888939"/>
                  <a:pt x="4013377" y="1900310"/>
                </a:cubicBezTo>
                <a:cubicBezTo>
                  <a:pt x="4013377" y="1911682"/>
                  <a:pt x="4004086" y="1920901"/>
                  <a:pt x="3992625" y="1920901"/>
                </a:cubicBezTo>
                <a:cubicBezTo>
                  <a:pt x="3981155" y="1920901"/>
                  <a:pt x="3971864" y="1911682"/>
                  <a:pt x="3971864" y="1900310"/>
                </a:cubicBezTo>
                <a:cubicBezTo>
                  <a:pt x="3971864" y="1888939"/>
                  <a:pt x="3981155" y="1879720"/>
                  <a:pt x="3992625" y="1879720"/>
                </a:cubicBezTo>
                <a:close/>
                <a:moveTo>
                  <a:pt x="3929670" y="1879720"/>
                </a:moveTo>
                <a:cubicBezTo>
                  <a:pt x="3941131" y="1879720"/>
                  <a:pt x="3950422" y="1888939"/>
                  <a:pt x="3950422" y="1900310"/>
                </a:cubicBezTo>
                <a:cubicBezTo>
                  <a:pt x="3950422" y="1911682"/>
                  <a:pt x="3941131" y="1920901"/>
                  <a:pt x="3929670" y="1920901"/>
                </a:cubicBezTo>
                <a:cubicBezTo>
                  <a:pt x="3918200" y="1920901"/>
                  <a:pt x="3908909" y="1911682"/>
                  <a:pt x="3908909" y="1900310"/>
                </a:cubicBezTo>
                <a:cubicBezTo>
                  <a:pt x="3908909" y="1888939"/>
                  <a:pt x="3918200" y="1879720"/>
                  <a:pt x="3929670" y="1879720"/>
                </a:cubicBezTo>
                <a:close/>
                <a:moveTo>
                  <a:pt x="3873208" y="1879379"/>
                </a:moveTo>
                <a:cubicBezTo>
                  <a:pt x="3884669" y="1879379"/>
                  <a:pt x="3893960" y="1888598"/>
                  <a:pt x="3893960" y="1899969"/>
                </a:cubicBezTo>
                <a:cubicBezTo>
                  <a:pt x="3893960" y="1911341"/>
                  <a:pt x="3884669" y="1920560"/>
                  <a:pt x="3873208" y="1920560"/>
                </a:cubicBezTo>
                <a:cubicBezTo>
                  <a:pt x="3861738" y="1920560"/>
                  <a:pt x="3852447" y="1911341"/>
                  <a:pt x="3852447" y="1899969"/>
                </a:cubicBezTo>
                <a:cubicBezTo>
                  <a:pt x="3852447" y="1888598"/>
                  <a:pt x="3861738" y="1879379"/>
                  <a:pt x="3873208" y="1879379"/>
                </a:cubicBezTo>
                <a:close/>
                <a:moveTo>
                  <a:pt x="3810423" y="1879379"/>
                </a:moveTo>
                <a:cubicBezTo>
                  <a:pt x="3821884" y="1879379"/>
                  <a:pt x="3831175" y="1888598"/>
                  <a:pt x="3831175" y="1899969"/>
                </a:cubicBezTo>
                <a:cubicBezTo>
                  <a:pt x="3831175" y="1911341"/>
                  <a:pt x="3821884" y="1920560"/>
                  <a:pt x="3810423" y="1920560"/>
                </a:cubicBezTo>
                <a:cubicBezTo>
                  <a:pt x="3798953" y="1920560"/>
                  <a:pt x="3789662" y="1911341"/>
                  <a:pt x="3789662" y="1899969"/>
                </a:cubicBezTo>
                <a:cubicBezTo>
                  <a:pt x="3789662" y="1888598"/>
                  <a:pt x="3798953" y="1879379"/>
                  <a:pt x="3810423" y="1879379"/>
                </a:cubicBezTo>
                <a:close/>
                <a:moveTo>
                  <a:pt x="2736101" y="1879379"/>
                </a:moveTo>
                <a:cubicBezTo>
                  <a:pt x="2747562" y="1879379"/>
                  <a:pt x="2756853" y="1888598"/>
                  <a:pt x="2756853" y="1899969"/>
                </a:cubicBezTo>
                <a:cubicBezTo>
                  <a:pt x="2756853" y="1911341"/>
                  <a:pt x="2747562" y="1920560"/>
                  <a:pt x="2736101" y="1920560"/>
                </a:cubicBezTo>
                <a:cubicBezTo>
                  <a:pt x="2724631" y="1920560"/>
                  <a:pt x="2715340" y="1911341"/>
                  <a:pt x="2715340" y="1899969"/>
                </a:cubicBezTo>
                <a:cubicBezTo>
                  <a:pt x="2715340" y="1888598"/>
                  <a:pt x="2724631" y="1879379"/>
                  <a:pt x="2736101" y="1879379"/>
                </a:cubicBezTo>
                <a:close/>
                <a:moveTo>
                  <a:pt x="2673226" y="1879379"/>
                </a:moveTo>
                <a:cubicBezTo>
                  <a:pt x="2684687" y="1879379"/>
                  <a:pt x="2693978" y="1888598"/>
                  <a:pt x="2693978" y="1899969"/>
                </a:cubicBezTo>
                <a:cubicBezTo>
                  <a:pt x="2693978" y="1911341"/>
                  <a:pt x="2684687" y="1920560"/>
                  <a:pt x="2673226" y="1920560"/>
                </a:cubicBezTo>
                <a:cubicBezTo>
                  <a:pt x="2661756" y="1920560"/>
                  <a:pt x="2652465" y="1911341"/>
                  <a:pt x="2652465" y="1899969"/>
                </a:cubicBezTo>
                <a:cubicBezTo>
                  <a:pt x="2652465" y="1888598"/>
                  <a:pt x="2661756" y="1879379"/>
                  <a:pt x="2673226" y="1879379"/>
                </a:cubicBezTo>
                <a:close/>
                <a:moveTo>
                  <a:pt x="2104673" y="1879379"/>
                </a:moveTo>
                <a:cubicBezTo>
                  <a:pt x="2116134" y="1879379"/>
                  <a:pt x="2125425" y="1888598"/>
                  <a:pt x="2125425" y="1899969"/>
                </a:cubicBezTo>
                <a:cubicBezTo>
                  <a:pt x="2125425" y="1911341"/>
                  <a:pt x="2116134" y="1920560"/>
                  <a:pt x="2104673" y="1920560"/>
                </a:cubicBezTo>
                <a:cubicBezTo>
                  <a:pt x="2093203" y="1920560"/>
                  <a:pt x="2083912" y="1911341"/>
                  <a:pt x="2083912" y="1899969"/>
                </a:cubicBezTo>
                <a:cubicBezTo>
                  <a:pt x="2083912" y="1888598"/>
                  <a:pt x="2093203" y="1879379"/>
                  <a:pt x="2104673" y="1879379"/>
                </a:cubicBezTo>
                <a:close/>
                <a:moveTo>
                  <a:pt x="2041798" y="1879379"/>
                </a:moveTo>
                <a:cubicBezTo>
                  <a:pt x="2053259" y="1879379"/>
                  <a:pt x="2062550" y="1888598"/>
                  <a:pt x="2062550" y="1899969"/>
                </a:cubicBezTo>
                <a:cubicBezTo>
                  <a:pt x="2062550" y="1911341"/>
                  <a:pt x="2053259" y="1920560"/>
                  <a:pt x="2041798" y="1920560"/>
                </a:cubicBezTo>
                <a:cubicBezTo>
                  <a:pt x="2030328" y="1920560"/>
                  <a:pt x="2021037" y="1911341"/>
                  <a:pt x="2021037" y="1899969"/>
                </a:cubicBezTo>
                <a:cubicBezTo>
                  <a:pt x="2021037" y="1888598"/>
                  <a:pt x="2030328" y="1879379"/>
                  <a:pt x="2041798" y="1879379"/>
                </a:cubicBezTo>
                <a:close/>
                <a:moveTo>
                  <a:pt x="1599406" y="1879379"/>
                </a:moveTo>
                <a:cubicBezTo>
                  <a:pt x="1610867" y="1879379"/>
                  <a:pt x="1620158" y="1888598"/>
                  <a:pt x="1620158" y="1899969"/>
                </a:cubicBezTo>
                <a:cubicBezTo>
                  <a:pt x="1620158" y="1911341"/>
                  <a:pt x="1610867" y="1920560"/>
                  <a:pt x="1599406" y="1920560"/>
                </a:cubicBezTo>
                <a:cubicBezTo>
                  <a:pt x="1587936" y="1920560"/>
                  <a:pt x="1578645" y="1911341"/>
                  <a:pt x="1578645" y="1899969"/>
                </a:cubicBezTo>
                <a:cubicBezTo>
                  <a:pt x="1578645" y="1888598"/>
                  <a:pt x="1587936" y="1879379"/>
                  <a:pt x="1599406" y="1879379"/>
                </a:cubicBezTo>
                <a:close/>
                <a:moveTo>
                  <a:pt x="1536621" y="1879379"/>
                </a:moveTo>
                <a:cubicBezTo>
                  <a:pt x="1548082" y="1879379"/>
                  <a:pt x="1557373" y="1888598"/>
                  <a:pt x="1557373" y="1899969"/>
                </a:cubicBezTo>
                <a:cubicBezTo>
                  <a:pt x="1557373" y="1911341"/>
                  <a:pt x="1548082" y="1920560"/>
                  <a:pt x="1536621" y="1920560"/>
                </a:cubicBezTo>
                <a:cubicBezTo>
                  <a:pt x="1525151" y="1920560"/>
                  <a:pt x="1515860" y="1911341"/>
                  <a:pt x="1515860" y="1899969"/>
                </a:cubicBezTo>
                <a:cubicBezTo>
                  <a:pt x="1515860" y="1888598"/>
                  <a:pt x="1525151" y="1879379"/>
                  <a:pt x="1536621" y="1879379"/>
                </a:cubicBezTo>
                <a:close/>
                <a:moveTo>
                  <a:pt x="1472904" y="1879379"/>
                </a:moveTo>
                <a:cubicBezTo>
                  <a:pt x="1484365" y="1879379"/>
                  <a:pt x="1493656" y="1888598"/>
                  <a:pt x="1493656" y="1899969"/>
                </a:cubicBezTo>
                <a:cubicBezTo>
                  <a:pt x="1493656" y="1911341"/>
                  <a:pt x="1484365" y="1920560"/>
                  <a:pt x="1472904" y="1920560"/>
                </a:cubicBezTo>
                <a:cubicBezTo>
                  <a:pt x="1461434" y="1920560"/>
                  <a:pt x="1452143" y="1911341"/>
                  <a:pt x="1452143" y="1899969"/>
                </a:cubicBezTo>
                <a:cubicBezTo>
                  <a:pt x="1452143" y="1888598"/>
                  <a:pt x="1461434" y="1879379"/>
                  <a:pt x="1472904" y="1879379"/>
                </a:cubicBezTo>
                <a:close/>
                <a:moveTo>
                  <a:pt x="1410029" y="1879379"/>
                </a:moveTo>
                <a:cubicBezTo>
                  <a:pt x="1421490" y="1879379"/>
                  <a:pt x="1430781" y="1888598"/>
                  <a:pt x="1430781" y="1899969"/>
                </a:cubicBezTo>
                <a:cubicBezTo>
                  <a:pt x="1430781" y="1911341"/>
                  <a:pt x="1421490" y="1920560"/>
                  <a:pt x="1410029" y="1920560"/>
                </a:cubicBezTo>
                <a:cubicBezTo>
                  <a:pt x="1398559" y="1920560"/>
                  <a:pt x="1389268" y="1911341"/>
                  <a:pt x="1389268" y="1899969"/>
                </a:cubicBezTo>
                <a:cubicBezTo>
                  <a:pt x="1389268" y="1888598"/>
                  <a:pt x="1398559" y="1879379"/>
                  <a:pt x="1410029" y="1879379"/>
                </a:cubicBezTo>
                <a:close/>
                <a:moveTo>
                  <a:pt x="1346563" y="1879379"/>
                </a:moveTo>
                <a:cubicBezTo>
                  <a:pt x="1358024" y="1879379"/>
                  <a:pt x="1367315" y="1888598"/>
                  <a:pt x="1367315" y="1899969"/>
                </a:cubicBezTo>
                <a:cubicBezTo>
                  <a:pt x="1367315" y="1911341"/>
                  <a:pt x="1358024" y="1920560"/>
                  <a:pt x="1346563" y="1920560"/>
                </a:cubicBezTo>
                <a:cubicBezTo>
                  <a:pt x="1335093" y="1920560"/>
                  <a:pt x="1325802" y="1911341"/>
                  <a:pt x="1325802" y="1899969"/>
                </a:cubicBezTo>
                <a:cubicBezTo>
                  <a:pt x="1325802" y="1888598"/>
                  <a:pt x="1335093" y="1879379"/>
                  <a:pt x="1346563" y="1879379"/>
                </a:cubicBezTo>
                <a:close/>
                <a:moveTo>
                  <a:pt x="1283778" y="1879379"/>
                </a:moveTo>
                <a:cubicBezTo>
                  <a:pt x="1295239" y="1879379"/>
                  <a:pt x="1304530" y="1888598"/>
                  <a:pt x="1304530" y="1899969"/>
                </a:cubicBezTo>
                <a:cubicBezTo>
                  <a:pt x="1304530" y="1911341"/>
                  <a:pt x="1295239" y="1920560"/>
                  <a:pt x="1283778" y="1920560"/>
                </a:cubicBezTo>
                <a:cubicBezTo>
                  <a:pt x="1272308" y="1920560"/>
                  <a:pt x="1263017" y="1911341"/>
                  <a:pt x="1263017" y="1899969"/>
                </a:cubicBezTo>
                <a:cubicBezTo>
                  <a:pt x="1263017" y="1888598"/>
                  <a:pt x="1272308" y="1879379"/>
                  <a:pt x="1283778" y="1879379"/>
                </a:cubicBezTo>
                <a:close/>
                <a:moveTo>
                  <a:pt x="1220060" y="1879379"/>
                </a:moveTo>
                <a:cubicBezTo>
                  <a:pt x="1231521" y="1879379"/>
                  <a:pt x="1240812" y="1888598"/>
                  <a:pt x="1240812" y="1899969"/>
                </a:cubicBezTo>
                <a:cubicBezTo>
                  <a:pt x="1240812" y="1911341"/>
                  <a:pt x="1231521" y="1920560"/>
                  <a:pt x="1220060" y="1920560"/>
                </a:cubicBezTo>
                <a:cubicBezTo>
                  <a:pt x="1208590" y="1920560"/>
                  <a:pt x="1199299" y="1911341"/>
                  <a:pt x="1199299" y="1899969"/>
                </a:cubicBezTo>
                <a:cubicBezTo>
                  <a:pt x="1199299" y="1888598"/>
                  <a:pt x="1208590" y="1879379"/>
                  <a:pt x="1220060" y="1879379"/>
                </a:cubicBezTo>
                <a:close/>
                <a:moveTo>
                  <a:pt x="1157185" y="1879379"/>
                </a:moveTo>
                <a:cubicBezTo>
                  <a:pt x="1168646" y="1879379"/>
                  <a:pt x="1177937" y="1888598"/>
                  <a:pt x="1177937" y="1899969"/>
                </a:cubicBezTo>
                <a:cubicBezTo>
                  <a:pt x="1177937" y="1911341"/>
                  <a:pt x="1168646" y="1920560"/>
                  <a:pt x="1157185" y="1920560"/>
                </a:cubicBezTo>
                <a:cubicBezTo>
                  <a:pt x="1145715" y="1920560"/>
                  <a:pt x="1136424" y="1911341"/>
                  <a:pt x="1136424" y="1899969"/>
                </a:cubicBezTo>
                <a:cubicBezTo>
                  <a:pt x="1136424" y="1888598"/>
                  <a:pt x="1145715" y="1879379"/>
                  <a:pt x="1157185" y="1879379"/>
                </a:cubicBezTo>
                <a:close/>
                <a:moveTo>
                  <a:pt x="1093979" y="1879379"/>
                </a:moveTo>
                <a:cubicBezTo>
                  <a:pt x="1105440" y="1879379"/>
                  <a:pt x="1114731" y="1888598"/>
                  <a:pt x="1114731" y="1899969"/>
                </a:cubicBezTo>
                <a:cubicBezTo>
                  <a:pt x="1114731" y="1911341"/>
                  <a:pt x="1105440" y="1920560"/>
                  <a:pt x="1093979" y="1920560"/>
                </a:cubicBezTo>
                <a:cubicBezTo>
                  <a:pt x="1082509" y="1920560"/>
                  <a:pt x="1073218" y="1911341"/>
                  <a:pt x="1073218" y="1899969"/>
                </a:cubicBezTo>
                <a:cubicBezTo>
                  <a:pt x="1073218" y="1888598"/>
                  <a:pt x="1082509" y="1879379"/>
                  <a:pt x="1093979" y="1879379"/>
                </a:cubicBezTo>
                <a:close/>
                <a:moveTo>
                  <a:pt x="1031194" y="1879379"/>
                </a:moveTo>
                <a:cubicBezTo>
                  <a:pt x="1042655" y="1879379"/>
                  <a:pt x="1051946" y="1888598"/>
                  <a:pt x="1051946" y="1899969"/>
                </a:cubicBezTo>
                <a:cubicBezTo>
                  <a:pt x="1051946" y="1911341"/>
                  <a:pt x="1042655" y="1920560"/>
                  <a:pt x="1031194" y="1920560"/>
                </a:cubicBezTo>
                <a:cubicBezTo>
                  <a:pt x="1019724" y="1920560"/>
                  <a:pt x="1010433" y="1911341"/>
                  <a:pt x="1010433" y="1899969"/>
                </a:cubicBezTo>
                <a:cubicBezTo>
                  <a:pt x="1010433" y="1888598"/>
                  <a:pt x="1019724" y="1879379"/>
                  <a:pt x="1031194" y="1879379"/>
                </a:cubicBezTo>
                <a:close/>
                <a:moveTo>
                  <a:pt x="967467" y="1879379"/>
                </a:moveTo>
                <a:cubicBezTo>
                  <a:pt x="978928" y="1879379"/>
                  <a:pt x="988219" y="1888598"/>
                  <a:pt x="988219" y="1899969"/>
                </a:cubicBezTo>
                <a:cubicBezTo>
                  <a:pt x="988219" y="1911341"/>
                  <a:pt x="978928" y="1920560"/>
                  <a:pt x="967467" y="1920560"/>
                </a:cubicBezTo>
                <a:cubicBezTo>
                  <a:pt x="955997" y="1920560"/>
                  <a:pt x="946706" y="1911341"/>
                  <a:pt x="946706" y="1899969"/>
                </a:cubicBezTo>
                <a:cubicBezTo>
                  <a:pt x="946706" y="1888598"/>
                  <a:pt x="955997" y="1879379"/>
                  <a:pt x="967467" y="1879379"/>
                </a:cubicBezTo>
                <a:close/>
                <a:moveTo>
                  <a:pt x="904601" y="1879379"/>
                </a:moveTo>
                <a:cubicBezTo>
                  <a:pt x="916062" y="1879379"/>
                  <a:pt x="925353" y="1888598"/>
                  <a:pt x="925353" y="1899969"/>
                </a:cubicBezTo>
                <a:cubicBezTo>
                  <a:pt x="925353" y="1911341"/>
                  <a:pt x="916062" y="1920560"/>
                  <a:pt x="904601" y="1920560"/>
                </a:cubicBezTo>
                <a:cubicBezTo>
                  <a:pt x="893131" y="1920560"/>
                  <a:pt x="883840" y="1911341"/>
                  <a:pt x="883840" y="1899969"/>
                </a:cubicBezTo>
                <a:cubicBezTo>
                  <a:pt x="883840" y="1888598"/>
                  <a:pt x="893131" y="1879379"/>
                  <a:pt x="904601" y="1879379"/>
                </a:cubicBezTo>
                <a:close/>
                <a:moveTo>
                  <a:pt x="841476" y="1879379"/>
                </a:moveTo>
                <a:cubicBezTo>
                  <a:pt x="852937" y="1879379"/>
                  <a:pt x="862228" y="1888598"/>
                  <a:pt x="862228" y="1899969"/>
                </a:cubicBezTo>
                <a:cubicBezTo>
                  <a:pt x="862228" y="1911341"/>
                  <a:pt x="852937" y="1920560"/>
                  <a:pt x="841476" y="1920560"/>
                </a:cubicBezTo>
                <a:cubicBezTo>
                  <a:pt x="830006" y="1920560"/>
                  <a:pt x="820715" y="1911341"/>
                  <a:pt x="820715" y="1899969"/>
                </a:cubicBezTo>
                <a:cubicBezTo>
                  <a:pt x="820715" y="1888598"/>
                  <a:pt x="830006" y="1879379"/>
                  <a:pt x="841476" y="1879379"/>
                </a:cubicBezTo>
                <a:close/>
                <a:moveTo>
                  <a:pt x="778610" y="1879379"/>
                </a:moveTo>
                <a:cubicBezTo>
                  <a:pt x="790071" y="1879379"/>
                  <a:pt x="799362" y="1888598"/>
                  <a:pt x="799362" y="1899969"/>
                </a:cubicBezTo>
                <a:cubicBezTo>
                  <a:pt x="799362" y="1911341"/>
                  <a:pt x="790071" y="1920560"/>
                  <a:pt x="778610" y="1920560"/>
                </a:cubicBezTo>
                <a:cubicBezTo>
                  <a:pt x="767140" y="1920560"/>
                  <a:pt x="757849" y="1911341"/>
                  <a:pt x="757849" y="1899969"/>
                </a:cubicBezTo>
                <a:cubicBezTo>
                  <a:pt x="757849" y="1888598"/>
                  <a:pt x="767140" y="1879379"/>
                  <a:pt x="778610" y="1879379"/>
                </a:cubicBezTo>
                <a:close/>
                <a:moveTo>
                  <a:pt x="714883" y="1879379"/>
                </a:moveTo>
                <a:cubicBezTo>
                  <a:pt x="726344" y="1879379"/>
                  <a:pt x="735635" y="1888598"/>
                  <a:pt x="735635" y="1899969"/>
                </a:cubicBezTo>
                <a:cubicBezTo>
                  <a:pt x="735635" y="1911341"/>
                  <a:pt x="726344" y="1920560"/>
                  <a:pt x="714883" y="1920560"/>
                </a:cubicBezTo>
                <a:cubicBezTo>
                  <a:pt x="703413" y="1920560"/>
                  <a:pt x="694122" y="1911341"/>
                  <a:pt x="694122" y="1899969"/>
                </a:cubicBezTo>
                <a:cubicBezTo>
                  <a:pt x="694122" y="1888598"/>
                  <a:pt x="703413" y="1879379"/>
                  <a:pt x="714883" y="1879379"/>
                </a:cubicBezTo>
                <a:close/>
                <a:moveTo>
                  <a:pt x="652018" y="1879379"/>
                </a:moveTo>
                <a:cubicBezTo>
                  <a:pt x="663479" y="1879379"/>
                  <a:pt x="672770" y="1888598"/>
                  <a:pt x="672770" y="1899969"/>
                </a:cubicBezTo>
                <a:cubicBezTo>
                  <a:pt x="672770" y="1911341"/>
                  <a:pt x="663479" y="1920560"/>
                  <a:pt x="652018" y="1920560"/>
                </a:cubicBezTo>
                <a:cubicBezTo>
                  <a:pt x="640548" y="1920560"/>
                  <a:pt x="631257" y="1911341"/>
                  <a:pt x="631257" y="1899969"/>
                </a:cubicBezTo>
                <a:cubicBezTo>
                  <a:pt x="631257" y="1888598"/>
                  <a:pt x="640548" y="1879379"/>
                  <a:pt x="652018" y="1879379"/>
                </a:cubicBezTo>
                <a:close/>
                <a:moveTo>
                  <a:pt x="588892" y="1879379"/>
                </a:moveTo>
                <a:cubicBezTo>
                  <a:pt x="600353" y="1879379"/>
                  <a:pt x="609644" y="1888598"/>
                  <a:pt x="609644" y="1899969"/>
                </a:cubicBezTo>
                <a:cubicBezTo>
                  <a:pt x="609644" y="1911341"/>
                  <a:pt x="600353" y="1920560"/>
                  <a:pt x="588892" y="1920560"/>
                </a:cubicBezTo>
                <a:cubicBezTo>
                  <a:pt x="577422" y="1920560"/>
                  <a:pt x="568131" y="1911341"/>
                  <a:pt x="568131" y="1899969"/>
                </a:cubicBezTo>
                <a:cubicBezTo>
                  <a:pt x="568131" y="1888598"/>
                  <a:pt x="577422" y="1879379"/>
                  <a:pt x="588892" y="1879379"/>
                </a:cubicBezTo>
                <a:close/>
                <a:moveTo>
                  <a:pt x="526017" y="1879379"/>
                </a:moveTo>
                <a:cubicBezTo>
                  <a:pt x="537478" y="1879379"/>
                  <a:pt x="546769" y="1888598"/>
                  <a:pt x="546769" y="1899969"/>
                </a:cubicBezTo>
                <a:cubicBezTo>
                  <a:pt x="546769" y="1911341"/>
                  <a:pt x="537478" y="1920560"/>
                  <a:pt x="526017" y="1920560"/>
                </a:cubicBezTo>
                <a:cubicBezTo>
                  <a:pt x="514547" y="1920560"/>
                  <a:pt x="505256" y="1911341"/>
                  <a:pt x="505256" y="1899969"/>
                </a:cubicBezTo>
                <a:cubicBezTo>
                  <a:pt x="505256" y="1888598"/>
                  <a:pt x="514547" y="1879379"/>
                  <a:pt x="526017" y="1879379"/>
                </a:cubicBezTo>
                <a:close/>
                <a:moveTo>
                  <a:pt x="399425" y="1879379"/>
                </a:moveTo>
                <a:cubicBezTo>
                  <a:pt x="410886" y="1879379"/>
                  <a:pt x="420177" y="1888598"/>
                  <a:pt x="420177" y="1899969"/>
                </a:cubicBezTo>
                <a:cubicBezTo>
                  <a:pt x="420177" y="1911341"/>
                  <a:pt x="410886" y="1920560"/>
                  <a:pt x="399425" y="1920560"/>
                </a:cubicBezTo>
                <a:cubicBezTo>
                  <a:pt x="387955" y="1920560"/>
                  <a:pt x="378664" y="1911341"/>
                  <a:pt x="378664" y="1899969"/>
                </a:cubicBezTo>
                <a:cubicBezTo>
                  <a:pt x="378664" y="1888598"/>
                  <a:pt x="387955" y="1879379"/>
                  <a:pt x="399425" y="1879379"/>
                </a:cubicBezTo>
                <a:close/>
                <a:moveTo>
                  <a:pt x="335959" y="1879379"/>
                </a:moveTo>
                <a:cubicBezTo>
                  <a:pt x="347420" y="1879379"/>
                  <a:pt x="356712" y="1888598"/>
                  <a:pt x="356712" y="1899969"/>
                </a:cubicBezTo>
                <a:cubicBezTo>
                  <a:pt x="356712" y="1911341"/>
                  <a:pt x="347420" y="1920560"/>
                  <a:pt x="335959" y="1920560"/>
                </a:cubicBezTo>
                <a:cubicBezTo>
                  <a:pt x="324489" y="1920560"/>
                  <a:pt x="315198" y="1911341"/>
                  <a:pt x="315198" y="1899969"/>
                </a:cubicBezTo>
                <a:cubicBezTo>
                  <a:pt x="315198" y="1888598"/>
                  <a:pt x="324489" y="1879379"/>
                  <a:pt x="335959" y="1879379"/>
                </a:cubicBezTo>
                <a:close/>
                <a:moveTo>
                  <a:pt x="273175" y="1879379"/>
                </a:moveTo>
                <a:cubicBezTo>
                  <a:pt x="284634" y="1879379"/>
                  <a:pt x="293926" y="1888598"/>
                  <a:pt x="293926" y="1899969"/>
                </a:cubicBezTo>
                <a:cubicBezTo>
                  <a:pt x="293926" y="1911341"/>
                  <a:pt x="284634" y="1920560"/>
                  <a:pt x="273175" y="1920560"/>
                </a:cubicBezTo>
                <a:cubicBezTo>
                  <a:pt x="261704" y="1920560"/>
                  <a:pt x="252414" y="1911341"/>
                  <a:pt x="252414" y="1899969"/>
                </a:cubicBezTo>
                <a:cubicBezTo>
                  <a:pt x="252414" y="1888598"/>
                  <a:pt x="261704" y="1879379"/>
                  <a:pt x="273175" y="1879379"/>
                </a:cubicBezTo>
                <a:close/>
                <a:moveTo>
                  <a:pt x="209457" y="1879379"/>
                </a:moveTo>
                <a:cubicBezTo>
                  <a:pt x="220918" y="1879379"/>
                  <a:pt x="230210" y="1888598"/>
                  <a:pt x="230210" y="1899969"/>
                </a:cubicBezTo>
                <a:cubicBezTo>
                  <a:pt x="230210" y="1911341"/>
                  <a:pt x="220918" y="1920560"/>
                  <a:pt x="209457" y="1920560"/>
                </a:cubicBezTo>
                <a:cubicBezTo>
                  <a:pt x="197987" y="1920560"/>
                  <a:pt x="188696" y="1911341"/>
                  <a:pt x="188696" y="1899969"/>
                </a:cubicBezTo>
                <a:cubicBezTo>
                  <a:pt x="188696" y="1888598"/>
                  <a:pt x="197987" y="1879379"/>
                  <a:pt x="209457" y="1879379"/>
                </a:cubicBezTo>
                <a:close/>
                <a:moveTo>
                  <a:pt x="146582" y="1879379"/>
                </a:moveTo>
                <a:cubicBezTo>
                  <a:pt x="158044" y="1879379"/>
                  <a:pt x="167334" y="1888598"/>
                  <a:pt x="167334" y="1899969"/>
                </a:cubicBezTo>
                <a:cubicBezTo>
                  <a:pt x="167334" y="1911341"/>
                  <a:pt x="158044" y="1920560"/>
                  <a:pt x="146582" y="1920560"/>
                </a:cubicBezTo>
                <a:cubicBezTo>
                  <a:pt x="135112" y="1920560"/>
                  <a:pt x="125821" y="1911341"/>
                  <a:pt x="125821" y="1899969"/>
                </a:cubicBezTo>
                <a:cubicBezTo>
                  <a:pt x="125821" y="1888598"/>
                  <a:pt x="135112" y="1879379"/>
                  <a:pt x="146582" y="1879379"/>
                </a:cubicBezTo>
                <a:close/>
                <a:moveTo>
                  <a:pt x="83456" y="1879379"/>
                </a:moveTo>
                <a:cubicBezTo>
                  <a:pt x="94917" y="1879379"/>
                  <a:pt x="104208" y="1888598"/>
                  <a:pt x="104208" y="1899969"/>
                </a:cubicBezTo>
                <a:cubicBezTo>
                  <a:pt x="104208" y="1911341"/>
                  <a:pt x="94917" y="1920560"/>
                  <a:pt x="83456" y="1920560"/>
                </a:cubicBezTo>
                <a:cubicBezTo>
                  <a:pt x="71985" y="1920560"/>
                  <a:pt x="62696" y="1911341"/>
                  <a:pt x="62696" y="1899969"/>
                </a:cubicBezTo>
                <a:cubicBezTo>
                  <a:pt x="62696" y="1888598"/>
                  <a:pt x="71985" y="1879379"/>
                  <a:pt x="83456" y="1879379"/>
                </a:cubicBezTo>
                <a:close/>
                <a:moveTo>
                  <a:pt x="7466839" y="1816845"/>
                </a:moveTo>
                <a:cubicBezTo>
                  <a:pt x="7478300" y="1816845"/>
                  <a:pt x="7487591" y="1826064"/>
                  <a:pt x="7487591" y="1837435"/>
                </a:cubicBezTo>
                <a:cubicBezTo>
                  <a:pt x="7487591" y="1848807"/>
                  <a:pt x="7478300" y="1858026"/>
                  <a:pt x="7466839" y="1858026"/>
                </a:cubicBezTo>
                <a:cubicBezTo>
                  <a:pt x="7455369" y="1858026"/>
                  <a:pt x="7446078" y="1848807"/>
                  <a:pt x="7446078" y="1837435"/>
                </a:cubicBezTo>
                <a:cubicBezTo>
                  <a:pt x="7446078" y="1826064"/>
                  <a:pt x="7455369" y="1816845"/>
                  <a:pt x="7466839" y="1816845"/>
                </a:cubicBezTo>
                <a:close/>
                <a:moveTo>
                  <a:pt x="7403462" y="1816845"/>
                </a:moveTo>
                <a:cubicBezTo>
                  <a:pt x="7414923" y="1816845"/>
                  <a:pt x="7424214" y="1826064"/>
                  <a:pt x="7424214" y="1837435"/>
                </a:cubicBezTo>
                <a:cubicBezTo>
                  <a:pt x="7424214" y="1848807"/>
                  <a:pt x="7414923" y="1858026"/>
                  <a:pt x="7403462" y="1858026"/>
                </a:cubicBezTo>
                <a:cubicBezTo>
                  <a:pt x="7391992" y="1858026"/>
                  <a:pt x="7382701" y="1848807"/>
                  <a:pt x="7382701" y="1837435"/>
                </a:cubicBezTo>
                <a:cubicBezTo>
                  <a:pt x="7382701" y="1826064"/>
                  <a:pt x="7391992" y="1816845"/>
                  <a:pt x="7403462" y="1816845"/>
                </a:cubicBezTo>
                <a:close/>
                <a:moveTo>
                  <a:pt x="7340677" y="1816845"/>
                </a:moveTo>
                <a:cubicBezTo>
                  <a:pt x="7352138" y="1816845"/>
                  <a:pt x="7361429" y="1826064"/>
                  <a:pt x="7361429" y="1837435"/>
                </a:cubicBezTo>
                <a:cubicBezTo>
                  <a:pt x="7361429" y="1848807"/>
                  <a:pt x="7352138" y="1858026"/>
                  <a:pt x="7340677" y="1858026"/>
                </a:cubicBezTo>
                <a:cubicBezTo>
                  <a:pt x="7329207" y="1858026"/>
                  <a:pt x="7319916" y="1848807"/>
                  <a:pt x="7319916" y="1837435"/>
                </a:cubicBezTo>
                <a:cubicBezTo>
                  <a:pt x="7319916" y="1826064"/>
                  <a:pt x="7329207" y="1816845"/>
                  <a:pt x="7340677" y="1816845"/>
                </a:cubicBezTo>
                <a:close/>
                <a:moveTo>
                  <a:pt x="7276950" y="1816845"/>
                </a:moveTo>
                <a:cubicBezTo>
                  <a:pt x="7288411" y="1816845"/>
                  <a:pt x="7297702" y="1826064"/>
                  <a:pt x="7297702" y="1837435"/>
                </a:cubicBezTo>
                <a:cubicBezTo>
                  <a:pt x="7297702" y="1848807"/>
                  <a:pt x="7288411" y="1858026"/>
                  <a:pt x="7276950" y="1858026"/>
                </a:cubicBezTo>
                <a:cubicBezTo>
                  <a:pt x="7265480" y="1858026"/>
                  <a:pt x="7256189" y="1848807"/>
                  <a:pt x="7256189" y="1837435"/>
                </a:cubicBezTo>
                <a:cubicBezTo>
                  <a:pt x="7256189" y="1826064"/>
                  <a:pt x="7265480" y="1816845"/>
                  <a:pt x="7276950" y="1816845"/>
                </a:cubicBezTo>
                <a:close/>
                <a:moveTo>
                  <a:pt x="7214084" y="1816845"/>
                </a:moveTo>
                <a:cubicBezTo>
                  <a:pt x="7225545" y="1816845"/>
                  <a:pt x="7234836" y="1826064"/>
                  <a:pt x="7234836" y="1837435"/>
                </a:cubicBezTo>
                <a:cubicBezTo>
                  <a:pt x="7234836" y="1848807"/>
                  <a:pt x="7225545" y="1858026"/>
                  <a:pt x="7214084" y="1858026"/>
                </a:cubicBezTo>
                <a:cubicBezTo>
                  <a:pt x="7202614" y="1858026"/>
                  <a:pt x="7193323" y="1848807"/>
                  <a:pt x="7193323" y="1837435"/>
                </a:cubicBezTo>
                <a:cubicBezTo>
                  <a:pt x="7193323" y="1826064"/>
                  <a:pt x="7202614" y="1816845"/>
                  <a:pt x="7214084" y="1816845"/>
                </a:cubicBezTo>
                <a:close/>
                <a:moveTo>
                  <a:pt x="7150869" y="1816845"/>
                </a:moveTo>
                <a:cubicBezTo>
                  <a:pt x="7162330" y="1816845"/>
                  <a:pt x="7171621" y="1826064"/>
                  <a:pt x="7171621" y="1837435"/>
                </a:cubicBezTo>
                <a:cubicBezTo>
                  <a:pt x="7171621" y="1848807"/>
                  <a:pt x="7162330" y="1858026"/>
                  <a:pt x="7150869" y="1858026"/>
                </a:cubicBezTo>
                <a:cubicBezTo>
                  <a:pt x="7139399" y="1858026"/>
                  <a:pt x="7130108" y="1848807"/>
                  <a:pt x="7130108" y="1837435"/>
                </a:cubicBezTo>
                <a:cubicBezTo>
                  <a:pt x="7130108" y="1826064"/>
                  <a:pt x="7139399" y="1816845"/>
                  <a:pt x="7150869" y="1816845"/>
                </a:cubicBezTo>
                <a:close/>
                <a:moveTo>
                  <a:pt x="7088084" y="1816845"/>
                </a:moveTo>
                <a:cubicBezTo>
                  <a:pt x="7099545" y="1816845"/>
                  <a:pt x="7108836" y="1826064"/>
                  <a:pt x="7108836" y="1837435"/>
                </a:cubicBezTo>
                <a:cubicBezTo>
                  <a:pt x="7108836" y="1848807"/>
                  <a:pt x="7099545" y="1858026"/>
                  <a:pt x="7088084" y="1858026"/>
                </a:cubicBezTo>
                <a:cubicBezTo>
                  <a:pt x="7076614" y="1858026"/>
                  <a:pt x="7067323" y="1848807"/>
                  <a:pt x="7067323" y="1837435"/>
                </a:cubicBezTo>
                <a:cubicBezTo>
                  <a:pt x="7067323" y="1826064"/>
                  <a:pt x="7076614" y="1816845"/>
                  <a:pt x="7088084" y="1816845"/>
                </a:cubicBezTo>
                <a:close/>
                <a:moveTo>
                  <a:pt x="7024366" y="1816845"/>
                </a:moveTo>
                <a:cubicBezTo>
                  <a:pt x="7035827" y="1816845"/>
                  <a:pt x="7045118" y="1826064"/>
                  <a:pt x="7045118" y="1837435"/>
                </a:cubicBezTo>
                <a:cubicBezTo>
                  <a:pt x="7045118" y="1848807"/>
                  <a:pt x="7035827" y="1858026"/>
                  <a:pt x="7024366" y="1858026"/>
                </a:cubicBezTo>
                <a:cubicBezTo>
                  <a:pt x="7012896" y="1858026"/>
                  <a:pt x="7003605" y="1848807"/>
                  <a:pt x="7003605" y="1837435"/>
                </a:cubicBezTo>
                <a:cubicBezTo>
                  <a:pt x="7003605" y="1826064"/>
                  <a:pt x="7012896" y="1816845"/>
                  <a:pt x="7024366" y="1816845"/>
                </a:cubicBezTo>
                <a:close/>
                <a:moveTo>
                  <a:pt x="6961411" y="1816845"/>
                </a:moveTo>
                <a:cubicBezTo>
                  <a:pt x="6972872" y="1816845"/>
                  <a:pt x="6982163" y="1826064"/>
                  <a:pt x="6982163" y="1837435"/>
                </a:cubicBezTo>
                <a:cubicBezTo>
                  <a:pt x="6982163" y="1848807"/>
                  <a:pt x="6972872" y="1858026"/>
                  <a:pt x="6961411" y="1858026"/>
                </a:cubicBezTo>
                <a:cubicBezTo>
                  <a:pt x="6949941" y="1858026"/>
                  <a:pt x="6940650" y="1848807"/>
                  <a:pt x="6940650" y="1837435"/>
                </a:cubicBezTo>
                <a:cubicBezTo>
                  <a:pt x="6940650" y="1826064"/>
                  <a:pt x="6949941" y="1816845"/>
                  <a:pt x="6961411" y="1816845"/>
                </a:cubicBezTo>
                <a:close/>
                <a:moveTo>
                  <a:pt x="6898366" y="1816845"/>
                </a:moveTo>
                <a:cubicBezTo>
                  <a:pt x="6909827" y="1816845"/>
                  <a:pt x="6919118" y="1826064"/>
                  <a:pt x="6919118" y="1837435"/>
                </a:cubicBezTo>
                <a:cubicBezTo>
                  <a:pt x="6919118" y="1848807"/>
                  <a:pt x="6909827" y="1858026"/>
                  <a:pt x="6898366" y="1858026"/>
                </a:cubicBezTo>
                <a:cubicBezTo>
                  <a:pt x="6886896" y="1858026"/>
                  <a:pt x="6877605" y="1848807"/>
                  <a:pt x="6877605" y="1837435"/>
                </a:cubicBezTo>
                <a:cubicBezTo>
                  <a:pt x="6877605" y="1826064"/>
                  <a:pt x="6886896" y="1816845"/>
                  <a:pt x="6898366" y="1816845"/>
                </a:cubicBezTo>
                <a:close/>
                <a:moveTo>
                  <a:pt x="6835500" y="1816845"/>
                </a:moveTo>
                <a:cubicBezTo>
                  <a:pt x="6846961" y="1816845"/>
                  <a:pt x="6856252" y="1826064"/>
                  <a:pt x="6856252" y="1837435"/>
                </a:cubicBezTo>
                <a:cubicBezTo>
                  <a:pt x="6856252" y="1848807"/>
                  <a:pt x="6846961" y="1858026"/>
                  <a:pt x="6835500" y="1858026"/>
                </a:cubicBezTo>
                <a:cubicBezTo>
                  <a:pt x="6824030" y="1858026"/>
                  <a:pt x="6814739" y="1848807"/>
                  <a:pt x="6814739" y="1837435"/>
                </a:cubicBezTo>
                <a:cubicBezTo>
                  <a:pt x="6814739" y="1826064"/>
                  <a:pt x="6824030" y="1816845"/>
                  <a:pt x="6835500" y="1816845"/>
                </a:cubicBezTo>
                <a:close/>
                <a:moveTo>
                  <a:pt x="6771774" y="1816845"/>
                </a:moveTo>
                <a:cubicBezTo>
                  <a:pt x="6783235" y="1816845"/>
                  <a:pt x="6792526" y="1826064"/>
                  <a:pt x="6792526" y="1837435"/>
                </a:cubicBezTo>
                <a:cubicBezTo>
                  <a:pt x="6792526" y="1848807"/>
                  <a:pt x="6783235" y="1858026"/>
                  <a:pt x="6771774" y="1858026"/>
                </a:cubicBezTo>
                <a:cubicBezTo>
                  <a:pt x="6760304" y="1858026"/>
                  <a:pt x="6751013" y="1848807"/>
                  <a:pt x="6751013" y="1837435"/>
                </a:cubicBezTo>
                <a:cubicBezTo>
                  <a:pt x="6751013" y="1826064"/>
                  <a:pt x="6760304" y="1816845"/>
                  <a:pt x="6771774" y="1816845"/>
                </a:cubicBezTo>
                <a:close/>
                <a:moveTo>
                  <a:pt x="6708908" y="1816845"/>
                </a:moveTo>
                <a:cubicBezTo>
                  <a:pt x="6720369" y="1816845"/>
                  <a:pt x="6729660" y="1826064"/>
                  <a:pt x="6729660" y="1837435"/>
                </a:cubicBezTo>
                <a:cubicBezTo>
                  <a:pt x="6729660" y="1848807"/>
                  <a:pt x="6720369" y="1858026"/>
                  <a:pt x="6708908" y="1858026"/>
                </a:cubicBezTo>
                <a:cubicBezTo>
                  <a:pt x="6697438" y="1858026"/>
                  <a:pt x="6688147" y="1848807"/>
                  <a:pt x="6688147" y="1837435"/>
                </a:cubicBezTo>
                <a:cubicBezTo>
                  <a:pt x="6688147" y="1826064"/>
                  <a:pt x="6697438" y="1816845"/>
                  <a:pt x="6708908" y="1816845"/>
                </a:cubicBezTo>
                <a:close/>
                <a:moveTo>
                  <a:pt x="6645692" y="1816845"/>
                </a:moveTo>
                <a:cubicBezTo>
                  <a:pt x="6657153" y="1816845"/>
                  <a:pt x="6666444" y="1826064"/>
                  <a:pt x="6666444" y="1837435"/>
                </a:cubicBezTo>
                <a:cubicBezTo>
                  <a:pt x="6666444" y="1848807"/>
                  <a:pt x="6657153" y="1858026"/>
                  <a:pt x="6645692" y="1858026"/>
                </a:cubicBezTo>
                <a:cubicBezTo>
                  <a:pt x="6634222" y="1858026"/>
                  <a:pt x="6624931" y="1848807"/>
                  <a:pt x="6624931" y="1837435"/>
                </a:cubicBezTo>
                <a:cubicBezTo>
                  <a:pt x="6624931" y="1826064"/>
                  <a:pt x="6634222" y="1816845"/>
                  <a:pt x="6645692" y="1816845"/>
                </a:cubicBezTo>
                <a:close/>
                <a:moveTo>
                  <a:pt x="6582907" y="1816845"/>
                </a:moveTo>
                <a:cubicBezTo>
                  <a:pt x="6594368" y="1816845"/>
                  <a:pt x="6603659" y="1826064"/>
                  <a:pt x="6603659" y="1837435"/>
                </a:cubicBezTo>
                <a:cubicBezTo>
                  <a:pt x="6603659" y="1848807"/>
                  <a:pt x="6594368" y="1858026"/>
                  <a:pt x="6582907" y="1858026"/>
                </a:cubicBezTo>
                <a:cubicBezTo>
                  <a:pt x="6571437" y="1858026"/>
                  <a:pt x="6562146" y="1848807"/>
                  <a:pt x="6562146" y="1837435"/>
                </a:cubicBezTo>
                <a:cubicBezTo>
                  <a:pt x="6562146" y="1826064"/>
                  <a:pt x="6571437" y="1816845"/>
                  <a:pt x="6582907" y="1816845"/>
                </a:cubicBezTo>
                <a:close/>
                <a:moveTo>
                  <a:pt x="6519190" y="1816845"/>
                </a:moveTo>
                <a:cubicBezTo>
                  <a:pt x="6530651" y="1816845"/>
                  <a:pt x="6539942" y="1826064"/>
                  <a:pt x="6539942" y="1837435"/>
                </a:cubicBezTo>
                <a:cubicBezTo>
                  <a:pt x="6539942" y="1848807"/>
                  <a:pt x="6530651" y="1858026"/>
                  <a:pt x="6519190" y="1858026"/>
                </a:cubicBezTo>
                <a:cubicBezTo>
                  <a:pt x="6507720" y="1858026"/>
                  <a:pt x="6498429" y="1848807"/>
                  <a:pt x="6498429" y="1837435"/>
                </a:cubicBezTo>
                <a:cubicBezTo>
                  <a:pt x="6498429" y="1826064"/>
                  <a:pt x="6507720" y="1816845"/>
                  <a:pt x="6519190" y="1816845"/>
                </a:cubicBezTo>
                <a:close/>
                <a:moveTo>
                  <a:pt x="6456234" y="1816845"/>
                </a:moveTo>
                <a:cubicBezTo>
                  <a:pt x="6467695" y="1816845"/>
                  <a:pt x="6476986" y="1826064"/>
                  <a:pt x="6476986" y="1837435"/>
                </a:cubicBezTo>
                <a:cubicBezTo>
                  <a:pt x="6476986" y="1848807"/>
                  <a:pt x="6467695" y="1858026"/>
                  <a:pt x="6456234" y="1858026"/>
                </a:cubicBezTo>
                <a:cubicBezTo>
                  <a:pt x="6444764" y="1858026"/>
                  <a:pt x="6435473" y="1848807"/>
                  <a:pt x="6435473" y="1837435"/>
                </a:cubicBezTo>
                <a:cubicBezTo>
                  <a:pt x="6435473" y="1826064"/>
                  <a:pt x="6444764" y="1816845"/>
                  <a:pt x="6456234" y="1816845"/>
                </a:cubicBezTo>
                <a:close/>
                <a:moveTo>
                  <a:pt x="6392849" y="1816845"/>
                </a:moveTo>
                <a:cubicBezTo>
                  <a:pt x="6404310" y="1816845"/>
                  <a:pt x="6413601" y="1826064"/>
                  <a:pt x="6413601" y="1837435"/>
                </a:cubicBezTo>
                <a:cubicBezTo>
                  <a:pt x="6413601" y="1848807"/>
                  <a:pt x="6404310" y="1858026"/>
                  <a:pt x="6392849" y="1858026"/>
                </a:cubicBezTo>
                <a:cubicBezTo>
                  <a:pt x="6381379" y="1858026"/>
                  <a:pt x="6372088" y="1848807"/>
                  <a:pt x="6372088" y="1837435"/>
                </a:cubicBezTo>
                <a:cubicBezTo>
                  <a:pt x="6372088" y="1826064"/>
                  <a:pt x="6381379" y="1816845"/>
                  <a:pt x="6392849" y="1816845"/>
                </a:cubicBezTo>
                <a:close/>
                <a:moveTo>
                  <a:pt x="6330064" y="1816845"/>
                </a:moveTo>
                <a:cubicBezTo>
                  <a:pt x="6341525" y="1816845"/>
                  <a:pt x="6350816" y="1826064"/>
                  <a:pt x="6350816" y="1837435"/>
                </a:cubicBezTo>
                <a:cubicBezTo>
                  <a:pt x="6350816" y="1848807"/>
                  <a:pt x="6341525" y="1858026"/>
                  <a:pt x="6330064" y="1858026"/>
                </a:cubicBezTo>
                <a:cubicBezTo>
                  <a:pt x="6318594" y="1858026"/>
                  <a:pt x="6309303" y="1848807"/>
                  <a:pt x="6309303" y="1837435"/>
                </a:cubicBezTo>
                <a:cubicBezTo>
                  <a:pt x="6309303" y="1826064"/>
                  <a:pt x="6318594" y="1816845"/>
                  <a:pt x="6330064" y="1816845"/>
                </a:cubicBezTo>
                <a:close/>
                <a:moveTo>
                  <a:pt x="6266346" y="1816845"/>
                </a:moveTo>
                <a:cubicBezTo>
                  <a:pt x="6277807" y="1816845"/>
                  <a:pt x="6287098" y="1826064"/>
                  <a:pt x="6287098" y="1837435"/>
                </a:cubicBezTo>
                <a:cubicBezTo>
                  <a:pt x="6287098" y="1848807"/>
                  <a:pt x="6277807" y="1858026"/>
                  <a:pt x="6266346" y="1858026"/>
                </a:cubicBezTo>
                <a:cubicBezTo>
                  <a:pt x="6254876" y="1858026"/>
                  <a:pt x="6245585" y="1848807"/>
                  <a:pt x="6245585" y="1837435"/>
                </a:cubicBezTo>
                <a:cubicBezTo>
                  <a:pt x="6245585" y="1826064"/>
                  <a:pt x="6254876" y="1816845"/>
                  <a:pt x="6266346" y="1816845"/>
                </a:cubicBezTo>
                <a:close/>
                <a:moveTo>
                  <a:pt x="6203471" y="1816845"/>
                </a:moveTo>
                <a:cubicBezTo>
                  <a:pt x="6214932" y="1816845"/>
                  <a:pt x="6224223" y="1826064"/>
                  <a:pt x="6224223" y="1837435"/>
                </a:cubicBezTo>
                <a:cubicBezTo>
                  <a:pt x="6224223" y="1848807"/>
                  <a:pt x="6214932" y="1858026"/>
                  <a:pt x="6203471" y="1858026"/>
                </a:cubicBezTo>
                <a:cubicBezTo>
                  <a:pt x="6192001" y="1858026"/>
                  <a:pt x="6182710" y="1848807"/>
                  <a:pt x="6182710" y="1837435"/>
                </a:cubicBezTo>
                <a:cubicBezTo>
                  <a:pt x="6182710" y="1826064"/>
                  <a:pt x="6192001" y="1816845"/>
                  <a:pt x="6203471" y="1816845"/>
                </a:cubicBezTo>
                <a:close/>
                <a:moveTo>
                  <a:pt x="6140345" y="1816845"/>
                </a:moveTo>
                <a:cubicBezTo>
                  <a:pt x="6151806" y="1816845"/>
                  <a:pt x="6161097" y="1826064"/>
                  <a:pt x="6161097" y="1837435"/>
                </a:cubicBezTo>
                <a:cubicBezTo>
                  <a:pt x="6161097" y="1848807"/>
                  <a:pt x="6151806" y="1858026"/>
                  <a:pt x="6140345" y="1858026"/>
                </a:cubicBezTo>
                <a:cubicBezTo>
                  <a:pt x="6128875" y="1858026"/>
                  <a:pt x="6119584" y="1848807"/>
                  <a:pt x="6119584" y="1837435"/>
                </a:cubicBezTo>
                <a:cubicBezTo>
                  <a:pt x="6119584" y="1826064"/>
                  <a:pt x="6128875" y="1816845"/>
                  <a:pt x="6140345" y="1816845"/>
                </a:cubicBezTo>
                <a:close/>
                <a:moveTo>
                  <a:pt x="6077480" y="1816845"/>
                </a:moveTo>
                <a:cubicBezTo>
                  <a:pt x="6088941" y="1816845"/>
                  <a:pt x="6098232" y="1826064"/>
                  <a:pt x="6098232" y="1837435"/>
                </a:cubicBezTo>
                <a:cubicBezTo>
                  <a:pt x="6098232" y="1848807"/>
                  <a:pt x="6088941" y="1858026"/>
                  <a:pt x="6077480" y="1858026"/>
                </a:cubicBezTo>
                <a:cubicBezTo>
                  <a:pt x="6066010" y="1858026"/>
                  <a:pt x="6056719" y="1848807"/>
                  <a:pt x="6056719" y="1837435"/>
                </a:cubicBezTo>
                <a:cubicBezTo>
                  <a:pt x="6056719" y="1826064"/>
                  <a:pt x="6066010" y="1816845"/>
                  <a:pt x="6077480" y="1816845"/>
                </a:cubicBezTo>
                <a:close/>
                <a:moveTo>
                  <a:pt x="6013843" y="1816845"/>
                </a:moveTo>
                <a:cubicBezTo>
                  <a:pt x="6025304" y="1816845"/>
                  <a:pt x="6034595" y="1826064"/>
                  <a:pt x="6034595" y="1837435"/>
                </a:cubicBezTo>
                <a:cubicBezTo>
                  <a:pt x="6034595" y="1848807"/>
                  <a:pt x="6025304" y="1858026"/>
                  <a:pt x="6013843" y="1858026"/>
                </a:cubicBezTo>
                <a:cubicBezTo>
                  <a:pt x="6002373" y="1858026"/>
                  <a:pt x="5993082" y="1848807"/>
                  <a:pt x="5993082" y="1837435"/>
                </a:cubicBezTo>
                <a:cubicBezTo>
                  <a:pt x="5993082" y="1826064"/>
                  <a:pt x="6002373" y="1816845"/>
                  <a:pt x="6013843" y="1816845"/>
                </a:cubicBezTo>
                <a:close/>
                <a:moveTo>
                  <a:pt x="5950798" y="1816845"/>
                </a:moveTo>
                <a:cubicBezTo>
                  <a:pt x="5962259" y="1816845"/>
                  <a:pt x="5971550" y="1826064"/>
                  <a:pt x="5971550" y="1837435"/>
                </a:cubicBezTo>
                <a:cubicBezTo>
                  <a:pt x="5971550" y="1848807"/>
                  <a:pt x="5962259" y="1858026"/>
                  <a:pt x="5950798" y="1858026"/>
                </a:cubicBezTo>
                <a:cubicBezTo>
                  <a:pt x="5939328" y="1858026"/>
                  <a:pt x="5930037" y="1848807"/>
                  <a:pt x="5930037" y="1837435"/>
                </a:cubicBezTo>
                <a:cubicBezTo>
                  <a:pt x="5930037" y="1826064"/>
                  <a:pt x="5939328" y="1816845"/>
                  <a:pt x="5950798" y="1816845"/>
                </a:cubicBezTo>
                <a:close/>
                <a:moveTo>
                  <a:pt x="5887762" y="1816845"/>
                </a:moveTo>
                <a:cubicBezTo>
                  <a:pt x="5899223" y="1816845"/>
                  <a:pt x="5908514" y="1826064"/>
                  <a:pt x="5908514" y="1837435"/>
                </a:cubicBezTo>
                <a:cubicBezTo>
                  <a:pt x="5908514" y="1848807"/>
                  <a:pt x="5899223" y="1858026"/>
                  <a:pt x="5887762" y="1858026"/>
                </a:cubicBezTo>
                <a:cubicBezTo>
                  <a:pt x="5876292" y="1858026"/>
                  <a:pt x="5867001" y="1848807"/>
                  <a:pt x="5867001" y="1837435"/>
                </a:cubicBezTo>
                <a:cubicBezTo>
                  <a:pt x="5867001" y="1826064"/>
                  <a:pt x="5876292" y="1816845"/>
                  <a:pt x="5887762" y="1816845"/>
                </a:cubicBezTo>
                <a:close/>
                <a:moveTo>
                  <a:pt x="5824896" y="1816845"/>
                </a:moveTo>
                <a:cubicBezTo>
                  <a:pt x="5836357" y="1816845"/>
                  <a:pt x="5845648" y="1826064"/>
                  <a:pt x="5845648" y="1837435"/>
                </a:cubicBezTo>
                <a:cubicBezTo>
                  <a:pt x="5845648" y="1848807"/>
                  <a:pt x="5836357" y="1858026"/>
                  <a:pt x="5824896" y="1858026"/>
                </a:cubicBezTo>
                <a:cubicBezTo>
                  <a:pt x="5813426" y="1858026"/>
                  <a:pt x="5804135" y="1848807"/>
                  <a:pt x="5804135" y="1837435"/>
                </a:cubicBezTo>
                <a:cubicBezTo>
                  <a:pt x="5804135" y="1826064"/>
                  <a:pt x="5813426" y="1816845"/>
                  <a:pt x="5824896" y="1816845"/>
                </a:cubicBezTo>
                <a:close/>
                <a:moveTo>
                  <a:pt x="5761169" y="1816845"/>
                </a:moveTo>
                <a:cubicBezTo>
                  <a:pt x="5772630" y="1816845"/>
                  <a:pt x="5781921" y="1826064"/>
                  <a:pt x="5781921" y="1837435"/>
                </a:cubicBezTo>
                <a:cubicBezTo>
                  <a:pt x="5781921" y="1848807"/>
                  <a:pt x="5772630" y="1858026"/>
                  <a:pt x="5761169" y="1858026"/>
                </a:cubicBezTo>
                <a:cubicBezTo>
                  <a:pt x="5749699" y="1858026"/>
                  <a:pt x="5740408" y="1848807"/>
                  <a:pt x="5740408" y="1837435"/>
                </a:cubicBezTo>
                <a:cubicBezTo>
                  <a:pt x="5740408" y="1826064"/>
                  <a:pt x="5749699" y="1816845"/>
                  <a:pt x="5761169" y="1816845"/>
                </a:cubicBezTo>
                <a:close/>
                <a:moveTo>
                  <a:pt x="5698295" y="1816845"/>
                </a:moveTo>
                <a:cubicBezTo>
                  <a:pt x="5709756" y="1816845"/>
                  <a:pt x="5719047" y="1826064"/>
                  <a:pt x="5719047" y="1837435"/>
                </a:cubicBezTo>
                <a:cubicBezTo>
                  <a:pt x="5719047" y="1848807"/>
                  <a:pt x="5709756" y="1858026"/>
                  <a:pt x="5698295" y="1858026"/>
                </a:cubicBezTo>
                <a:cubicBezTo>
                  <a:pt x="5686825" y="1858026"/>
                  <a:pt x="5677534" y="1848807"/>
                  <a:pt x="5677534" y="1837435"/>
                </a:cubicBezTo>
                <a:cubicBezTo>
                  <a:pt x="5677534" y="1826064"/>
                  <a:pt x="5686825" y="1816845"/>
                  <a:pt x="5698295" y="1816845"/>
                </a:cubicBezTo>
                <a:close/>
                <a:moveTo>
                  <a:pt x="5635178" y="1816845"/>
                </a:moveTo>
                <a:cubicBezTo>
                  <a:pt x="5646639" y="1816845"/>
                  <a:pt x="5655930" y="1826064"/>
                  <a:pt x="5655930" y="1837435"/>
                </a:cubicBezTo>
                <a:cubicBezTo>
                  <a:pt x="5655930" y="1848807"/>
                  <a:pt x="5646639" y="1858026"/>
                  <a:pt x="5635178" y="1858026"/>
                </a:cubicBezTo>
                <a:cubicBezTo>
                  <a:pt x="5623708" y="1858026"/>
                  <a:pt x="5614417" y="1848807"/>
                  <a:pt x="5614417" y="1837435"/>
                </a:cubicBezTo>
                <a:cubicBezTo>
                  <a:pt x="5614417" y="1826064"/>
                  <a:pt x="5623708" y="1816845"/>
                  <a:pt x="5635178" y="1816845"/>
                </a:cubicBezTo>
                <a:close/>
                <a:moveTo>
                  <a:pt x="5572303" y="1816845"/>
                </a:moveTo>
                <a:cubicBezTo>
                  <a:pt x="5583764" y="1816845"/>
                  <a:pt x="5593055" y="1826064"/>
                  <a:pt x="5593055" y="1837435"/>
                </a:cubicBezTo>
                <a:cubicBezTo>
                  <a:pt x="5593055" y="1848807"/>
                  <a:pt x="5583764" y="1858026"/>
                  <a:pt x="5572303" y="1858026"/>
                </a:cubicBezTo>
                <a:cubicBezTo>
                  <a:pt x="5560833" y="1858026"/>
                  <a:pt x="5551542" y="1848807"/>
                  <a:pt x="5551542" y="1837435"/>
                </a:cubicBezTo>
                <a:cubicBezTo>
                  <a:pt x="5551542" y="1826064"/>
                  <a:pt x="5560833" y="1816845"/>
                  <a:pt x="5572303" y="1816845"/>
                </a:cubicBezTo>
                <a:close/>
                <a:moveTo>
                  <a:pt x="5508577" y="1816845"/>
                </a:moveTo>
                <a:cubicBezTo>
                  <a:pt x="5520038" y="1816845"/>
                  <a:pt x="5529329" y="1826064"/>
                  <a:pt x="5529329" y="1837435"/>
                </a:cubicBezTo>
                <a:cubicBezTo>
                  <a:pt x="5529329" y="1848807"/>
                  <a:pt x="5520038" y="1858026"/>
                  <a:pt x="5508577" y="1858026"/>
                </a:cubicBezTo>
                <a:cubicBezTo>
                  <a:pt x="5497107" y="1858026"/>
                  <a:pt x="5487816" y="1848807"/>
                  <a:pt x="5487816" y="1837435"/>
                </a:cubicBezTo>
                <a:cubicBezTo>
                  <a:pt x="5487816" y="1826064"/>
                  <a:pt x="5497107" y="1816845"/>
                  <a:pt x="5508577" y="1816845"/>
                </a:cubicBezTo>
                <a:close/>
                <a:moveTo>
                  <a:pt x="5445711" y="1816845"/>
                </a:moveTo>
                <a:cubicBezTo>
                  <a:pt x="5457172" y="1816845"/>
                  <a:pt x="5466463" y="1826064"/>
                  <a:pt x="5466463" y="1837435"/>
                </a:cubicBezTo>
                <a:cubicBezTo>
                  <a:pt x="5466463" y="1848807"/>
                  <a:pt x="5457172" y="1858026"/>
                  <a:pt x="5445711" y="1858026"/>
                </a:cubicBezTo>
                <a:cubicBezTo>
                  <a:pt x="5434241" y="1858026"/>
                  <a:pt x="5424950" y="1848807"/>
                  <a:pt x="5424950" y="1837435"/>
                </a:cubicBezTo>
                <a:cubicBezTo>
                  <a:pt x="5424950" y="1826064"/>
                  <a:pt x="5434241" y="1816845"/>
                  <a:pt x="5445711" y="1816845"/>
                </a:cubicBezTo>
                <a:close/>
                <a:moveTo>
                  <a:pt x="5382244" y="1816845"/>
                </a:moveTo>
                <a:cubicBezTo>
                  <a:pt x="5393705" y="1816845"/>
                  <a:pt x="5402996" y="1826064"/>
                  <a:pt x="5402996" y="1837435"/>
                </a:cubicBezTo>
                <a:cubicBezTo>
                  <a:pt x="5402996" y="1848807"/>
                  <a:pt x="5393705" y="1858026"/>
                  <a:pt x="5382244" y="1858026"/>
                </a:cubicBezTo>
                <a:cubicBezTo>
                  <a:pt x="5370774" y="1858026"/>
                  <a:pt x="5361483" y="1848807"/>
                  <a:pt x="5361483" y="1837435"/>
                </a:cubicBezTo>
                <a:cubicBezTo>
                  <a:pt x="5361483" y="1826064"/>
                  <a:pt x="5370774" y="1816845"/>
                  <a:pt x="5382244" y="1816845"/>
                </a:cubicBezTo>
                <a:close/>
                <a:moveTo>
                  <a:pt x="5319459" y="1816845"/>
                </a:moveTo>
                <a:cubicBezTo>
                  <a:pt x="5330920" y="1816845"/>
                  <a:pt x="5340211" y="1826064"/>
                  <a:pt x="5340211" y="1837435"/>
                </a:cubicBezTo>
                <a:cubicBezTo>
                  <a:pt x="5340211" y="1848807"/>
                  <a:pt x="5330920" y="1858026"/>
                  <a:pt x="5319459" y="1858026"/>
                </a:cubicBezTo>
                <a:cubicBezTo>
                  <a:pt x="5307989" y="1858026"/>
                  <a:pt x="5298698" y="1848807"/>
                  <a:pt x="5298698" y="1837435"/>
                </a:cubicBezTo>
                <a:cubicBezTo>
                  <a:pt x="5298698" y="1826064"/>
                  <a:pt x="5307989" y="1816845"/>
                  <a:pt x="5319459" y="1816845"/>
                </a:cubicBezTo>
                <a:close/>
                <a:moveTo>
                  <a:pt x="5255733" y="1816845"/>
                </a:moveTo>
                <a:cubicBezTo>
                  <a:pt x="5267194" y="1816845"/>
                  <a:pt x="5276485" y="1826064"/>
                  <a:pt x="5276485" y="1837435"/>
                </a:cubicBezTo>
                <a:cubicBezTo>
                  <a:pt x="5276485" y="1848807"/>
                  <a:pt x="5267194" y="1858026"/>
                  <a:pt x="5255733" y="1858026"/>
                </a:cubicBezTo>
                <a:cubicBezTo>
                  <a:pt x="5244263" y="1858026"/>
                  <a:pt x="5234972" y="1848807"/>
                  <a:pt x="5234972" y="1837435"/>
                </a:cubicBezTo>
                <a:cubicBezTo>
                  <a:pt x="5234972" y="1826064"/>
                  <a:pt x="5244263" y="1816845"/>
                  <a:pt x="5255733" y="1816845"/>
                </a:cubicBezTo>
                <a:close/>
                <a:moveTo>
                  <a:pt x="5192867" y="1816845"/>
                </a:moveTo>
                <a:cubicBezTo>
                  <a:pt x="5204328" y="1816845"/>
                  <a:pt x="5213619" y="1826064"/>
                  <a:pt x="5213619" y="1837435"/>
                </a:cubicBezTo>
                <a:cubicBezTo>
                  <a:pt x="5213619" y="1848807"/>
                  <a:pt x="5204328" y="1858026"/>
                  <a:pt x="5192867" y="1858026"/>
                </a:cubicBezTo>
                <a:cubicBezTo>
                  <a:pt x="5181397" y="1858026"/>
                  <a:pt x="5172106" y="1848807"/>
                  <a:pt x="5172106" y="1837435"/>
                </a:cubicBezTo>
                <a:cubicBezTo>
                  <a:pt x="5172106" y="1826064"/>
                  <a:pt x="5181397" y="1816845"/>
                  <a:pt x="5192867" y="1816845"/>
                </a:cubicBezTo>
                <a:close/>
                <a:moveTo>
                  <a:pt x="5129741" y="1816845"/>
                </a:moveTo>
                <a:cubicBezTo>
                  <a:pt x="5141202" y="1816845"/>
                  <a:pt x="5150493" y="1826064"/>
                  <a:pt x="5150493" y="1837435"/>
                </a:cubicBezTo>
                <a:cubicBezTo>
                  <a:pt x="5150493" y="1848807"/>
                  <a:pt x="5141202" y="1858026"/>
                  <a:pt x="5129741" y="1858026"/>
                </a:cubicBezTo>
                <a:cubicBezTo>
                  <a:pt x="5118271" y="1858026"/>
                  <a:pt x="5108980" y="1848807"/>
                  <a:pt x="5108980" y="1837435"/>
                </a:cubicBezTo>
                <a:cubicBezTo>
                  <a:pt x="5108980" y="1826064"/>
                  <a:pt x="5118271" y="1816845"/>
                  <a:pt x="5129741" y="1816845"/>
                </a:cubicBezTo>
                <a:close/>
                <a:moveTo>
                  <a:pt x="5066956" y="1816845"/>
                </a:moveTo>
                <a:cubicBezTo>
                  <a:pt x="5078417" y="1816845"/>
                  <a:pt x="5087708" y="1826064"/>
                  <a:pt x="5087708" y="1837435"/>
                </a:cubicBezTo>
                <a:cubicBezTo>
                  <a:pt x="5087708" y="1848807"/>
                  <a:pt x="5078417" y="1858026"/>
                  <a:pt x="5066956" y="1858026"/>
                </a:cubicBezTo>
                <a:cubicBezTo>
                  <a:pt x="5055486" y="1858026"/>
                  <a:pt x="5046195" y="1848807"/>
                  <a:pt x="5046195" y="1837435"/>
                </a:cubicBezTo>
                <a:cubicBezTo>
                  <a:pt x="5046195" y="1826064"/>
                  <a:pt x="5055486" y="1816845"/>
                  <a:pt x="5066956" y="1816845"/>
                </a:cubicBezTo>
                <a:close/>
                <a:moveTo>
                  <a:pt x="5003239" y="1816845"/>
                </a:moveTo>
                <a:cubicBezTo>
                  <a:pt x="5014700" y="1816845"/>
                  <a:pt x="5023991" y="1826064"/>
                  <a:pt x="5023991" y="1837435"/>
                </a:cubicBezTo>
                <a:cubicBezTo>
                  <a:pt x="5023991" y="1848807"/>
                  <a:pt x="5014700" y="1858026"/>
                  <a:pt x="5003239" y="1858026"/>
                </a:cubicBezTo>
                <a:cubicBezTo>
                  <a:pt x="4991769" y="1858026"/>
                  <a:pt x="4982478" y="1848807"/>
                  <a:pt x="4982478" y="1837435"/>
                </a:cubicBezTo>
                <a:cubicBezTo>
                  <a:pt x="4982478" y="1826064"/>
                  <a:pt x="4991769" y="1816845"/>
                  <a:pt x="5003239" y="1816845"/>
                </a:cubicBezTo>
                <a:close/>
                <a:moveTo>
                  <a:pt x="4940283" y="1816845"/>
                </a:moveTo>
                <a:cubicBezTo>
                  <a:pt x="4951744" y="1816845"/>
                  <a:pt x="4961035" y="1826064"/>
                  <a:pt x="4961035" y="1837435"/>
                </a:cubicBezTo>
                <a:cubicBezTo>
                  <a:pt x="4961035" y="1848807"/>
                  <a:pt x="4951744" y="1858026"/>
                  <a:pt x="4940283" y="1858026"/>
                </a:cubicBezTo>
                <a:cubicBezTo>
                  <a:pt x="4928813" y="1858026"/>
                  <a:pt x="4919522" y="1848807"/>
                  <a:pt x="4919522" y="1837435"/>
                </a:cubicBezTo>
                <a:cubicBezTo>
                  <a:pt x="4919522" y="1826064"/>
                  <a:pt x="4928813" y="1816845"/>
                  <a:pt x="4940283" y="1816845"/>
                </a:cubicBezTo>
                <a:close/>
                <a:moveTo>
                  <a:pt x="4877157" y="1816845"/>
                </a:moveTo>
                <a:cubicBezTo>
                  <a:pt x="4888618" y="1816845"/>
                  <a:pt x="4897909" y="1826064"/>
                  <a:pt x="4897909" y="1837435"/>
                </a:cubicBezTo>
                <a:cubicBezTo>
                  <a:pt x="4897909" y="1848807"/>
                  <a:pt x="4888618" y="1858026"/>
                  <a:pt x="4877157" y="1858026"/>
                </a:cubicBezTo>
                <a:cubicBezTo>
                  <a:pt x="4865687" y="1858026"/>
                  <a:pt x="4856396" y="1848807"/>
                  <a:pt x="4856396" y="1837435"/>
                </a:cubicBezTo>
                <a:cubicBezTo>
                  <a:pt x="4856396" y="1826064"/>
                  <a:pt x="4865687" y="1816845"/>
                  <a:pt x="4877157" y="1816845"/>
                </a:cubicBezTo>
                <a:close/>
                <a:moveTo>
                  <a:pt x="4814283" y="1816845"/>
                </a:moveTo>
                <a:cubicBezTo>
                  <a:pt x="4825744" y="1816845"/>
                  <a:pt x="4835035" y="1826064"/>
                  <a:pt x="4835035" y="1837435"/>
                </a:cubicBezTo>
                <a:cubicBezTo>
                  <a:pt x="4835035" y="1848807"/>
                  <a:pt x="4825744" y="1858026"/>
                  <a:pt x="4814283" y="1858026"/>
                </a:cubicBezTo>
                <a:cubicBezTo>
                  <a:pt x="4802813" y="1858026"/>
                  <a:pt x="4793522" y="1848807"/>
                  <a:pt x="4793522" y="1837435"/>
                </a:cubicBezTo>
                <a:cubicBezTo>
                  <a:pt x="4793522" y="1826064"/>
                  <a:pt x="4802813" y="1816845"/>
                  <a:pt x="4814283" y="1816845"/>
                </a:cubicBezTo>
                <a:close/>
                <a:moveTo>
                  <a:pt x="4750646" y="1816845"/>
                </a:moveTo>
                <a:cubicBezTo>
                  <a:pt x="4762107" y="1816845"/>
                  <a:pt x="4771398" y="1826064"/>
                  <a:pt x="4771398" y="1837435"/>
                </a:cubicBezTo>
                <a:cubicBezTo>
                  <a:pt x="4771398" y="1848807"/>
                  <a:pt x="4762107" y="1858026"/>
                  <a:pt x="4750646" y="1858026"/>
                </a:cubicBezTo>
                <a:cubicBezTo>
                  <a:pt x="4739176" y="1858026"/>
                  <a:pt x="4729885" y="1848807"/>
                  <a:pt x="4729885" y="1837435"/>
                </a:cubicBezTo>
                <a:cubicBezTo>
                  <a:pt x="4729885" y="1826064"/>
                  <a:pt x="4739176" y="1816845"/>
                  <a:pt x="4750646" y="1816845"/>
                </a:cubicBezTo>
                <a:close/>
                <a:moveTo>
                  <a:pt x="4687690" y="1816845"/>
                </a:moveTo>
                <a:cubicBezTo>
                  <a:pt x="4699151" y="1816845"/>
                  <a:pt x="4708442" y="1826064"/>
                  <a:pt x="4708442" y="1837435"/>
                </a:cubicBezTo>
                <a:cubicBezTo>
                  <a:pt x="4708442" y="1848807"/>
                  <a:pt x="4699151" y="1858026"/>
                  <a:pt x="4687690" y="1858026"/>
                </a:cubicBezTo>
                <a:cubicBezTo>
                  <a:pt x="4676220" y="1858026"/>
                  <a:pt x="4666929" y="1848807"/>
                  <a:pt x="4666929" y="1837435"/>
                </a:cubicBezTo>
                <a:cubicBezTo>
                  <a:pt x="4666929" y="1826064"/>
                  <a:pt x="4676220" y="1816845"/>
                  <a:pt x="4687690" y="1816845"/>
                </a:cubicBezTo>
                <a:close/>
                <a:moveTo>
                  <a:pt x="4624565" y="1816845"/>
                </a:moveTo>
                <a:cubicBezTo>
                  <a:pt x="4636026" y="1816845"/>
                  <a:pt x="4645317" y="1826064"/>
                  <a:pt x="4645317" y="1837435"/>
                </a:cubicBezTo>
                <a:cubicBezTo>
                  <a:pt x="4645317" y="1848807"/>
                  <a:pt x="4636026" y="1858026"/>
                  <a:pt x="4624565" y="1858026"/>
                </a:cubicBezTo>
                <a:cubicBezTo>
                  <a:pt x="4613095" y="1858026"/>
                  <a:pt x="4603804" y="1848807"/>
                  <a:pt x="4603804" y="1837435"/>
                </a:cubicBezTo>
                <a:cubicBezTo>
                  <a:pt x="4603804" y="1826064"/>
                  <a:pt x="4613095" y="1816845"/>
                  <a:pt x="4624565" y="1816845"/>
                </a:cubicBezTo>
                <a:close/>
                <a:moveTo>
                  <a:pt x="4561699" y="1816845"/>
                </a:moveTo>
                <a:cubicBezTo>
                  <a:pt x="4573160" y="1816845"/>
                  <a:pt x="4582451" y="1826064"/>
                  <a:pt x="4582451" y="1837435"/>
                </a:cubicBezTo>
                <a:cubicBezTo>
                  <a:pt x="4582451" y="1848807"/>
                  <a:pt x="4573160" y="1858026"/>
                  <a:pt x="4561699" y="1858026"/>
                </a:cubicBezTo>
                <a:cubicBezTo>
                  <a:pt x="4550229" y="1858026"/>
                  <a:pt x="4540938" y="1848807"/>
                  <a:pt x="4540938" y="1837435"/>
                </a:cubicBezTo>
                <a:cubicBezTo>
                  <a:pt x="4540938" y="1826064"/>
                  <a:pt x="4550229" y="1816845"/>
                  <a:pt x="4561699" y="1816845"/>
                </a:cubicBezTo>
                <a:close/>
                <a:moveTo>
                  <a:pt x="4498062" y="1816845"/>
                </a:moveTo>
                <a:cubicBezTo>
                  <a:pt x="4509523" y="1816845"/>
                  <a:pt x="4518814" y="1826064"/>
                  <a:pt x="4518814" y="1837435"/>
                </a:cubicBezTo>
                <a:cubicBezTo>
                  <a:pt x="4518814" y="1848807"/>
                  <a:pt x="4509523" y="1858026"/>
                  <a:pt x="4498062" y="1858026"/>
                </a:cubicBezTo>
                <a:cubicBezTo>
                  <a:pt x="4486592" y="1858026"/>
                  <a:pt x="4477301" y="1848807"/>
                  <a:pt x="4477301" y="1837435"/>
                </a:cubicBezTo>
                <a:cubicBezTo>
                  <a:pt x="4477301" y="1826064"/>
                  <a:pt x="4486592" y="1816845"/>
                  <a:pt x="4498062" y="1816845"/>
                </a:cubicBezTo>
                <a:close/>
                <a:moveTo>
                  <a:pt x="4435107" y="1816845"/>
                </a:moveTo>
                <a:cubicBezTo>
                  <a:pt x="4446568" y="1816845"/>
                  <a:pt x="4455859" y="1826064"/>
                  <a:pt x="4455859" y="1837435"/>
                </a:cubicBezTo>
                <a:cubicBezTo>
                  <a:pt x="4455859" y="1848807"/>
                  <a:pt x="4446568" y="1858026"/>
                  <a:pt x="4435107" y="1858026"/>
                </a:cubicBezTo>
                <a:cubicBezTo>
                  <a:pt x="4423637" y="1858026"/>
                  <a:pt x="4414346" y="1848807"/>
                  <a:pt x="4414346" y="1837435"/>
                </a:cubicBezTo>
                <a:cubicBezTo>
                  <a:pt x="4414346" y="1826064"/>
                  <a:pt x="4423637" y="1816845"/>
                  <a:pt x="4435107" y="1816845"/>
                </a:cubicBezTo>
                <a:close/>
                <a:moveTo>
                  <a:pt x="4371721" y="1816845"/>
                </a:moveTo>
                <a:cubicBezTo>
                  <a:pt x="4383182" y="1816845"/>
                  <a:pt x="4392473" y="1826064"/>
                  <a:pt x="4392473" y="1837435"/>
                </a:cubicBezTo>
                <a:cubicBezTo>
                  <a:pt x="4392473" y="1848807"/>
                  <a:pt x="4383182" y="1858026"/>
                  <a:pt x="4371721" y="1858026"/>
                </a:cubicBezTo>
                <a:cubicBezTo>
                  <a:pt x="4360251" y="1858026"/>
                  <a:pt x="4350960" y="1848807"/>
                  <a:pt x="4350960" y="1837435"/>
                </a:cubicBezTo>
                <a:cubicBezTo>
                  <a:pt x="4350960" y="1826064"/>
                  <a:pt x="4360251" y="1816845"/>
                  <a:pt x="4371721" y="1816845"/>
                </a:cubicBezTo>
                <a:close/>
                <a:moveTo>
                  <a:pt x="4308855" y="1816845"/>
                </a:moveTo>
                <a:cubicBezTo>
                  <a:pt x="4320316" y="1816845"/>
                  <a:pt x="4329607" y="1826064"/>
                  <a:pt x="4329607" y="1837435"/>
                </a:cubicBezTo>
                <a:cubicBezTo>
                  <a:pt x="4329607" y="1848807"/>
                  <a:pt x="4320316" y="1858026"/>
                  <a:pt x="4308855" y="1858026"/>
                </a:cubicBezTo>
                <a:cubicBezTo>
                  <a:pt x="4297385" y="1858026"/>
                  <a:pt x="4288094" y="1848807"/>
                  <a:pt x="4288094" y="1837435"/>
                </a:cubicBezTo>
                <a:cubicBezTo>
                  <a:pt x="4288094" y="1826064"/>
                  <a:pt x="4297385" y="1816845"/>
                  <a:pt x="4308855" y="1816845"/>
                </a:cubicBezTo>
                <a:close/>
                <a:moveTo>
                  <a:pt x="4245129" y="1816845"/>
                </a:moveTo>
                <a:cubicBezTo>
                  <a:pt x="4256590" y="1816845"/>
                  <a:pt x="4265881" y="1826064"/>
                  <a:pt x="4265881" y="1837435"/>
                </a:cubicBezTo>
                <a:cubicBezTo>
                  <a:pt x="4265881" y="1848807"/>
                  <a:pt x="4256590" y="1858026"/>
                  <a:pt x="4245129" y="1858026"/>
                </a:cubicBezTo>
                <a:cubicBezTo>
                  <a:pt x="4233659" y="1858026"/>
                  <a:pt x="4224368" y="1848807"/>
                  <a:pt x="4224368" y="1837435"/>
                </a:cubicBezTo>
                <a:cubicBezTo>
                  <a:pt x="4224368" y="1826064"/>
                  <a:pt x="4233659" y="1816845"/>
                  <a:pt x="4245129" y="1816845"/>
                </a:cubicBezTo>
                <a:close/>
                <a:moveTo>
                  <a:pt x="4182263" y="1816845"/>
                </a:moveTo>
                <a:cubicBezTo>
                  <a:pt x="4193724" y="1816845"/>
                  <a:pt x="4203015" y="1826064"/>
                  <a:pt x="4203015" y="1837435"/>
                </a:cubicBezTo>
                <a:cubicBezTo>
                  <a:pt x="4203015" y="1848807"/>
                  <a:pt x="4193724" y="1858026"/>
                  <a:pt x="4182263" y="1858026"/>
                </a:cubicBezTo>
                <a:cubicBezTo>
                  <a:pt x="4170793" y="1858026"/>
                  <a:pt x="4161502" y="1848807"/>
                  <a:pt x="4161502" y="1837435"/>
                </a:cubicBezTo>
                <a:cubicBezTo>
                  <a:pt x="4161502" y="1826064"/>
                  <a:pt x="4170793" y="1816845"/>
                  <a:pt x="4182263" y="1816845"/>
                </a:cubicBezTo>
                <a:close/>
                <a:moveTo>
                  <a:pt x="4056352" y="1816845"/>
                </a:moveTo>
                <a:cubicBezTo>
                  <a:pt x="4067813" y="1816845"/>
                  <a:pt x="4077104" y="1826064"/>
                  <a:pt x="4077104" y="1837435"/>
                </a:cubicBezTo>
                <a:cubicBezTo>
                  <a:pt x="4077104" y="1848807"/>
                  <a:pt x="4067813" y="1858026"/>
                  <a:pt x="4056352" y="1858026"/>
                </a:cubicBezTo>
                <a:cubicBezTo>
                  <a:pt x="4044882" y="1858026"/>
                  <a:pt x="4035591" y="1848807"/>
                  <a:pt x="4035591" y="1837435"/>
                </a:cubicBezTo>
                <a:cubicBezTo>
                  <a:pt x="4035591" y="1826064"/>
                  <a:pt x="4044882" y="1816845"/>
                  <a:pt x="4056352" y="1816845"/>
                </a:cubicBezTo>
                <a:close/>
                <a:moveTo>
                  <a:pt x="3992625" y="1816845"/>
                </a:moveTo>
                <a:cubicBezTo>
                  <a:pt x="4004086" y="1816845"/>
                  <a:pt x="4013377" y="1826064"/>
                  <a:pt x="4013377" y="1837435"/>
                </a:cubicBezTo>
                <a:cubicBezTo>
                  <a:pt x="4013377" y="1848807"/>
                  <a:pt x="4004086" y="1858026"/>
                  <a:pt x="3992625" y="1858026"/>
                </a:cubicBezTo>
                <a:cubicBezTo>
                  <a:pt x="3981155" y="1858026"/>
                  <a:pt x="3971864" y="1848807"/>
                  <a:pt x="3971864" y="1837435"/>
                </a:cubicBezTo>
                <a:cubicBezTo>
                  <a:pt x="3971864" y="1826064"/>
                  <a:pt x="3981155" y="1816845"/>
                  <a:pt x="3992625" y="1816845"/>
                </a:cubicBezTo>
                <a:close/>
                <a:moveTo>
                  <a:pt x="3929670" y="1816845"/>
                </a:moveTo>
                <a:cubicBezTo>
                  <a:pt x="3941131" y="1816845"/>
                  <a:pt x="3950422" y="1826064"/>
                  <a:pt x="3950422" y="1837435"/>
                </a:cubicBezTo>
                <a:cubicBezTo>
                  <a:pt x="3950422" y="1848807"/>
                  <a:pt x="3941131" y="1858026"/>
                  <a:pt x="3929670" y="1858026"/>
                </a:cubicBezTo>
                <a:cubicBezTo>
                  <a:pt x="3918200" y="1858026"/>
                  <a:pt x="3908909" y="1848807"/>
                  <a:pt x="3908909" y="1837435"/>
                </a:cubicBezTo>
                <a:cubicBezTo>
                  <a:pt x="3908909" y="1826064"/>
                  <a:pt x="3918200" y="1816845"/>
                  <a:pt x="3929670" y="1816845"/>
                </a:cubicBezTo>
                <a:close/>
                <a:moveTo>
                  <a:pt x="3873208" y="1816505"/>
                </a:moveTo>
                <a:cubicBezTo>
                  <a:pt x="3884669" y="1816505"/>
                  <a:pt x="3893960" y="1825724"/>
                  <a:pt x="3893960" y="1837095"/>
                </a:cubicBezTo>
                <a:cubicBezTo>
                  <a:pt x="3893960" y="1848467"/>
                  <a:pt x="3884669" y="1857686"/>
                  <a:pt x="3873208" y="1857686"/>
                </a:cubicBezTo>
                <a:cubicBezTo>
                  <a:pt x="3861738" y="1857686"/>
                  <a:pt x="3852447" y="1848467"/>
                  <a:pt x="3852447" y="1837095"/>
                </a:cubicBezTo>
                <a:cubicBezTo>
                  <a:pt x="3852447" y="1825724"/>
                  <a:pt x="3861738" y="1816505"/>
                  <a:pt x="3873208" y="1816505"/>
                </a:cubicBezTo>
                <a:close/>
                <a:moveTo>
                  <a:pt x="3810423" y="1816505"/>
                </a:moveTo>
                <a:cubicBezTo>
                  <a:pt x="3821884" y="1816505"/>
                  <a:pt x="3831175" y="1825724"/>
                  <a:pt x="3831175" y="1837095"/>
                </a:cubicBezTo>
                <a:cubicBezTo>
                  <a:pt x="3831175" y="1848467"/>
                  <a:pt x="3821884" y="1857686"/>
                  <a:pt x="3810423" y="1857686"/>
                </a:cubicBezTo>
                <a:cubicBezTo>
                  <a:pt x="3798953" y="1857686"/>
                  <a:pt x="3789662" y="1848467"/>
                  <a:pt x="3789662" y="1837095"/>
                </a:cubicBezTo>
                <a:cubicBezTo>
                  <a:pt x="3789662" y="1825724"/>
                  <a:pt x="3798953" y="1816505"/>
                  <a:pt x="3810423" y="1816505"/>
                </a:cubicBezTo>
                <a:close/>
                <a:moveTo>
                  <a:pt x="2736101" y="1816505"/>
                </a:moveTo>
                <a:cubicBezTo>
                  <a:pt x="2747562" y="1816505"/>
                  <a:pt x="2756853" y="1825724"/>
                  <a:pt x="2756853" y="1837095"/>
                </a:cubicBezTo>
                <a:cubicBezTo>
                  <a:pt x="2756853" y="1848467"/>
                  <a:pt x="2747562" y="1857686"/>
                  <a:pt x="2736101" y="1857686"/>
                </a:cubicBezTo>
                <a:cubicBezTo>
                  <a:pt x="2724631" y="1857686"/>
                  <a:pt x="2715340" y="1848467"/>
                  <a:pt x="2715340" y="1837095"/>
                </a:cubicBezTo>
                <a:cubicBezTo>
                  <a:pt x="2715340" y="1825724"/>
                  <a:pt x="2724631" y="1816505"/>
                  <a:pt x="2736101" y="1816505"/>
                </a:cubicBezTo>
                <a:close/>
                <a:moveTo>
                  <a:pt x="2673226" y="1816505"/>
                </a:moveTo>
                <a:cubicBezTo>
                  <a:pt x="2684687" y="1816505"/>
                  <a:pt x="2693978" y="1825724"/>
                  <a:pt x="2693978" y="1837095"/>
                </a:cubicBezTo>
                <a:cubicBezTo>
                  <a:pt x="2693978" y="1848467"/>
                  <a:pt x="2684687" y="1857686"/>
                  <a:pt x="2673226" y="1857686"/>
                </a:cubicBezTo>
                <a:cubicBezTo>
                  <a:pt x="2661756" y="1857686"/>
                  <a:pt x="2652465" y="1848467"/>
                  <a:pt x="2652465" y="1837095"/>
                </a:cubicBezTo>
                <a:cubicBezTo>
                  <a:pt x="2652465" y="1825724"/>
                  <a:pt x="2661756" y="1816505"/>
                  <a:pt x="2673226" y="1816505"/>
                </a:cubicBezTo>
                <a:close/>
                <a:moveTo>
                  <a:pt x="2610020" y="1816505"/>
                </a:moveTo>
                <a:cubicBezTo>
                  <a:pt x="2621481" y="1816505"/>
                  <a:pt x="2630772" y="1825724"/>
                  <a:pt x="2630772" y="1837095"/>
                </a:cubicBezTo>
                <a:cubicBezTo>
                  <a:pt x="2630772" y="1848467"/>
                  <a:pt x="2621481" y="1857686"/>
                  <a:pt x="2610020" y="1857686"/>
                </a:cubicBezTo>
                <a:cubicBezTo>
                  <a:pt x="2598550" y="1857686"/>
                  <a:pt x="2589259" y="1848467"/>
                  <a:pt x="2589259" y="1837095"/>
                </a:cubicBezTo>
                <a:cubicBezTo>
                  <a:pt x="2589259" y="1825724"/>
                  <a:pt x="2598550" y="1816505"/>
                  <a:pt x="2610020" y="1816505"/>
                </a:cubicBezTo>
                <a:close/>
                <a:moveTo>
                  <a:pt x="2230664" y="1816505"/>
                </a:moveTo>
                <a:cubicBezTo>
                  <a:pt x="2242125" y="1816505"/>
                  <a:pt x="2251416" y="1825724"/>
                  <a:pt x="2251416" y="1837095"/>
                </a:cubicBezTo>
                <a:cubicBezTo>
                  <a:pt x="2251416" y="1848467"/>
                  <a:pt x="2242125" y="1857686"/>
                  <a:pt x="2230664" y="1857686"/>
                </a:cubicBezTo>
                <a:cubicBezTo>
                  <a:pt x="2219194" y="1857686"/>
                  <a:pt x="2209903" y="1848467"/>
                  <a:pt x="2209903" y="1837095"/>
                </a:cubicBezTo>
                <a:cubicBezTo>
                  <a:pt x="2209903" y="1825724"/>
                  <a:pt x="2219194" y="1816505"/>
                  <a:pt x="2230664" y="1816505"/>
                </a:cubicBezTo>
                <a:close/>
                <a:moveTo>
                  <a:pt x="2041798" y="1816505"/>
                </a:moveTo>
                <a:cubicBezTo>
                  <a:pt x="2053259" y="1816505"/>
                  <a:pt x="2062550" y="1825724"/>
                  <a:pt x="2062550" y="1837095"/>
                </a:cubicBezTo>
                <a:cubicBezTo>
                  <a:pt x="2062550" y="1848467"/>
                  <a:pt x="2053259" y="1857686"/>
                  <a:pt x="2041798" y="1857686"/>
                </a:cubicBezTo>
                <a:cubicBezTo>
                  <a:pt x="2030328" y="1857686"/>
                  <a:pt x="2021037" y="1848467"/>
                  <a:pt x="2021037" y="1837095"/>
                </a:cubicBezTo>
                <a:cubicBezTo>
                  <a:pt x="2021037" y="1825724"/>
                  <a:pt x="2030328" y="1816505"/>
                  <a:pt x="2041798" y="1816505"/>
                </a:cubicBezTo>
                <a:close/>
                <a:moveTo>
                  <a:pt x="1978080" y="1816505"/>
                </a:moveTo>
                <a:cubicBezTo>
                  <a:pt x="1989541" y="1816505"/>
                  <a:pt x="1998832" y="1825724"/>
                  <a:pt x="1998832" y="1837095"/>
                </a:cubicBezTo>
                <a:cubicBezTo>
                  <a:pt x="1998832" y="1848467"/>
                  <a:pt x="1989541" y="1857686"/>
                  <a:pt x="1978080" y="1857686"/>
                </a:cubicBezTo>
                <a:cubicBezTo>
                  <a:pt x="1966610" y="1857686"/>
                  <a:pt x="1957319" y="1848467"/>
                  <a:pt x="1957319" y="1837095"/>
                </a:cubicBezTo>
                <a:cubicBezTo>
                  <a:pt x="1957319" y="1825724"/>
                  <a:pt x="1966610" y="1816505"/>
                  <a:pt x="1978080" y="1816505"/>
                </a:cubicBezTo>
                <a:close/>
                <a:moveTo>
                  <a:pt x="1599406" y="1816505"/>
                </a:moveTo>
                <a:cubicBezTo>
                  <a:pt x="1610867" y="1816505"/>
                  <a:pt x="1620158" y="1825724"/>
                  <a:pt x="1620158" y="1837095"/>
                </a:cubicBezTo>
                <a:cubicBezTo>
                  <a:pt x="1620158" y="1848467"/>
                  <a:pt x="1610867" y="1857686"/>
                  <a:pt x="1599406" y="1857686"/>
                </a:cubicBezTo>
                <a:cubicBezTo>
                  <a:pt x="1587936" y="1857686"/>
                  <a:pt x="1578645" y="1848467"/>
                  <a:pt x="1578645" y="1837095"/>
                </a:cubicBezTo>
                <a:cubicBezTo>
                  <a:pt x="1578645" y="1825724"/>
                  <a:pt x="1587936" y="1816505"/>
                  <a:pt x="1599406" y="1816505"/>
                </a:cubicBezTo>
                <a:close/>
                <a:moveTo>
                  <a:pt x="1536621" y="1816505"/>
                </a:moveTo>
                <a:cubicBezTo>
                  <a:pt x="1548082" y="1816505"/>
                  <a:pt x="1557373" y="1825724"/>
                  <a:pt x="1557373" y="1837095"/>
                </a:cubicBezTo>
                <a:cubicBezTo>
                  <a:pt x="1557373" y="1848467"/>
                  <a:pt x="1548082" y="1857686"/>
                  <a:pt x="1536621" y="1857686"/>
                </a:cubicBezTo>
                <a:cubicBezTo>
                  <a:pt x="1525151" y="1857686"/>
                  <a:pt x="1515860" y="1848467"/>
                  <a:pt x="1515860" y="1837095"/>
                </a:cubicBezTo>
                <a:cubicBezTo>
                  <a:pt x="1515860" y="1825724"/>
                  <a:pt x="1525151" y="1816505"/>
                  <a:pt x="1536621" y="1816505"/>
                </a:cubicBezTo>
                <a:close/>
                <a:moveTo>
                  <a:pt x="1472904" y="1816505"/>
                </a:moveTo>
                <a:cubicBezTo>
                  <a:pt x="1484365" y="1816505"/>
                  <a:pt x="1493656" y="1825724"/>
                  <a:pt x="1493656" y="1837095"/>
                </a:cubicBezTo>
                <a:cubicBezTo>
                  <a:pt x="1493656" y="1848467"/>
                  <a:pt x="1484365" y="1857686"/>
                  <a:pt x="1472904" y="1857686"/>
                </a:cubicBezTo>
                <a:cubicBezTo>
                  <a:pt x="1461434" y="1857686"/>
                  <a:pt x="1452143" y="1848467"/>
                  <a:pt x="1452143" y="1837095"/>
                </a:cubicBezTo>
                <a:cubicBezTo>
                  <a:pt x="1452143" y="1825724"/>
                  <a:pt x="1461434" y="1816505"/>
                  <a:pt x="1472904" y="1816505"/>
                </a:cubicBezTo>
                <a:close/>
                <a:moveTo>
                  <a:pt x="1410029" y="1816505"/>
                </a:moveTo>
                <a:cubicBezTo>
                  <a:pt x="1421490" y="1816505"/>
                  <a:pt x="1430781" y="1825724"/>
                  <a:pt x="1430781" y="1837095"/>
                </a:cubicBezTo>
                <a:cubicBezTo>
                  <a:pt x="1430781" y="1848467"/>
                  <a:pt x="1421490" y="1857686"/>
                  <a:pt x="1410029" y="1857686"/>
                </a:cubicBezTo>
                <a:cubicBezTo>
                  <a:pt x="1398559" y="1857686"/>
                  <a:pt x="1389268" y="1848467"/>
                  <a:pt x="1389268" y="1837095"/>
                </a:cubicBezTo>
                <a:cubicBezTo>
                  <a:pt x="1389268" y="1825724"/>
                  <a:pt x="1398559" y="1816505"/>
                  <a:pt x="1410029" y="1816505"/>
                </a:cubicBezTo>
                <a:close/>
                <a:moveTo>
                  <a:pt x="1346563" y="1816505"/>
                </a:moveTo>
                <a:cubicBezTo>
                  <a:pt x="1358024" y="1816505"/>
                  <a:pt x="1367315" y="1825724"/>
                  <a:pt x="1367315" y="1837095"/>
                </a:cubicBezTo>
                <a:cubicBezTo>
                  <a:pt x="1367315" y="1848467"/>
                  <a:pt x="1358024" y="1857686"/>
                  <a:pt x="1346563" y="1857686"/>
                </a:cubicBezTo>
                <a:cubicBezTo>
                  <a:pt x="1335093" y="1857686"/>
                  <a:pt x="1325802" y="1848467"/>
                  <a:pt x="1325802" y="1837095"/>
                </a:cubicBezTo>
                <a:cubicBezTo>
                  <a:pt x="1325802" y="1825724"/>
                  <a:pt x="1335093" y="1816505"/>
                  <a:pt x="1346563" y="1816505"/>
                </a:cubicBezTo>
                <a:close/>
                <a:moveTo>
                  <a:pt x="1283778" y="1816505"/>
                </a:moveTo>
                <a:cubicBezTo>
                  <a:pt x="1295239" y="1816505"/>
                  <a:pt x="1304530" y="1825724"/>
                  <a:pt x="1304530" y="1837095"/>
                </a:cubicBezTo>
                <a:cubicBezTo>
                  <a:pt x="1304530" y="1848467"/>
                  <a:pt x="1295239" y="1857686"/>
                  <a:pt x="1283778" y="1857686"/>
                </a:cubicBezTo>
                <a:cubicBezTo>
                  <a:pt x="1272308" y="1857686"/>
                  <a:pt x="1263017" y="1848467"/>
                  <a:pt x="1263017" y="1837095"/>
                </a:cubicBezTo>
                <a:cubicBezTo>
                  <a:pt x="1263017" y="1825724"/>
                  <a:pt x="1272308" y="1816505"/>
                  <a:pt x="1283778" y="1816505"/>
                </a:cubicBezTo>
                <a:close/>
                <a:moveTo>
                  <a:pt x="1220060" y="1816505"/>
                </a:moveTo>
                <a:cubicBezTo>
                  <a:pt x="1231521" y="1816505"/>
                  <a:pt x="1240812" y="1825724"/>
                  <a:pt x="1240812" y="1837095"/>
                </a:cubicBezTo>
                <a:cubicBezTo>
                  <a:pt x="1240812" y="1848467"/>
                  <a:pt x="1231521" y="1857686"/>
                  <a:pt x="1220060" y="1857686"/>
                </a:cubicBezTo>
                <a:cubicBezTo>
                  <a:pt x="1208590" y="1857686"/>
                  <a:pt x="1199299" y="1848467"/>
                  <a:pt x="1199299" y="1837095"/>
                </a:cubicBezTo>
                <a:cubicBezTo>
                  <a:pt x="1199299" y="1825724"/>
                  <a:pt x="1208590" y="1816505"/>
                  <a:pt x="1220060" y="1816505"/>
                </a:cubicBezTo>
                <a:close/>
                <a:moveTo>
                  <a:pt x="1157185" y="1816505"/>
                </a:moveTo>
                <a:cubicBezTo>
                  <a:pt x="1168646" y="1816505"/>
                  <a:pt x="1177937" y="1825724"/>
                  <a:pt x="1177937" y="1837095"/>
                </a:cubicBezTo>
                <a:cubicBezTo>
                  <a:pt x="1177937" y="1848467"/>
                  <a:pt x="1168646" y="1857686"/>
                  <a:pt x="1157185" y="1857686"/>
                </a:cubicBezTo>
                <a:cubicBezTo>
                  <a:pt x="1145715" y="1857686"/>
                  <a:pt x="1136424" y="1848467"/>
                  <a:pt x="1136424" y="1837095"/>
                </a:cubicBezTo>
                <a:cubicBezTo>
                  <a:pt x="1136424" y="1825724"/>
                  <a:pt x="1145715" y="1816505"/>
                  <a:pt x="1157185" y="1816505"/>
                </a:cubicBezTo>
                <a:close/>
                <a:moveTo>
                  <a:pt x="1093979" y="1816505"/>
                </a:moveTo>
                <a:cubicBezTo>
                  <a:pt x="1105440" y="1816505"/>
                  <a:pt x="1114731" y="1825724"/>
                  <a:pt x="1114731" y="1837095"/>
                </a:cubicBezTo>
                <a:cubicBezTo>
                  <a:pt x="1114731" y="1848467"/>
                  <a:pt x="1105440" y="1857686"/>
                  <a:pt x="1093979" y="1857686"/>
                </a:cubicBezTo>
                <a:cubicBezTo>
                  <a:pt x="1082509" y="1857686"/>
                  <a:pt x="1073218" y="1848467"/>
                  <a:pt x="1073218" y="1837095"/>
                </a:cubicBezTo>
                <a:cubicBezTo>
                  <a:pt x="1073218" y="1825724"/>
                  <a:pt x="1082509" y="1816505"/>
                  <a:pt x="1093979" y="1816505"/>
                </a:cubicBezTo>
                <a:close/>
                <a:moveTo>
                  <a:pt x="1031194" y="1816505"/>
                </a:moveTo>
                <a:cubicBezTo>
                  <a:pt x="1042655" y="1816505"/>
                  <a:pt x="1051946" y="1825724"/>
                  <a:pt x="1051946" y="1837095"/>
                </a:cubicBezTo>
                <a:cubicBezTo>
                  <a:pt x="1051946" y="1848467"/>
                  <a:pt x="1042655" y="1857686"/>
                  <a:pt x="1031194" y="1857686"/>
                </a:cubicBezTo>
                <a:cubicBezTo>
                  <a:pt x="1019724" y="1857686"/>
                  <a:pt x="1010433" y="1848467"/>
                  <a:pt x="1010433" y="1837095"/>
                </a:cubicBezTo>
                <a:cubicBezTo>
                  <a:pt x="1010433" y="1825724"/>
                  <a:pt x="1019724" y="1816505"/>
                  <a:pt x="1031194" y="1816505"/>
                </a:cubicBezTo>
                <a:close/>
                <a:moveTo>
                  <a:pt x="967467" y="1816505"/>
                </a:moveTo>
                <a:cubicBezTo>
                  <a:pt x="978928" y="1816505"/>
                  <a:pt x="988219" y="1825724"/>
                  <a:pt x="988219" y="1837095"/>
                </a:cubicBezTo>
                <a:cubicBezTo>
                  <a:pt x="988219" y="1848467"/>
                  <a:pt x="978928" y="1857686"/>
                  <a:pt x="967467" y="1857686"/>
                </a:cubicBezTo>
                <a:cubicBezTo>
                  <a:pt x="955997" y="1857686"/>
                  <a:pt x="946706" y="1848467"/>
                  <a:pt x="946706" y="1837095"/>
                </a:cubicBezTo>
                <a:cubicBezTo>
                  <a:pt x="946706" y="1825724"/>
                  <a:pt x="955997" y="1816505"/>
                  <a:pt x="967467" y="1816505"/>
                </a:cubicBezTo>
                <a:close/>
                <a:moveTo>
                  <a:pt x="904601" y="1816505"/>
                </a:moveTo>
                <a:cubicBezTo>
                  <a:pt x="916062" y="1816505"/>
                  <a:pt x="925353" y="1825724"/>
                  <a:pt x="925353" y="1837095"/>
                </a:cubicBezTo>
                <a:cubicBezTo>
                  <a:pt x="925353" y="1848467"/>
                  <a:pt x="916062" y="1857686"/>
                  <a:pt x="904601" y="1857686"/>
                </a:cubicBezTo>
                <a:cubicBezTo>
                  <a:pt x="893131" y="1857686"/>
                  <a:pt x="883840" y="1848467"/>
                  <a:pt x="883840" y="1837095"/>
                </a:cubicBezTo>
                <a:cubicBezTo>
                  <a:pt x="883840" y="1825724"/>
                  <a:pt x="893131" y="1816505"/>
                  <a:pt x="904601" y="1816505"/>
                </a:cubicBezTo>
                <a:close/>
                <a:moveTo>
                  <a:pt x="841476" y="1816505"/>
                </a:moveTo>
                <a:cubicBezTo>
                  <a:pt x="852937" y="1816505"/>
                  <a:pt x="862228" y="1825724"/>
                  <a:pt x="862228" y="1837095"/>
                </a:cubicBezTo>
                <a:cubicBezTo>
                  <a:pt x="862228" y="1848467"/>
                  <a:pt x="852937" y="1857686"/>
                  <a:pt x="841476" y="1857686"/>
                </a:cubicBezTo>
                <a:cubicBezTo>
                  <a:pt x="830006" y="1857686"/>
                  <a:pt x="820715" y="1848467"/>
                  <a:pt x="820715" y="1837095"/>
                </a:cubicBezTo>
                <a:cubicBezTo>
                  <a:pt x="820715" y="1825724"/>
                  <a:pt x="830006" y="1816505"/>
                  <a:pt x="841476" y="1816505"/>
                </a:cubicBezTo>
                <a:close/>
                <a:moveTo>
                  <a:pt x="778610" y="1816505"/>
                </a:moveTo>
                <a:cubicBezTo>
                  <a:pt x="790071" y="1816505"/>
                  <a:pt x="799362" y="1825724"/>
                  <a:pt x="799362" y="1837095"/>
                </a:cubicBezTo>
                <a:cubicBezTo>
                  <a:pt x="799362" y="1848467"/>
                  <a:pt x="790071" y="1857686"/>
                  <a:pt x="778610" y="1857686"/>
                </a:cubicBezTo>
                <a:cubicBezTo>
                  <a:pt x="767140" y="1857686"/>
                  <a:pt x="757849" y="1848467"/>
                  <a:pt x="757849" y="1837095"/>
                </a:cubicBezTo>
                <a:cubicBezTo>
                  <a:pt x="757849" y="1825724"/>
                  <a:pt x="767140" y="1816505"/>
                  <a:pt x="778610" y="1816505"/>
                </a:cubicBezTo>
                <a:close/>
                <a:moveTo>
                  <a:pt x="714883" y="1816505"/>
                </a:moveTo>
                <a:cubicBezTo>
                  <a:pt x="726344" y="1816505"/>
                  <a:pt x="735635" y="1825724"/>
                  <a:pt x="735635" y="1837095"/>
                </a:cubicBezTo>
                <a:cubicBezTo>
                  <a:pt x="735635" y="1848467"/>
                  <a:pt x="726344" y="1857686"/>
                  <a:pt x="714883" y="1857686"/>
                </a:cubicBezTo>
                <a:cubicBezTo>
                  <a:pt x="703413" y="1857686"/>
                  <a:pt x="694122" y="1848467"/>
                  <a:pt x="694122" y="1837095"/>
                </a:cubicBezTo>
                <a:cubicBezTo>
                  <a:pt x="694122" y="1825724"/>
                  <a:pt x="703413" y="1816505"/>
                  <a:pt x="714883" y="1816505"/>
                </a:cubicBezTo>
                <a:close/>
                <a:moveTo>
                  <a:pt x="652018" y="1816505"/>
                </a:moveTo>
                <a:cubicBezTo>
                  <a:pt x="663479" y="1816505"/>
                  <a:pt x="672770" y="1825724"/>
                  <a:pt x="672770" y="1837095"/>
                </a:cubicBezTo>
                <a:cubicBezTo>
                  <a:pt x="672770" y="1848467"/>
                  <a:pt x="663479" y="1857686"/>
                  <a:pt x="652018" y="1857686"/>
                </a:cubicBezTo>
                <a:cubicBezTo>
                  <a:pt x="640548" y="1857686"/>
                  <a:pt x="631257" y="1848467"/>
                  <a:pt x="631257" y="1837095"/>
                </a:cubicBezTo>
                <a:cubicBezTo>
                  <a:pt x="631257" y="1825724"/>
                  <a:pt x="640548" y="1816505"/>
                  <a:pt x="652018" y="1816505"/>
                </a:cubicBezTo>
                <a:close/>
                <a:moveTo>
                  <a:pt x="588892" y="1816505"/>
                </a:moveTo>
                <a:cubicBezTo>
                  <a:pt x="600353" y="1816505"/>
                  <a:pt x="609644" y="1825724"/>
                  <a:pt x="609644" y="1837095"/>
                </a:cubicBezTo>
                <a:cubicBezTo>
                  <a:pt x="609644" y="1848467"/>
                  <a:pt x="600353" y="1857686"/>
                  <a:pt x="588892" y="1857686"/>
                </a:cubicBezTo>
                <a:cubicBezTo>
                  <a:pt x="577422" y="1857686"/>
                  <a:pt x="568131" y="1848467"/>
                  <a:pt x="568131" y="1837095"/>
                </a:cubicBezTo>
                <a:cubicBezTo>
                  <a:pt x="568131" y="1825724"/>
                  <a:pt x="577422" y="1816505"/>
                  <a:pt x="588892" y="1816505"/>
                </a:cubicBezTo>
                <a:close/>
                <a:moveTo>
                  <a:pt x="526017" y="1816505"/>
                </a:moveTo>
                <a:cubicBezTo>
                  <a:pt x="537478" y="1816505"/>
                  <a:pt x="546769" y="1825724"/>
                  <a:pt x="546769" y="1837095"/>
                </a:cubicBezTo>
                <a:cubicBezTo>
                  <a:pt x="546769" y="1848467"/>
                  <a:pt x="537478" y="1857686"/>
                  <a:pt x="526017" y="1857686"/>
                </a:cubicBezTo>
                <a:cubicBezTo>
                  <a:pt x="514547" y="1857686"/>
                  <a:pt x="505256" y="1848467"/>
                  <a:pt x="505256" y="1837095"/>
                </a:cubicBezTo>
                <a:cubicBezTo>
                  <a:pt x="505256" y="1825724"/>
                  <a:pt x="514547" y="1816505"/>
                  <a:pt x="526017" y="1816505"/>
                </a:cubicBezTo>
                <a:close/>
                <a:moveTo>
                  <a:pt x="462300" y="1816505"/>
                </a:moveTo>
                <a:cubicBezTo>
                  <a:pt x="473761" y="1816505"/>
                  <a:pt x="483052" y="1825724"/>
                  <a:pt x="483052" y="1837095"/>
                </a:cubicBezTo>
                <a:cubicBezTo>
                  <a:pt x="483052" y="1848467"/>
                  <a:pt x="473761" y="1857686"/>
                  <a:pt x="462300" y="1857686"/>
                </a:cubicBezTo>
                <a:cubicBezTo>
                  <a:pt x="450830" y="1857686"/>
                  <a:pt x="441539" y="1848467"/>
                  <a:pt x="441539" y="1837095"/>
                </a:cubicBezTo>
                <a:cubicBezTo>
                  <a:pt x="441539" y="1825724"/>
                  <a:pt x="450830" y="1816505"/>
                  <a:pt x="462300" y="1816505"/>
                </a:cubicBezTo>
                <a:close/>
                <a:moveTo>
                  <a:pt x="399425" y="1816505"/>
                </a:moveTo>
                <a:cubicBezTo>
                  <a:pt x="410886" y="1816505"/>
                  <a:pt x="420177" y="1825724"/>
                  <a:pt x="420177" y="1837095"/>
                </a:cubicBezTo>
                <a:cubicBezTo>
                  <a:pt x="420177" y="1848467"/>
                  <a:pt x="410886" y="1857686"/>
                  <a:pt x="399425" y="1857686"/>
                </a:cubicBezTo>
                <a:cubicBezTo>
                  <a:pt x="387955" y="1857686"/>
                  <a:pt x="378664" y="1848467"/>
                  <a:pt x="378664" y="1837095"/>
                </a:cubicBezTo>
                <a:cubicBezTo>
                  <a:pt x="378664" y="1825724"/>
                  <a:pt x="387955" y="1816505"/>
                  <a:pt x="399425" y="1816505"/>
                </a:cubicBezTo>
                <a:close/>
                <a:moveTo>
                  <a:pt x="335959" y="1816505"/>
                </a:moveTo>
                <a:cubicBezTo>
                  <a:pt x="347420" y="1816505"/>
                  <a:pt x="356712" y="1825724"/>
                  <a:pt x="356712" y="1837095"/>
                </a:cubicBezTo>
                <a:cubicBezTo>
                  <a:pt x="356712" y="1848467"/>
                  <a:pt x="347420" y="1857686"/>
                  <a:pt x="335959" y="1857686"/>
                </a:cubicBezTo>
                <a:cubicBezTo>
                  <a:pt x="324489" y="1857686"/>
                  <a:pt x="315198" y="1848467"/>
                  <a:pt x="315198" y="1837095"/>
                </a:cubicBezTo>
                <a:cubicBezTo>
                  <a:pt x="315198" y="1825724"/>
                  <a:pt x="324489" y="1816505"/>
                  <a:pt x="335959" y="1816505"/>
                </a:cubicBezTo>
                <a:close/>
                <a:moveTo>
                  <a:pt x="273175" y="1816505"/>
                </a:moveTo>
                <a:cubicBezTo>
                  <a:pt x="284634" y="1816505"/>
                  <a:pt x="293926" y="1825724"/>
                  <a:pt x="293926" y="1837095"/>
                </a:cubicBezTo>
                <a:cubicBezTo>
                  <a:pt x="293926" y="1848467"/>
                  <a:pt x="284634" y="1857686"/>
                  <a:pt x="273175" y="1857686"/>
                </a:cubicBezTo>
                <a:cubicBezTo>
                  <a:pt x="261704" y="1857686"/>
                  <a:pt x="252414" y="1848467"/>
                  <a:pt x="252414" y="1837095"/>
                </a:cubicBezTo>
                <a:cubicBezTo>
                  <a:pt x="252414" y="1825724"/>
                  <a:pt x="261704" y="1816505"/>
                  <a:pt x="273175" y="1816505"/>
                </a:cubicBezTo>
                <a:close/>
                <a:moveTo>
                  <a:pt x="209457" y="1816505"/>
                </a:moveTo>
                <a:cubicBezTo>
                  <a:pt x="220918" y="1816505"/>
                  <a:pt x="230210" y="1825724"/>
                  <a:pt x="230210" y="1837095"/>
                </a:cubicBezTo>
                <a:cubicBezTo>
                  <a:pt x="230210" y="1848467"/>
                  <a:pt x="220918" y="1857686"/>
                  <a:pt x="209457" y="1857686"/>
                </a:cubicBezTo>
                <a:cubicBezTo>
                  <a:pt x="197987" y="1857686"/>
                  <a:pt x="188696" y="1848467"/>
                  <a:pt x="188696" y="1837095"/>
                </a:cubicBezTo>
                <a:cubicBezTo>
                  <a:pt x="188696" y="1825724"/>
                  <a:pt x="197987" y="1816505"/>
                  <a:pt x="209457" y="1816505"/>
                </a:cubicBezTo>
                <a:close/>
                <a:moveTo>
                  <a:pt x="146582" y="1816505"/>
                </a:moveTo>
                <a:cubicBezTo>
                  <a:pt x="158044" y="1816505"/>
                  <a:pt x="167334" y="1825724"/>
                  <a:pt x="167334" y="1837095"/>
                </a:cubicBezTo>
                <a:cubicBezTo>
                  <a:pt x="167334" y="1848467"/>
                  <a:pt x="158044" y="1857686"/>
                  <a:pt x="146582" y="1857686"/>
                </a:cubicBezTo>
                <a:cubicBezTo>
                  <a:pt x="135112" y="1857686"/>
                  <a:pt x="125821" y="1848467"/>
                  <a:pt x="125821" y="1837095"/>
                </a:cubicBezTo>
                <a:cubicBezTo>
                  <a:pt x="125821" y="1825724"/>
                  <a:pt x="135112" y="1816505"/>
                  <a:pt x="146582" y="1816505"/>
                </a:cubicBezTo>
                <a:close/>
                <a:moveTo>
                  <a:pt x="83456" y="1816505"/>
                </a:moveTo>
                <a:cubicBezTo>
                  <a:pt x="94917" y="1816505"/>
                  <a:pt x="104208" y="1825724"/>
                  <a:pt x="104208" y="1837095"/>
                </a:cubicBezTo>
                <a:cubicBezTo>
                  <a:pt x="104208" y="1848467"/>
                  <a:pt x="94917" y="1857686"/>
                  <a:pt x="83456" y="1857686"/>
                </a:cubicBezTo>
                <a:cubicBezTo>
                  <a:pt x="71985" y="1857686"/>
                  <a:pt x="62696" y="1848467"/>
                  <a:pt x="62696" y="1837095"/>
                </a:cubicBezTo>
                <a:cubicBezTo>
                  <a:pt x="62696" y="1825724"/>
                  <a:pt x="71985" y="1816505"/>
                  <a:pt x="83456" y="1816505"/>
                </a:cubicBezTo>
                <a:close/>
                <a:moveTo>
                  <a:pt x="7529794" y="1754222"/>
                </a:moveTo>
                <a:cubicBezTo>
                  <a:pt x="7541255" y="1754222"/>
                  <a:pt x="7550546" y="1763441"/>
                  <a:pt x="7550546" y="1774812"/>
                </a:cubicBezTo>
                <a:cubicBezTo>
                  <a:pt x="7550546" y="1786184"/>
                  <a:pt x="7541255" y="1795403"/>
                  <a:pt x="7529794" y="1795403"/>
                </a:cubicBezTo>
                <a:cubicBezTo>
                  <a:pt x="7518324" y="1795403"/>
                  <a:pt x="7509033" y="1786184"/>
                  <a:pt x="7509033" y="1774812"/>
                </a:cubicBezTo>
                <a:cubicBezTo>
                  <a:pt x="7509033" y="1763441"/>
                  <a:pt x="7518324" y="1754222"/>
                  <a:pt x="7529794" y="1754222"/>
                </a:cubicBezTo>
                <a:close/>
                <a:moveTo>
                  <a:pt x="7466839" y="1754222"/>
                </a:moveTo>
                <a:cubicBezTo>
                  <a:pt x="7478300" y="1754222"/>
                  <a:pt x="7487591" y="1763441"/>
                  <a:pt x="7487591" y="1774812"/>
                </a:cubicBezTo>
                <a:cubicBezTo>
                  <a:pt x="7487591" y="1786184"/>
                  <a:pt x="7478300" y="1795403"/>
                  <a:pt x="7466839" y="1795403"/>
                </a:cubicBezTo>
                <a:cubicBezTo>
                  <a:pt x="7455369" y="1795403"/>
                  <a:pt x="7446078" y="1786184"/>
                  <a:pt x="7446078" y="1774812"/>
                </a:cubicBezTo>
                <a:cubicBezTo>
                  <a:pt x="7446078" y="1763441"/>
                  <a:pt x="7455369" y="1754222"/>
                  <a:pt x="7466839" y="1754222"/>
                </a:cubicBezTo>
                <a:close/>
                <a:moveTo>
                  <a:pt x="7403462" y="1754222"/>
                </a:moveTo>
                <a:cubicBezTo>
                  <a:pt x="7414923" y="1754222"/>
                  <a:pt x="7424214" y="1763441"/>
                  <a:pt x="7424214" y="1774812"/>
                </a:cubicBezTo>
                <a:cubicBezTo>
                  <a:pt x="7424214" y="1786184"/>
                  <a:pt x="7414923" y="1795403"/>
                  <a:pt x="7403462" y="1795403"/>
                </a:cubicBezTo>
                <a:cubicBezTo>
                  <a:pt x="7391992" y="1795403"/>
                  <a:pt x="7382701" y="1786184"/>
                  <a:pt x="7382701" y="1774812"/>
                </a:cubicBezTo>
                <a:cubicBezTo>
                  <a:pt x="7382701" y="1763441"/>
                  <a:pt x="7391992" y="1754222"/>
                  <a:pt x="7403462" y="1754222"/>
                </a:cubicBezTo>
                <a:close/>
                <a:moveTo>
                  <a:pt x="7340677" y="1754222"/>
                </a:moveTo>
                <a:cubicBezTo>
                  <a:pt x="7352138" y="1754222"/>
                  <a:pt x="7361429" y="1763441"/>
                  <a:pt x="7361429" y="1774812"/>
                </a:cubicBezTo>
                <a:cubicBezTo>
                  <a:pt x="7361429" y="1786184"/>
                  <a:pt x="7352138" y="1795403"/>
                  <a:pt x="7340677" y="1795403"/>
                </a:cubicBezTo>
                <a:cubicBezTo>
                  <a:pt x="7329207" y="1795403"/>
                  <a:pt x="7319916" y="1786184"/>
                  <a:pt x="7319916" y="1774812"/>
                </a:cubicBezTo>
                <a:cubicBezTo>
                  <a:pt x="7319916" y="1763441"/>
                  <a:pt x="7329207" y="1754222"/>
                  <a:pt x="7340677" y="1754222"/>
                </a:cubicBezTo>
                <a:close/>
                <a:moveTo>
                  <a:pt x="7276950" y="1754222"/>
                </a:moveTo>
                <a:cubicBezTo>
                  <a:pt x="7288411" y="1754222"/>
                  <a:pt x="7297702" y="1763441"/>
                  <a:pt x="7297702" y="1774812"/>
                </a:cubicBezTo>
                <a:cubicBezTo>
                  <a:pt x="7297702" y="1786184"/>
                  <a:pt x="7288411" y="1795403"/>
                  <a:pt x="7276950" y="1795403"/>
                </a:cubicBezTo>
                <a:cubicBezTo>
                  <a:pt x="7265480" y="1795403"/>
                  <a:pt x="7256189" y="1786184"/>
                  <a:pt x="7256189" y="1774812"/>
                </a:cubicBezTo>
                <a:cubicBezTo>
                  <a:pt x="7256189" y="1763441"/>
                  <a:pt x="7265480" y="1754222"/>
                  <a:pt x="7276950" y="1754222"/>
                </a:cubicBezTo>
                <a:close/>
                <a:moveTo>
                  <a:pt x="7214084" y="1754222"/>
                </a:moveTo>
                <a:cubicBezTo>
                  <a:pt x="7225545" y="1754222"/>
                  <a:pt x="7234836" y="1763441"/>
                  <a:pt x="7234836" y="1774812"/>
                </a:cubicBezTo>
                <a:cubicBezTo>
                  <a:pt x="7234836" y="1786184"/>
                  <a:pt x="7225545" y="1795403"/>
                  <a:pt x="7214084" y="1795403"/>
                </a:cubicBezTo>
                <a:cubicBezTo>
                  <a:pt x="7202614" y="1795403"/>
                  <a:pt x="7193323" y="1786184"/>
                  <a:pt x="7193323" y="1774812"/>
                </a:cubicBezTo>
                <a:cubicBezTo>
                  <a:pt x="7193323" y="1763441"/>
                  <a:pt x="7202614" y="1754222"/>
                  <a:pt x="7214084" y="1754222"/>
                </a:cubicBezTo>
                <a:close/>
                <a:moveTo>
                  <a:pt x="7150869" y="1754222"/>
                </a:moveTo>
                <a:cubicBezTo>
                  <a:pt x="7162330" y="1754222"/>
                  <a:pt x="7171621" y="1763441"/>
                  <a:pt x="7171621" y="1774812"/>
                </a:cubicBezTo>
                <a:cubicBezTo>
                  <a:pt x="7171621" y="1786184"/>
                  <a:pt x="7162330" y="1795403"/>
                  <a:pt x="7150869" y="1795403"/>
                </a:cubicBezTo>
                <a:cubicBezTo>
                  <a:pt x="7139399" y="1795403"/>
                  <a:pt x="7130108" y="1786184"/>
                  <a:pt x="7130108" y="1774812"/>
                </a:cubicBezTo>
                <a:cubicBezTo>
                  <a:pt x="7130108" y="1763441"/>
                  <a:pt x="7139399" y="1754222"/>
                  <a:pt x="7150869" y="1754222"/>
                </a:cubicBezTo>
                <a:close/>
                <a:moveTo>
                  <a:pt x="7088084" y="1754222"/>
                </a:moveTo>
                <a:cubicBezTo>
                  <a:pt x="7099545" y="1754222"/>
                  <a:pt x="7108836" y="1763441"/>
                  <a:pt x="7108836" y="1774812"/>
                </a:cubicBezTo>
                <a:cubicBezTo>
                  <a:pt x="7108836" y="1786184"/>
                  <a:pt x="7099545" y="1795403"/>
                  <a:pt x="7088084" y="1795403"/>
                </a:cubicBezTo>
                <a:cubicBezTo>
                  <a:pt x="7076614" y="1795403"/>
                  <a:pt x="7067323" y="1786184"/>
                  <a:pt x="7067323" y="1774812"/>
                </a:cubicBezTo>
                <a:cubicBezTo>
                  <a:pt x="7067323" y="1763441"/>
                  <a:pt x="7076614" y="1754222"/>
                  <a:pt x="7088084" y="1754222"/>
                </a:cubicBezTo>
                <a:close/>
                <a:moveTo>
                  <a:pt x="7024366" y="1754222"/>
                </a:moveTo>
                <a:cubicBezTo>
                  <a:pt x="7035827" y="1754222"/>
                  <a:pt x="7045118" y="1763441"/>
                  <a:pt x="7045118" y="1774812"/>
                </a:cubicBezTo>
                <a:cubicBezTo>
                  <a:pt x="7045118" y="1786184"/>
                  <a:pt x="7035827" y="1795403"/>
                  <a:pt x="7024366" y="1795403"/>
                </a:cubicBezTo>
                <a:cubicBezTo>
                  <a:pt x="7012896" y="1795403"/>
                  <a:pt x="7003605" y="1786184"/>
                  <a:pt x="7003605" y="1774812"/>
                </a:cubicBezTo>
                <a:cubicBezTo>
                  <a:pt x="7003605" y="1763441"/>
                  <a:pt x="7012896" y="1754222"/>
                  <a:pt x="7024366" y="1754222"/>
                </a:cubicBezTo>
                <a:close/>
                <a:moveTo>
                  <a:pt x="6961411" y="1754222"/>
                </a:moveTo>
                <a:cubicBezTo>
                  <a:pt x="6972872" y="1754222"/>
                  <a:pt x="6982163" y="1763441"/>
                  <a:pt x="6982163" y="1774812"/>
                </a:cubicBezTo>
                <a:cubicBezTo>
                  <a:pt x="6982163" y="1786184"/>
                  <a:pt x="6972872" y="1795403"/>
                  <a:pt x="6961411" y="1795403"/>
                </a:cubicBezTo>
                <a:cubicBezTo>
                  <a:pt x="6949941" y="1795403"/>
                  <a:pt x="6940650" y="1786184"/>
                  <a:pt x="6940650" y="1774812"/>
                </a:cubicBezTo>
                <a:cubicBezTo>
                  <a:pt x="6940650" y="1763441"/>
                  <a:pt x="6949941" y="1754222"/>
                  <a:pt x="6961411" y="1754222"/>
                </a:cubicBezTo>
                <a:close/>
                <a:moveTo>
                  <a:pt x="6898366" y="1754222"/>
                </a:moveTo>
                <a:cubicBezTo>
                  <a:pt x="6909827" y="1754222"/>
                  <a:pt x="6919118" y="1763441"/>
                  <a:pt x="6919118" y="1774812"/>
                </a:cubicBezTo>
                <a:cubicBezTo>
                  <a:pt x="6919118" y="1786184"/>
                  <a:pt x="6909827" y="1795403"/>
                  <a:pt x="6898366" y="1795403"/>
                </a:cubicBezTo>
                <a:cubicBezTo>
                  <a:pt x="6886896" y="1795403"/>
                  <a:pt x="6877605" y="1786184"/>
                  <a:pt x="6877605" y="1774812"/>
                </a:cubicBezTo>
                <a:cubicBezTo>
                  <a:pt x="6877605" y="1763441"/>
                  <a:pt x="6886896" y="1754222"/>
                  <a:pt x="6898366" y="1754222"/>
                </a:cubicBezTo>
                <a:close/>
                <a:moveTo>
                  <a:pt x="6835500" y="1754222"/>
                </a:moveTo>
                <a:cubicBezTo>
                  <a:pt x="6846961" y="1754222"/>
                  <a:pt x="6856252" y="1763441"/>
                  <a:pt x="6856252" y="1774812"/>
                </a:cubicBezTo>
                <a:cubicBezTo>
                  <a:pt x="6856252" y="1786184"/>
                  <a:pt x="6846961" y="1795403"/>
                  <a:pt x="6835500" y="1795403"/>
                </a:cubicBezTo>
                <a:cubicBezTo>
                  <a:pt x="6824030" y="1795403"/>
                  <a:pt x="6814739" y="1786184"/>
                  <a:pt x="6814739" y="1774812"/>
                </a:cubicBezTo>
                <a:cubicBezTo>
                  <a:pt x="6814739" y="1763441"/>
                  <a:pt x="6824030" y="1754222"/>
                  <a:pt x="6835500" y="1754222"/>
                </a:cubicBezTo>
                <a:close/>
                <a:moveTo>
                  <a:pt x="6771774" y="1754222"/>
                </a:moveTo>
                <a:cubicBezTo>
                  <a:pt x="6783235" y="1754222"/>
                  <a:pt x="6792526" y="1763441"/>
                  <a:pt x="6792526" y="1774812"/>
                </a:cubicBezTo>
                <a:cubicBezTo>
                  <a:pt x="6792526" y="1786184"/>
                  <a:pt x="6783235" y="1795403"/>
                  <a:pt x="6771774" y="1795403"/>
                </a:cubicBezTo>
                <a:cubicBezTo>
                  <a:pt x="6760304" y="1795403"/>
                  <a:pt x="6751013" y="1786184"/>
                  <a:pt x="6751013" y="1774812"/>
                </a:cubicBezTo>
                <a:cubicBezTo>
                  <a:pt x="6751013" y="1763441"/>
                  <a:pt x="6760304" y="1754222"/>
                  <a:pt x="6771774" y="1754222"/>
                </a:cubicBezTo>
                <a:close/>
                <a:moveTo>
                  <a:pt x="6708908" y="1754222"/>
                </a:moveTo>
                <a:cubicBezTo>
                  <a:pt x="6720369" y="1754222"/>
                  <a:pt x="6729660" y="1763441"/>
                  <a:pt x="6729660" y="1774812"/>
                </a:cubicBezTo>
                <a:cubicBezTo>
                  <a:pt x="6729660" y="1786184"/>
                  <a:pt x="6720369" y="1795403"/>
                  <a:pt x="6708908" y="1795403"/>
                </a:cubicBezTo>
                <a:cubicBezTo>
                  <a:pt x="6697438" y="1795403"/>
                  <a:pt x="6688147" y="1786184"/>
                  <a:pt x="6688147" y="1774812"/>
                </a:cubicBezTo>
                <a:cubicBezTo>
                  <a:pt x="6688147" y="1763441"/>
                  <a:pt x="6697438" y="1754222"/>
                  <a:pt x="6708908" y="1754222"/>
                </a:cubicBezTo>
                <a:close/>
                <a:moveTo>
                  <a:pt x="6645692" y="1754222"/>
                </a:moveTo>
                <a:cubicBezTo>
                  <a:pt x="6657153" y="1754222"/>
                  <a:pt x="6666444" y="1763441"/>
                  <a:pt x="6666444" y="1774812"/>
                </a:cubicBezTo>
                <a:cubicBezTo>
                  <a:pt x="6666444" y="1786184"/>
                  <a:pt x="6657153" y="1795403"/>
                  <a:pt x="6645692" y="1795403"/>
                </a:cubicBezTo>
                <a:cubicBezTo>
                  <a:pt x="6634222" y="1795403"/>
                  <a:pt x="6624931" y="1786184"/>
                  <a:pt x="6624931" y="1774812"/>
                </a:cubicBezTo>
                <a:cubicBezTo>
                  <a:pt x="6624931" y="1763441"/>
                  <a:pt x="6634222" y="1754222"/>
                  <a:pt x="6645692" y="1754222"/>
                </a:cubicBezTo>
                <a:close/>
                <a:moveTo>
                  <a:pt x="6582907" y="1754222"/>
                </a:moveTo>
                <a:cubicBezTo>
                  <a:pt x="6594368" y="1754222"/>
                  <a:pt x="6603659" y="1763441"/>
                  <a:pt x="6603659" y="1774812"/>
                </a:cubicBezTo>
                <a:cubicBezTo>
                  <a:pt x="6603659" y="1786184"/>
                  <a:pt x="6594368" y="1795403"/>
                  <a:pt x="6582907" y="1795403"/>
                </a:cubicBezTo>
                <a:cubicBezTo>
                  <a:pt x="6571437" y="1795403"/>
                  <a:pt x="6562146" y="1786184"/>
                  <a:pt x="6562146" y="1774812"/>
                </a:cubicBezTo>
                <a:cubicBezTo>
                  <a:pt x="6562146" y="1763441"/>
                  <a:pt x="6571437" y="1754222"/>
                  <a:pt x="6582907" y="1754222"/>
                </a:cubicBezTo>
                <a:close/>
                <a:moveTo>
                  <a:pt x="6519190" y="1754222"/>
                </a:moveTo>
                <a:cubicBezTo>
                  <a:pt x="6530651" y="1754222"/>
                  <a:pt x="6539942" y="1763441"/>
                  <a:pt x="6539942" y="1774812"/>
                </a:cubicBezTo>
                <a:cubicBezTo>
                  <a:pt x="6539942" y="1786184"/>
                  <a:pt x="6530651" y="1795403"/>
                  <a:pt x="6519190" y="1795403"/>
                </a:cubicBezTo>
                <a:cubicBezTo>
                  <a:pt x="6507720" y="1795403"/>
                  <a:pt x="6498429" y="1786184"/>
                  <a:pt x="6498429" y="1774812"/>
                </a:cubicBezTo>
                <a:cubicBezTo>
                  <a:pt x="6498429" y="1763441"/>
                  <a:pt x="6507720" y="1754222"/>
                  <a:pt x="6519190" y="1754222"/>
                </a:cubicBezTo>
                <a:close/>
                <a:moveTo>
                  <a:pt x="6456234" y="1754222"/>
                </a:moveTo>
                <a:cubicBezTo>
                  <a:pt x="6467695" y="1754222"/>
                  <a:pt x="6476986" y="1763441"/>
                  <a:pt x="6476986" y="1774812"/>
                </a:cubicBezTo>
                <a:cubicBezTo>
                  <a:pt x="6476986" y="1786184"/>
                  <a:pt x="6467695" y="1795403"/>
                  <a:pt x="6456234" y="1795403"/>
                </a:cubicBezTo>
                <a:cubicBezTo>
                  <a:pt x="6444764" y="1795403"/>
                  <a:pt x="6435473" y="1786184"/>
                  <a:pt x="6435473" y="1774812"/>
                </a:cubicBezTo>
                <a:cubicBezTo>
                  <a:pt x="6435473" y="1763441"/>
                  <a:pt x="6444764" y="1754222"/>
                  <a:pt x="6456234" y="1754222"/>
                </a:cubicBezTo>
                <a:close/>
                <a:moveTo>
                  <a:pt x="6392849" y="1754222"/>
                </a:moveTo>
                <a:cubicBezTo>
                  <a:pt x="6404310" y="1754222"/>
                  <a:pt x="6413601" y="1763441"/>
                  <a:pt x="6413601" y="1774812"/>
                </a:cubicBezTo>
                <a:cubicBezTo>
                  <a:pt x="6413601" y="1786184"/>
                  <a:pt x="6404310" y="1795403"/>
                  <a:pt x="6392849" y="1795403"/>
                </a:cubicBezTo>
                <a:cubicBezTo>
                  <a:pt x="6381379" y="1795403"/>
                  <a:pt x="6372088" y="1786184"/>
                  <a:pt x="6372088" y="1774812"/>
                </a:cubicBezTo>
                <a:cubicBezTo>
                  <a:pt x="6372088" y="1763441"/>
                  <a:pt x="6381379" y="1754222"/>
                  <a:pt x="6392849" y="1754222"/>
                </a:cubicBezTo>
                <a:close/>
                <a:moveTo>
                  <a:pt x="6330064" y="1754222"/>
                </a:moveTo>
                <a:cubicBezTo>
                  <a:pt x="6341525" y="1754222"/>
                  <a:pt x="6350816" y="1763441"/>
                  <a:pt x="6350816" y="1774812"/>
                </a:cubicBezTo>
                <a:cubicBezTo>
                  <a:pt x="6350816" y="1786184"/>
                  <a:pt x="6341525" y="1795403"/>
                  <a:pt x="6330064" y="1795403"/>
                </a:cubicBezTo>
                <a:cubicBezTo>
                  <a:pt x="6318594" y="1795403"/>
                  <a:pt x="6309303" y="1786184"/>
                  <a:pt x="6309303" y="1774812"/>
                </a:cubicBezTo>
                <a:cubicBezTo>
                  <a:pt x="6309303" y="1763441"/>
                  <a:pt x="6318594" y="1754222"/>
                  <a:pt x="6330064" y="1754222"/>
                </a:cubicBezTo>
                <a:close/>
                <a:moveTo>
                  <a:pt x="6266346" y="1754222"/>
                </a:moveTo>
                <a:cubicBezTo>
                  <a:pt x="6277807" y="1754222"/>
                  <a:pt x="6287098" y="1763441"/>
                  <a:pt x="6287098" y="1774812"/>
                </a:cubicBezTo>
                <a:cubicBezTo>
                  <a:pt x="6287098" y="1786184"/>
                  <a:pt x="6277807" y="1795403"/>
                  <a:pt x="6266346" y="1795403"/>
                </a:cubicBezTo>
                <a:cubicBezTo>
                  <a:pt x="6254876" y="1795403"/>
                  <a:pt x="6245585" y="1786184"/>
                  <a:pt x="6245585" y="1774812"/>
                </a:cubicBezTo>
                <a:cubicBezTo>
                  <a:pt x="6245585" y="1763441"/>
                  <a:pt x="6254876" y="1754222"/>
                  <a:pt x="6266346" y="1754222"/>
                </a:cubicBezTo>
                <a:close/>
                <a:moveTo>
                  <a:pt x="6203471" y="1754222"/>
                </a:moveTo>
                <a:cubicBezTo>
                  <a:pt x="6214932" y="1754222"/>
                  <a:pt x="6224223" y="1763441"/>
                  <a:pt x="6224223" y="1774812"/>
                </a:cubicBezTo>
                <a:cubicBezTo>
                  <a:pt x="6224223" y="1786184"/>
                  <a:pt x="6214932" y="1795403"/>
                  <a:pt x="6203471" y="1795403"/>
                </a:cubicBezTo>
                <a:cubicBezTo>
                  <a:pt x="6192001" y="1795403"/>
                  <a:pt x="6182710" y="1786184"/>
                  <a:pt x="6182710" y="1774812"/>
                </a:cubicBezTo>
                <a:cubicBezTo>
                  <a:pt x="6182710" y="1763441"/>
                  <a:pt x="6192001" y="1754222"/>
                  <a:pt x="6203471" y="1754222"/>
                </a:cubicBezTo>
                <a:close/>
                <a:moveTo>
                  <a:pt x="6140345" y="1754222"/>
                </a:moveTo>
                <a:cubicBezTo>
                  <a:pt x="6151806" y="1754222"/>
                  <a:pt x="6161097" y="1763441"/>
                  <a:pt x="6161097" y="1774812"/>
                </a:cubicBezTo>
                <a:cubicBezTo>
                  <a:pt x="6161097" y="1786184"/>
                  <a:pt x="6151806" y="1795403"/>
                  <a:pt x="6140345" y="1795403"/>
                </a:cubicBezTo>
                <a:cubicBezTo>
                  <a:pt x="6128875" y="1795403"/>
                  <a:pt x="6119584" y="1786184"/>
                  <a:pt x="6119584" y="1774812"/>
                </a:cubicBezTo>
                <a:cubicBezTo>
                  <a:pt x="6119584" y="1763441"/>
                  <a:pt x="6128875" y="1754222"/>
                  <a:pt x="6140345" y="1754222"/>
                </a:cubicBezTo>
                <a:close/>
                <a:moveTo>
                  <a:pt x="6077480" y="1754222"/>
                </a:moveTo>
                <a:cubicBezTo>
                  <a:pt x="6088941" y="1754222"/>
                  <a:pt x="6098232" y="1763441"/>
                  <a:pt x="6098232" y="1774812"/>
                </a:cubicBezTo>
                <a:cubicBezTo>
                  <a:pt x="6098232" y="1786184"/>
                  <a:pt x="6088941" y="1795403"/>
                  <a:pt x="6077480" y="1795403"/>
                </a:cubicBezTo>
                <a:cubicBezTo>
                  <a:pt x="6066010" y="1795403"/>
                  <a:pt x="6056719" y="1786184"/>
                  <a:pt x="6056719" y="1774812"/>
                </a:cubicBezTo>
                <a:cubicBezTo>
                  <a:pt x="6056719" y="1763441"/>
                  <a:pt x="6066010" y="1754222"/>
                  <a:pt x="6077480" y="1754222"/>
                </a:cubicBezTo>
                <a:close/>
                <a:moveTo>
                  <a:pt x="6013843" y="1754222"/>
                </a:moveTo>
                <a:cubicBezTo>
                  <a:pt x="6025304" y="1754222"/>
                  <a:pt x="6034595" y="1763441"/>
                  <a:pt x="6034595" y="1774812"/>
                </a:cubicBezTo>
                <a:cubicBezTo>
                  <a:pt x="6034595" y="1786184"/>
                  <a:pt x="6025304" y="1795403"/>
                  <a:pt x="6013843" y="1795403"/>
                </a:cubicBezTo>
                <a:cubicBezTo>
                  <a:pt x="6002373" y="1795403"/>
                  <a:pt x="5993082" y="1786184"/>
                  <a:pt x="5993082" y="1774812"/>
                </a:cubicBezTo>
                <a:cubicBezTo>
                  <a:pt x="5993082" y="1763441"/>
                  <a:pt x="6002373" y="1754222"/>
                  <a:pt x="6013843" y="1754222"/>
                </a:cubicBezTo>
                <a:close/>
                <a:moveTo>
                  <a:pt x="5950798" y="1754222"/>
                </a:moveTo>
                <a:cubicBezTo>
                  <a:pt x="5962259" y="1754222"/>
                  <a:pt x="5971550" y="1763441"/>
                  <a:pt x="5971550" y="1774812"/>
                </a:cubicBezTo>
                <a:cubicBezTo>
                  <a:pt x="5971550" y="1786184"/>
                  <a:pt x="5962259" y="1795403"/>
                  <a:pt x="5950798" y="1795403"/>
                </a:cubicBezTo>
                <a:cubicBezTo>
                  <a:pt x="5939328" y="1795403"/>
                  <a:pt x="5930037" y="1786184"/>
                  <a:pt x="5930037" y="1774812"/>
                </a:cubicBezTo>
                <a:cubicBezTo>
                  <a:pt x="5930037" y="1763441"/>
                  <a:pt x="5939328" y="1754222"/>
                  <a:pt x="5950798" y="1754222"/>
                </a:cubicBezTo>
                <a:close/>
                <a:moveTo>
                  <a:pt x="5887762" y="1754222"/>
                </a:moveTo>
                <a:cubicBezTo>
                  <a:pt x="5899223" y="1754222"/>
                  <a:pt x="5908514" y="1763441"/>
                  <a:pt x="5908514" y="1774812"/>
                </a:cubicBezTo>
                <a:cubicBezTo>
                  <a:pt x="5908514" y="1786184"/>
                  <a:pt x="5899223" y="1795403"/>
                  <a:pt x="5887762" y="1795403"/>
                </a:cubicBezTo>
                <a:cubicBezTo>
                  <a:pt x="5876292" y="1795403"/>
                  <a:pt x="5867001" y="1786184"/>
                  <a:pt x="5867001" y="1774812"/>
                </a:cubicBezTo>
                <a:cubicBezTo>
                  <a:pt x="5867001" y="1763441"/>
                  <a:pt x="5876292" y="1754222"/>
                  <a:pt x="5887762" y="1754222"/>
                </a:cubicBezTo>
                <a:close/>
                <a:moveTo>
                  <a:pt x="5824896" y="1754222"/>
                </a:moveTo>
                <a:cubicBezTo>
                  <a:pt x="5836357" y="1754222"/>
                  <a:pt x="5845648" y="1763441"/>
                  <a:pt x="5845648" y="1774812"/>
                </a:cubicBezTo>
                <a:cubicBezTo>
                  <a:pt x="5845648" y="1786184"/>
                  <a:pt x="5836357" y="1795403"/>
                  <a:pt x="5824896" y="1795403"/>
                </a:cubicBezTo>
                <a:cubicBezTo>
                  <a:pt x="5813426" y="1795403"/>
                  <a:pt x="5804135" y="1786184"/>
                  <a:pt x="5804135" y="1774812"/>
                </a:cubicBezTo>
                <a:cubicBezTo>
                  <a:pt x="5804135" y="1763441"/>
                  <a:pt x="5813426" y="1754222"/>
                  <a:pt x="5824896" y="1754222"/>
                </a:cubicBezTo>
                <a:close/>
                <a:moveTo>
                  <a:pt x="5761169" y="1754222"/>
                </a:moveTo>
                <a:cubicBezTo>
                  <a:pt x="5772630" y="1754222"/>
                  <a:pt x="5781921" y="1763441"/>
                  <a:pt x="5781921" y="1774812"/>
                </a:cubicBezTo>
                <a:cubicBezTo>
                  <a:pt x="5781921" y="1786184"/>
                  <a:pt x="5772630" y="1795403"/>
                  <a:pt x="5761169" y="1795403"/>
                </a:cubicBezTo>
                <a:cubicBezTo>
                  <a:pt x="5749699" y="1795403"/>
                  <a:pt x="5740408" y="1786184"/>
                  <a:pt x="5740408" y="1774812"/>
                </a:cubicBezTo>
                <a:cubicBezTo>
                  <a:pt x="5740408" y="1763441"/>
                  <a:pt x="5749699" y="1754222"/>
                  <a:pt x="5761169" y="1754222"/>
                </a:cubicBezTo>
                <a:close/>
                <a:moveTo>
                  <a:pt x="5698295" y="1754222"/>
                </a:moveTo>
                <a:cubicBezTo>
                  <a:pt x="5709756" y="1754222"/>
                  <a:pt x="5719047" y="1763441"/>
                  <a:pt x="5719047" y="1774812"/>
                </a:cubicBezTo>
                <a:cubicBezTo>
                  <a:pt x="5719047" y="1786184"/>
                  <a:pt x="5709756" y="1795403"/>
                  <a:pt x="5698295" y="1795403"/>
                </a:cubicBezTo>
                <a:cubicBezTo>
                  <a:pt x="5686825" y="1795403"/>
                  <a:pt x="5677534" y="1786184"/>
                  <a:pt x="5677534" y="1774812"/>
                </a:cubicBezTo>
                <a:cubicBezTo>
                  <a:pt x="5677534" y="1763441"/>
                  <a:pt x="5686825" y="1754222"/>
                  <a:pt x="5698295" y="1754222"/>
                </a:cubicBezTo>
                <a:close/>
                <a:moveTo>
                  <a:pt x="5635178" y="1754222"/>
                </a:moveTo>
                <a:cubicBezTo>
                  <a:pt x="5646639" y="1754222"/>
                  <a:pt x="5655930" y="1763441"/>
                  <a:pt x="5655930" y="1774812"/>
                </a:cubicBezTo>
                <a:cubicBezTo>
                  <a:pt x="5655930" y="1786184"/>
                  <a:pt x="5646639" y="1795403"/>
                  <a:pt x="5635178" y="1795403"/>
                </a:cubicBezTo>
                <a:cubicBezTo>
                  <a:pt x="5623708" y="1795403"/>
                  <a:pt x="5614417" y="1786184"/>
                  <a:pt x="5614417" y="1774812"/>
                </a:cubicBezTo>
                <a:cubicBezTo>
                  <a:pt x="5614417" y="1763441"/>
                  <a:pt x="5623708" y="1754222"/>
                  <a:pt x="5635178" y="1754222"/>
                </a:cubicBezTo>
                <a:close/>
                <a:moveTo>
                  <a:pt x="5572303" y="1754222"/>
                </a:moveTo>
                <a:cubicBezTo>
                  <a:pt x="5583764" y="1754222"/>
                  <a:pt x="5593055" y="1763441"/>
                  <a:pt x="5593055" y="1774812"/>
                </a:cubicBezTo>
                <a:cubicBezTo>
                  <a:pt x="5593055" y="1786184"/>
                  <a:pt x="5583764" y="1795403"/>
                  <a:pt x="5572303" y="1795403"/>
                </a:cubicBezTo>
                <a:cubicBezTo>
                  <a:pt x="5560833" y="1795403"/>
                  <a:pt x="5551542" y="1786184"/>
                  <a:pt x="5551542" y="1774812"/>
                </a:cubicBezTo>
                <a:cubicBezTo>
                  <a:pt x="5551542" y="1763441"/>
                  <a:pt x="5560833" y="1754222"/>
                  <a:pt x="5572303" y="1754222"/>
                </a:cubicBezTo>
                <a:close/>
                <a:moveTo>
                  <a:pt x="5508577" y="1754222"/>
                </a:moveTo>
                <a:cubicBezTo>
                  <a:pt x="5520038" y="1754222"/>
                  <a:pt x="5529329" y="1763441"/>
                  <a:pt x="5529329" y="1774812"/>
                </a:cubicBezTo>
                <a:cubicBezTo>
                  <a:pt x="5529329" y="1786184"/>
                  <a:pt x="5520038" y="1795403"/>
                  <a:pt x="5508577" y="1795403"/>
                </a:cubicBezTo>
                <a:cubicBezTo>
                  <a:pt x="5497107" y="1795403"/>
                  <a:pt x="5487816" y="1786184"/>
                  <a:pt x="5487816" y="1774812"/>
                </a:cubicBezTo>
                <a:cubicBezTo>
                  <a:pt x="5487816" y="1763441"/>
                  <a:pt x="5497107" y="1754222"/>
                  <a:pt x="5508577" y="1754222"/>
                </a:cubicBezTo>
                <a:close/>
                <a:moveTo>
                  <a:pt x="5445711" y="1754222"/>
                </a:moveTo>
                <a:cubicBezTo>
                  <a:pt x="5457172" y="1754222"/>
                  <a:pt x="5466463" y="1763441"/>
                  <a:pt x="5466463" y="1774812"/>
                </a:cubicBezTo>
                <a:cubicBezTo>
                  <a:pt x="5466463" y="1786184"/>
                  <a:pt x="5457172" y="1795403"/>
                  <a:pt x="5445711" y="1795403"/>
                </a:cubicBezTo>
                <a:cubicBezTo>
                  <a:pt x="5434241" y="1795403"/>
                  <a:pt x="5424950" y="1786184"/>
                  <a:pt x="5424950" y="1774812"/>
                </a:cubicBezTo>
                <a:cubicBezTo>
                  <a:pt x="5424950" y="1763441"/>
                  <a:pt x="5434241" y="1754222"/>
                  <a:pt x="5445711" y="1754222"/>
                </a:cubicBezTo>
                <a:close/>
                <a:moveTo>
                  <a:pt x="5382244" y="1754222"/>
                </a:moveTo>
                <a:cubicBezTo>
                  <a:pt x="5393705" y="1754222"/>
                  <a:pt x="5402996" y="1763441"/>
                  <a:pt x="5402996" y="1774812"/>
                </a:cubicBezTo>
                <a:cubicBezTo>
                  <a:pt x="5402996" y="1786184"/>
                  <a:pt x="5393705" y="1795403"/>
                  <a:pt x="5382244" y="1795403"/>
                </a:cubicBezTo>
                <a:cubicBezTo>
                  <a:pt x="5370774" y="1795403"/>
                  <a:pt x="5361483" y="1786184"/>
                  <a:pt x="5361483" y="1774812"/>
                </a:cubicBezTo>
                <a:cubicBezTo>
                  <a:pt x="5361483" y="1763441"/>
                  <a:pt x="5370774" y="1754222"/>
                  <a:pt x="5382244" y="1754222"/>
                </a:cubicBezTo>
                <a:close/>
                <a:moveTo>
                  <a:pt x="5319459" y="1754222"/>
                </a:moveTo>
                <a:cubicBezTo>
                  <a:pt x="5330920" y="1754222"/>
                  <a:pt x="5340211" y="1763441"/>
                  <a:pt x="5340211" y="1774812"/>
                </a:cubicBezTo>
                <a:cubicBezTo>
                  <a:pt x="5340211" y="1786184"/>
                  <a:pt x="5330920" y="1795403"/>
                  <a:pt x="5319459" y="1795403"/>
                </a:cubicBezTo>
                <a:cubicBezTo>
                  <a:pt x="5307989" y="1795403"/>
                  <a:pt x="5298698" y="1786184"/>
                  <a:pt x="5298698" y="1774812"/>
                </a:cubicBezTo>
                <a:cubicBezTo>
                  <a:pt x="5298698" y="1763441"/>
                  <a:pt x="5307989" y="1754222"/>
                  <a:pt x="5319459" y="1754222"/>
                </a:cubicBezTo>
                <a:close/>
                <a:moveTo>
                  <a:pt x="5255733" y="1754222"/>
                </a:moveTo>
                <a:cubicBezTo>
                  <a:pt x="5267194" y="1754222"/>
                  <a:pt x="5276485" y="1763441"/>
                  <a:pt x="5276485" y="1774812"/>
                </a:cubicBezTo>
                <a:cubicBezTo>
                  <a:pt x="5276485" y="1786184"/>
                  <a:pt x="5267194" y="1795403"/>
                  <a:pt x="5255733" y="1795403"/>
                </a:cubicBezTo>
                <a:cubicBezTo>
                  <a:pt x="5244263" y="1795403"/>
                  <a:pt x="5234972" y="1786184"/>
                  <a:pt x="5234972" y="1774812"/>
                </a:cubicBezTo>
                <a:cubicBezTo>
                  <a:pt x="5234972" y="1763441"/>
                  <a:pt x="5244263" y="1754222"/>
                  <a:pt x="5255733" y="1754222"/>
                </a:cubicBezTo>
                <a:close/>
                <a:moveTo>
                  <a:pt x="5192867" y="1754222"/>
                </a:moveTo>
                <a:cubicBezTo>
                  <a:pt x="5204328" y="1754222"/>
                  <a:pt x="5213619" y="1763441"/>
                  <a:pt x="5213619" y="1774812"/>
                </a:cubicBezTo>
                <a:cubicBezTo>
                  <a:pt x="5213619" y="1786184"/>
                  <a:pt x="5204328" y="1795403"/>
                  <a:pt x="5192867" y="1795403"/>
                </a:cubicBezTo>
                <a:cubicBezTo>
                  <a:pt x="5181397" y="1795403"/>
                  <a:pt x="5172106" y="1786184"/>
                  <a:pt x="5172106" y="1774812"/>
                </a:cubicBezTo>
                <a:cubicBezTo>
                  <a:pt x="5172106" y="1763441"/>
                  <a:pt x="5181397" y="1754222"/>
                  <a:pt x="5192867" y="1754222"/>
                </a:cubicBezTo>
                <a:close/>
                <a:moveTo>
                  <a:pt x="5129741" y="1754222"/>
                </a:moveTo>
                <a:cubicBezTo>
                  <a:pt x="5141202" y="1754222"/>
                  <a:pt x="5150493" y="1763441"/>
                  <a:pt x="5150493" y="1774812"/>
                </a:cubicBezTo>
                <a:cubicBezTo>
                  <a:pt x="5150493" y="1786184"/>
                  <a:pt x="5141202" y="1795403"/>
                  <a:pt x="5129741" y="1795403"/>
                </a:cubicBezTo>
                <a:cubicBezTo>
                  <a:pt x="5118271" y="1795403"/>
                  <a:pt x="5108980" y="1786184"/>
                  <a:pt x="5108980" y="1774812"/>
                </a:cubicBezTo>
                <a:cubicBezTo>
                  <a:pt x="5108980" y="1763441"/>
                  <a:pt x="5118271" y="1754222"/>
                  <a:pt x="5129741" y="1754222"/>
                </a:cubicBezTo>
                <a:close/>
                <a:moveTo>
                  <a:pt x="5066956" y="1754222"/>
                </a:moveTo>
                <a:cubicBezTo>
                  <a:pt x="5078417" y="1754222"/>
                  <a:pt x="5087708" y="1763441"/>
                  <a:pt x="5087708" y="1774812"/>
                </a:cubicBezTo>
                <a:cubicBezTo>
                  <a:pt x="5087708" y="1786184"/>
                  <a:pt x="5078417" y="1795403"/>
                  <a:pt x="5066956" y="1795403"/>
                </a:cubicBezTo>
                <a:cubicBezTo>
                  <a:pt x="5055486" y="1795403"/>
                  <a:pt x="5046195" y="1786184"/>
                  <a:pt x="5046195" y="1774812"/>
                </a:cubicBezTo>
                <a:cubicBezTo>
                  <a:pt x="5046195" y="1763441"/>
                  <a:pt x="5055486" y="1754222"/>
                  <a:pt x="5066956" y="1754222"/>
                </a:cubicBezTo>
                <a:close/>
                <a:moveTo>
                  <a:pt x="5003239" y="1754222"/>
                </a:moveTo>
                <a:cubicBezTo>
                  <a:pt x="5014700" y="1754222"/>
                  <a:pt x="5023991" y="1763441"/>
                  <a:pt x="5023991" y="1774812"/>
                </a:cubicBezTo>
                <a:cubicBezTo>
                  <a:pt x="5023991" y="1786184"/>
                  <a:pt x="5014700" y="1795403"/>
                  <a:pt x="5003239" y="1795403"/>
                </a:cubicBezTo>
                <a:cubicBezTo>
                  <a:pt x="4991769" y="1795403"/>
                  <a:pt x="4982478" y="1786184"/>
                  <a:pt x="4982478" y="1774812"/>
                </a:cubicBezTo>
                <a:cubicBezTo>
                  <a:pt x="4982478" y="1763441"/>
                  <a:pt x="4991769" y="1754222"/>
                  <a:pt x="5003239" y="1754222"/>
                </a:cubicBezTo>
                <a:close/>
                <a:moveTo>
                  <a:pt x="4940283" y="1754222"/>
                </a:moveTo>
                <a:cubicBezTo>
                  <a:pt x="4951744" y="1754222"/>
                  <a:pt x="4961035" y="1763441"/>
                  <a:pt x="4961035" y="1774812"/>
                </a:cubicBezTo>
                <a:cubicBezTo>
                  <a:pt x="4961035" y="1786184"/>
                  <a:pt x="4951744" y="1795403"/>
                  <a:pt x="4940283" y="1795403"/>
                </a:cubicBezTo>
                <a:cubicBezTo>
                  <a:pt x="4928813" y="1795403"/>
                  <a:pt x="4919522" y="1786184"/>
                  <a:pt x="4919522" y="1774812"/>
                </a:cubicBezTo>
                <a:cubicBezTo>
                  <a:pt x="4919522" y="1763441"/>
                  <a:pt x="4928813" y="1754222"/>
                  <a:pt x="4940283" y="1754222"/>
                </a:cubicBezTo>
                <a:close/>
                <a:moveTo>
                  <a:pt x="4877157" y="1754222"/>
                </a:moveTo>
                <a:cubicBezTo>
                  <a:pt x="4888618" y="1754222"/>
                  <a:pt x="4897909" y="1763441"/>
                  <a:pt x="4897909" y="1774812"/>
                </a:cubicBezTo>
                <a:cubicBezTo>
                  <a:pt x="4897909" y="1786184"/>
                  <a:pt x="4888618" y="1795403"/>
                  <a:pt x="4877157" y="1795403"/>
                </a:cubicBezTo>
                <a:cubicBezTo>
                  <a:pt x="4865687" y="1795403"/>
                  <a:pt x="4856396" y="1786184"/>
                  <a:pt x="4856396" y="1774812"/>
                </a:cubicBezTo>
                <a:cubicBezTo>
                  <a:pt x="4856396" y="1763441"/>
                  <a:pt x="4865687" y="1754222"/>
                  <a:pt x="4877157" y="1754222"/>
                </a:cubicBezTo>
                <a:close/>
                <a:moveTo>
                  <a:pt x="4814283" y="1754222"/>
                </a:moveTo>
                <a:cubicBezTo>
                  <a:pt x="4825744" y="1754222"/>
                  <a:pt x="4835035" y="1763441"/>
                  <a:pt x="4835035" y="1774812"/>
                </a:cubicBezTo>
                <a:cubicBezTo>
                  <a:pt x="4835035" y="1786184"/>
                  <a:pt x="4825744" y="1795403"/>
                  <a:pt x="4814283" y="1795403"/>
                </a:cubicBezTo>
                <a:cubicBezTo>
                  <a:pt x="4802813" y="1795403"/>
                  <a:pt x="4793522" y="1786184"/>
                  <a:pt x="4793522" y="1774812"/>
                </a:cubicBezTo>
                <a:cubicBezTo>
                  <a:pt x="4793522" y="1763441"/>
                  <a:pt x="4802813" y="1754222"/>
                  <a:pt x="4814283" y="1754222"/>
                </a:cubicBezTo>
                <a:close/>
                <a:moveTo>
                  <a:pt x="4750646" y="1754222"/>
                </a:moveTo>
                <a:cubicBezTo>
                  <a:pt x="4762107" y="1754222"/>
                  <a:pt x="4771398" y="1763441"/>
                  <a:pt x="4771398" y="1774812"/>
                </a:cubicBezTo>
                <a:cubicBezTo>
                  <a:pt x="4771398" y="1786184"/>
                  <a:pt x="4762107" y="1795403"/>
                  <a:pt x="4750646" y="1795403"/>
                </a:cubicBezTo>
                <a:cubicBezTo>
                  <a:pt x="4739176" y="1795403"/>
                  <a:pt x="4729885" y="1786184"/>
                  <a:pt x="4729885" y="1774812"/>
                </a:cubicBezTo>
                <a:cubicBezTo>
                  <a:pt x="4729885" y="1763441"/>
                  <a:pt x="4739176" y="1754222"/>
                  <a:pt x="4750646" y="1754222"/>
                </a:cubicBezTo>
                <a:close/>
                <a:moveTo>
                  <a:pt x="4687690" y="1754222"/>
                </a:moveTo>
                <a:cubicBezTo>
                  <a:pt x="4699151" y="1754222"/>
                  <a:pt x="4708442" y="1763441"/>
                  <a:pt x="4708442" y="1774812"/>
                </a:cubicBezTo>
                <a:cubicBezTo>
                  <a:pt x="4708442" y="1786184"/>
                  <a:pt x="4699151" y="1795403"/>
                  <a:pt x="4687690" y="1795403"/>
                </a:cubicBezTo>
                <a:cubicBezTo>
                  <a:pt x="4676220" y="1795403"/>
                  <a:pt x="4666929" y="1786184"/>
                  <a:pt x="4666929" y="1774812"/>
                </a:cubicBezTo>
                <a:cubicBezTo>
                  <a:pt x="4666929" y="1763441"/>
                  <a:pt x="4676220" y="1754222"/>
                  <a:pt x="4687690" y="1754222"/>
                </a:cubicBezTo>
                <a:close/>
                <a:moveTo>
                  <a:pt x="4624565" y="1754222"/>
                </a:moveTo>
                <a:cubicBezTo>
                  <a:pt x="4636026" y="1754222"/>
                  <a:pt x="4645317" y="1763441"/>
                  <a:pt x="4645317" y="1774812"/>
                </a:cubicBezTo>
                <a:cubicBezTo>
                  <a:pt x="4645317" y="1786184"/>
                  <a:pt x="4636026" y="1795403"/>
                  <a:pt x="4624565" y="1795403"/>
                </a:cubicBezTo>
                <a:cubicBezTo>
                  <a:pt x="4613095" y="1795403"/>
                  <a:pt x="4603804" y="1786184"/>
                  <a:pt x="4603804" y="1774812"/>
                </a:cubicBezTo>
                <a:cubicBezTo>
                  <a:pt x="4603804" y="1763441"/>
                  <a:pt x="4613095" y="1754222"/>
                  <a:pt x="4624565" y="1754222"/>
                </a:cubicBezTo>
                <a:close/>
                <a:moveTo>
                  <a:pt x="4561699" y="1754222"/>
                </a:moveTo>
                <a:cubicBezTo>
                  <a:pt x="4573160" y="1754222"/>
                  <a:pt x="4582451" y="1763441"/>
                  <a:pt x="4582451" y="1774812"/>
                </a:cubicBezTo>
                <a:cubicBezTo>
                  <a:pt x="4582451" y="1786184"/>
                  <a:pt x="4573160" y="1795403"/>
                  <a:pt x="4561699" y="1795403"/>
                </a:cubicBezTo>
                <a:cubicBezTo>
                  <a:pt x="4550229" y="1795403"/>
                  <a:pt x="4540938" y="1786184"/>
                  <a:pt x="4540938" y="1774812"/>
                </a:cubicBezTo>
                <a:cubicBezTo>
                  <a:pt x="4540938" y="1763441"/>
                  <a:pt x="4550229" y="1754222"/>
                  <a:pt x="4561699" y="1754222"/>
                </a:cubicBezTo>
                <a:close/>
                <a:moveTo>
                  <a:pt x="4498062" y="1754222"/>
                </a:moveTo>
                <a:cubicBezTo>
                  <a:pt x="4509523" y="1754222"/>
                  <a:pt x="4518814" y="1763441"/>
                  <a:pt x="4518814" y="1774812"/>
                </a:cubicBezTo>
                <a:cubicBezTo>
                  <a:pt x="4518814" y="1786184"/>
                  <a:pt x="4509523" y="1795403"/>
                  <a:pt x="4498062" y="1795403"/>
                </a:cubicBezTo>
                <a:cubicBezTo>
                  <a:pt x="4486592" y="1795403"/>
                  <a:pt x="4477301" y="1786184"/>
                  <a:pt x="4477301" y="1774812"/>
                </a:cubicBezTo>
                <a:cubicBezTo>
                  <a:pt x="4477301" y="1763441"/>
                  <a:pt x="4486592" y="1754222"/>
                  <a:pt x="4498062" y="1754222"/>
                </a:cubicBezTo>
                <a:close/>
                <a:moveTo>
                  <a:pt x="4435107" y="1754222"/>
                </a:moveTo>
                <a:cubicBezTo>
                  <a:pt x="4446568" y="1754222"/>
                  <a:pt x="4455859" y="1763441"/>
                  <a:pt x="4455859" y="1774812"/>
                </a:cubicBezTo>
                <a:cubicBezTo>
                  <a:pt x="4455859" y="1786184"/>
                  <a:pt x="4446568" y="1795403"/>
                  <a:pt x="4435107" y="1795403"/>
                </a:cubicBezTo>
                <a:cubicBezTo>
                  <a:pt x="4423637" y="1795403"/>
                  <a:pt x="4414346" y="1786184"/>
                  <a:pt x="4414346" y="1774812"/>
                </a:cubicBezTo>
                <a:cubicBezTo>
                  <a:pt x="4414346" y="1763441"/>
                  <a:pt x="4423637" y="1754222"/>
                  <a:pt x="4435107" y="1754222"/>
                </a:cubicBezTo>
                <a:close/>
                <a:moveTo>
                  <a:pt x="4371721" y="1754222"/>
                </a:moveTo>
                <a:cubicBezTo>
                  <a:pt x="4383182" y="1754222"/>
                  <a:pt x="4392473" y="1763441"/>
                  <a:pt x="4392473" y="1774812"/>
                </a:cubicBezTo>
                <a:cubicBezTo>
                  <a:pt x="4392473" y="1786184"/>
                  <a:pt x="4383182" y="1795403"/>
                  <a:pt x="4371721" y="1795403"/>
                </a:cubicBezTo>
                <a:cubicBezTo>
                  <a:pt x="4360251" y="1795403"/>
                  <a:pt x="4350960" y="1786184"/>
                  <a:pt x="4350960" y="1774812"/>
                </a:cubicBezTo>
                <a:cubicBezTo>
                  <a:pt x="4350960" y="1763441"/>
                  <a:pt x="4360251" y="1754222"/>
                  <a:pt x="4371721" y="1754222"/>
                </a:cubicBezTo>
                <a:close/>
                <a:moveTo>
                  <a:pt x="4308855" y="1754222"/>
                </a:moveTo>
                <a:cubicBezTo>
                  <a:pt x="4320316" y="1754222"/>
                  <a:pt x="4329607" y="1763441"/>
                  <a:pt x="4329607" y="1774812"/>
                </a:cubicBezTo>
                <a:cubicBezTo>
                  <a:pt x="4329607" y="1786184"/>
                  <a:pt x="4320316" y="1795403"/>
                  <a:pt x="4308855" y="1795403"/>
                </a:cubicBezTo>
                <a:cubicBezTo>
                  <a:pt x="4297385" y="1795403"/>
                  <a:pt x="4288094" y="1786184"/>
                  <a:pt x="4288094" y="1774812"/>
                </a:cubicBezTo>
                <a:cubicBezTo>
                  <a:pt x="4288094" y="1763441"/>
                  <a:pt x="4297385" y="1754222"/>
                  <a:pt x="4308855" y="1754222"/>
                </a:cubicBezTo>
                <a:close/>
                <a:moveTo>
                  <a:pt x="4245129" y="1754222"/>
                </a:moveTo>
                <a:cubicBezTo>
                  <a:pt x="4256590" y="1754222"/>
                  <a:pt x="4265881" y="1763441"/>
                  <a:pt x="4265881" y="1774812"/>
                </a:cubicBezTo>
                <a:cubicBezTo>
                  <a:pt x="4265881" y="1786184"/>
                  <a:pt x="4256590" y="1795403"/>
                  <a:pt x="4245129" y="1795403"/>
                </a:cubicBezTo>
                <a:cubicBezTo>
                  <a:pt x="4233659" y="1795403"/>
                  <a:pt x="4224368" y="1786184"/>
                  <a:pt x="4224368" y="1774812"/>
                </a:cubicBezTo>
                <a:cubicBezTo>
                  <a:pt x="4224368" y="1763441"/>
                  <a:pt x="4233659" y="1754222"/>
                  <a:pt x="4245129" y="1754222"/>
                </a:cubicBezTo>
                <a:close/>
                <a:moveTo>
                  <a:pt x="4182263" y="1754222"/>
                </a:moveTo>
                <a:cubicBezTo>
                  <a:pt x="4193724" y="1754222"/>
                  <a:pt x="4203015" y="1763441"/>
                  <a:pt x="4203015" y="1774812"/>
                </a:cubicBezTo>
                <a:cubicBezTo>
                  <a:pt x="4203015" y="1786184"/>
                  <a:pt x="4193724" y="1795403"/>
                  <a:pt x="4182263" y="1795403"/>
                </a:cubicBezTo>
                <a:cubicBezTo>
                  <a:pt x="4170793" y="1795403"/>
                  <a:pt x="4161502" y="1786184"/>
                  <a:pt x="4161502" y="1774812"/>
                </a:cubicBezTo>
                <a:cubicBezTo>
                  <a:pt x="4161502" y="1763441"/>
                  <a:pt x="4170793" y="1754222"/>
                  <a:pt x="4182263" y="1754222"/>
                </a:cubicBezTo>
                <a:close/>
                <a:moveTo>
                  <a:pt x="4056352" y="1754222"/>
                </a:moveTo>
                <a:cubicBezTo>
                  <a:pt x="4067813" y="1754222"/>
                  <a:pt x="4077104" y="1763441"/>
                  <a:pt x="4077104" y="1774812"/>
                </a:cubicBezTo>
                <a:cubicBezTo>
                  <a:pt x="4077104" y="1786184"/>
                  <a:pt x="4067813" y="1795403"/>
                  <a:pt x="4056352" y="1795403"/>
                </a:cubicBezTo>
                <a:cubicBezTo>
                  <a:pt x="4044882" y="1795403"/>
                  <a:pt x="4035591" y="1786184"/>
                  <a:pt x="4035591" y="1774812"/>
                </a:cubicBezTo>
                <a:cubicBezTo>
                  <a:pt x="4035591" y="1763441"/>
                  <a:pt x="4044882" y="1754222"/>
                  <a:pt x="4056352" y="1754222"/>
                </a:cubicBezTo>
                <a:close/>
                <a:moveTo>
                  <a:pt x="3992625" y="1754222"/>
                </a:moveTo>
                <a:cubicBezTo>
                  <a:pt x="4004086" y="1754222"/>
                  <a:pt x="4013377" y="1763441"/>
                  <a:pt x="4013377" y="1774812"/>
                </a:cubicBezTo>
                <a:cubicBezTo>
                  <a:pt x="4013377" y="1786184"/>
                  <a:pt x="4004086" y="1795403"/>
                  <a:pt x="3992625" y="1795403"/>
                </a:cubicBezTo>
                <a:cubicBezTo>
                  <a:pt x="3981155" y="1795403"/>
                  <a:pt x="3971864" y="1786184"/>
                  <a:pt x="3971864" y="1774812"/>
                </a:cubicBezTo>
                <a:cubicBezTo>
                  <a:pt x="3971864" y="1763441"/>
                  <a:pt x="3981155" y="1754222"/>
                  <a:pt x="3992625" y="1754222"/>
                </a:cubicBezTo>
                <a:close/>
                <a:moveTo>
                  <a:pt x="3929670" y="1754222"/>
                </a:moveTo>
                <a:cubicBezTo>
                  <a:pt x="3941131" y="1754222"/>
                  <a:pt x="3950422" y="1763441"/>
                  <a:pt x="3950422" y="1774812"/>
                </a:cubicBezTo>
                <a:cubicBezTo>
                  <a:pt x="3950422" y="1786184"/>
                  <a:pt x="3941131" y="1795403"/>
                  <a:pt x="3929670" y="1795403"/>
                </a:cubicBezTo>
                <a:cubicBezTo>
                  <a:pt x="3918200" y="1795403"/>
                  <a:pt x="3908909" y="1786184"/>
                  <a:pt x="3908909" y="1774812"/>
                </a:cubicBezTo>
                <a:cubicBezTo>
                  <a:pt x="3908909" y="1763441"/>
                  <a:pt x="3918200" y="1754222"/>
                  <a:pt x="3929670" y="1754222"/>
                </a:cubicBezTo>
                <a:close/>
                <a:moveTo>
                  <a:pt x="3873208" y="1753881"/>
                </a:moveTo>
                <a:cubicBezTo>
                  <a:pt x="3884669" y="1753881"/>
                  <a:pt x="3893960" y="1763100"/>
                  <a:pt x="3893960" y="1774471"/>
                </a:cubicBezTo>
                <a:cubicBezTo>
                  <a:pt x="3893960" y="1785843"/>
                  <a:pt x="3884669" y="1795062"/>
                  <a:pt x="3873208" y="1795062"/>
                </a:cubicBezTo>
                <a:cubicBezTo>
                  <a:pt x="3861738" y="1795062"/>
                  <a:pt x="3852447" y="1785843"/>
                  <a:pt x="3852447" y="1774471"/>
                </a:cubicBezTo>
                <a:cubicBezTo>
                  <a:pt x="3852447" y="1763100"/>
                  <a:pt x="3861738" y="1753881"/>
                  <a:pt x="3873208" y="1753881"/>
                </a:cubicBezTo>
                <a:close/>
                <a:moveTo>
                  <a:pt x="2736101" y="1753881"/>
                </a:moveTo>
                <a:cubicBezTo>
                  <a:pt x="2747562" y="1753881"/>
                  <a:pt x="2756853" y="1763100"/>
                  <a:pt x="2756853" y="1774471"/>
                </a:cubicBezTo>
                <a:cubicBezTo>
                  <a:pt x="2756853" y="1785843"/>
                  <a:pt x="2747562" y="1795062"/>
                  <a:pt x="2736101" y="1795062"/>
                </a:cubicBezTo>
                <a:cubicBezTo>
                  <a:pt x="2724631" y="1795062"/>
                  <a:pt x="2715340" y="1785843"/>
                  <a:pt x="2715340" y="1774471"/>
                </a:cubicBezTo>
                <a:cubicBezTo>
                  <a:pt x="2715340" y="1763100"/>
                  <a:pt x="2724631" y="1753881"/>
                  <a:pt x="2736101" y="1753881"/>
                </a:cubicBezTo>
                <a:close/>
                <a:moveTo>
                  <a:pt x="2673226" y="1753881"/>
                </a:moveTo>
                <a:cubicBezTo>
                  <a:pt x="2684687" y="1753881"/>
                  <a:pt x="2693978" y="1763100"/>
                  <a:pt x="2693978" y="1774471"/>
                </a:cubicBezTo>
                <a:cubicBezTo>
                  <a:pt x="2693978" y="1785843"/>
                  <a:pt x="2684687" y="1795062"/>
                  <a:pt x="2673226" y="1795062"/>
                </a:cubicBezTo>
                <a:cubicBezTo>
                  <a:pt x="2661756" y="1795062"/>
                  <a:pt x="2652465" y="1785843"/>
                  <a:pt x="2652465" y="1774471"/>
                </a:cubicBezTo>
                <a:cubicBezTo>
                  <a:pt x="2652465" y="1763100"/>
                  <a:pt x="2661756" y="1753881"/>
                  <a:pt x="2673226" y="1753881"/>
                </a:cubicBezTo>
                <a:close/>
                <a:moveTo>
                  <a:pt x="2610020" y="1753881"/>
                </a:moveTo>
                <a:cubicBezTo>
                  <a:pt x="2621481" y="1753881"/>
                  <a:pt x="2630772" y="1763100"/>
                  <a:pt x="2630772" y="1774471"/>
                </a:cubicBezTo>
                <a:cubicBezTo>
                  <a:pt x="2630772" y="1785843"/>
                  <a:pt x="2621481" y="1795062"/>
                  <a:pt x="2610020" y="1795062"/>
                </a:cubicBezTo>
                <a:cubicBezTo>
                  <a:pt x="2598550" y="1795062"/>
                  <a:pt x="2589259" y="1785843"/>
                  <a:pt x="2589259" y="1774471"/>
                </a:cubicBezTo>
                <a:cubicBezTo>
                  <a:pt x="2589259" y="1763100"/>
                  <a:pt x="2598550" y="1753881"/>
                  <a:pt x="2610020" y="1753881"/>
                </a:cubicBezTo>
                <a:close/>
                <a:moveTo>
                  <a:pt x="2230664" y="1753881"/>
                </a:moveTo>
                <a:cubicBezTo>
                  <a:pt x="2242125" y="1753881"/>
                  <a:pt x="2251416" y="1763100"/>
                  <a:pt x="2251416" y="1774471"/>
                </a:cubicBezTo>
                <a:cubicBezTo>
                  <a:pt x="2251416" y="1785843"/>
                  <a:pt x="2242125" y="1795062"/>
                  <a:pt x="2230664" y="1795062"/>
                </a:cubicBezTo>
                <a:cubicBezTo>
                  <a:pt x="2219194" y="1795062"/>
                  <a:pt x="2209903" y="1785843"/>
                  <a:pt x="2209903" y="1774471"/>
                </a:cubicBezTo>
                <a:cubicBezTo>
                  <a:pt x="2209903" y="1763100"/>
                  <a:pt x="2219194" y="1753881"/>
                  <a:pt x="2230664" y="1753881"/>
                </a:cubicBezTo>
                <a:close/>
                <a:moveTo>
                  <a:pt x="2167798" y="1753881"/>
                </a:moveTo>
                <a:cubicBezTo>
                  <a:pt x="2179259" y="1753881"/>
                  <a:pt x="2188550" y="1763100"/>
                  <a:pt x="2188550" y="1774471"/>
                </a:cubicBezTo>
                <a:cubicBezTo>
                  <a:pt x="2188550" y="1785843"/>
                  <a:pt x="2179259" y="1795062"/>
                  <a:pt x="2167798" y="1795062"/>
                </a:cubicBezTo>
                <a:cubicBezTo>
                  <a:pt x="2156328" y="1795062"/>
                  <a:pt x="2147037" y="1785843"/>
                  <a:pt x="2147037" y="1774471"/>
                </a:cubicBezTo>
                <a:cubicBezTo>
                  <a:pt x="2147037" y="1763100"/>
                  <a:pt x="2156328" y="1753881"/>
                  <a:pt x="2167798" y="1753881"/>
                </a:cubicBezTo>
                <a:close/>
                <a:moveTo>
                  <a:pt x="1915206" y="1753881"/>
                </a:moveTo>
                <a:cubicBezTo>
                  <a:pt x="1926667" y="1753881"/>
                  <a:pt x="1935958" y="1763100"/>
                  <a:pt x="1935958" y="1774471"/>
                </a:cubicBezTo>
                <a:cubicBezTo>
                  <a:pt x="1935958" y="1785843"/>
                  <a:pt x="1926667" y="1795062"/>
                  <a:pt x="1915206" y="1795062"/>
                </a:cubicBezTo>
                <a:cubicBezTo>
                  <a:pt x="1903736" y="1795062"/>
                  <a:pt x="1894445" y="1785843"/>
                  <a:pt x="1894445" y="1774471"/>
                </a:cubicBezTo>
                <a:cubicBezTo>
                  <a:pt x="1894445" y="1763100"/>
                  <a:pt x="1903736" y="1753881"/>
                  <a:pt x="1915206" y="1753881"/>
                </a:cubicBezTo>
                <a:close/>
                <a:moveTo>
                  <a:pt x="1662622" y="1753881"/>
                </a:moveTo>
                <a:cubicBezTo>
                  <a:pt x="1674083" y="1753881"/>
                  <a:pt x="1683374" y="1763100"/>
                  <a:pt x="1683374" y="1774471"/>
                </a:cubicBezTo>
                <a:cubicBezTo>
                  <a:pt x="1683374" y="1785843"/>
                  <a:pt x="1674083" y="1795062"/>
                  <a:pt x="1662622" y="1795062"/>
                </a:cubicBezTo>
                <a:cubicBezTo>
                  <a:pt x="1651152" y="1795062"/>
                  <a:pt x="1641861" y="1785843"/>
                  <a:pt x="1641861" y="1774471"/>
                </a:cubicBezTo>
                <a:cubicBezTo>
                  <a:pt x="1641861" y="1763100"/>
                  <a:pt x="1651152" y="1753881"/>
                  <a:pt x="1662622" y="1753881"/>
                </a:cubicBezTo>
                <a:close/>
                <a:moveTo>
                  <a:pt x="1599406" y="1753881"/>
                </a:moveTo>
                <a:cubicBezTo>
                  <a:pt x="1610867" y="1753881"/>
                  <a:pt x="1620158" y="1763100"/>
                  <a:pt x="1620158" y="1774471"/>
                </a:cubicBezTo>
                <a:cubicBezTo>
                  <a:pt x="1620158" y="1785843"/>
                  <a:pt x="1610867" y="1795062"/>
                  <a:pt x="1599406" y="1795062"/>
                </a:cubicBezTo>
                <a:cubicBezTo>
                  <a:pt x="1587936" y="1795062"/>
                  <a:pt x="1578645" y="1785843"/>
                  <a:pt x="1578645" y="1774471"/>
                </a:cubicBezTo>
                <a:cubicBezTo>
                  <a:pt x="1578645" y="1763100"/>
                  <a:pt x="1587936" y="1753881"/>
                  <a:pt x="1599406" y="1753881"/>
                </a:cubicBezTo>
                <a:close/>
                <a:moveTo>
                  <a:pt x="1536621" y="1753881"/>
                </a:moveTo>
                <a:cubicBezTo>
                  <a:pt x="1548082" y="1753881"/>
                  <a:pt x="1557373" y="1763100"/>
                  <a:pt x="1557373" y="1774471"/>
                </a:cubicBezTo>
                <a:cubicBezTo>
                  <a:pt x="1557373" y="1785843"/>
                  <a:pt x="1548082" y="1795062"/>
                  <a:pt x="1536621" y="1795062"/>
                </a:cubicBezTo>
                <a:cubicBezTo>
                  <a:pt x="1525151" y="1795062"/>
                  <a:pt x="1515860" y="1785843"/>
                  <a:pt x="1515860" y="1774471"/>
                </a:cubicBezTo>
                <a:cubicBezTo>
                  <a:pt x="1515860" y="1763100"/>
                  <a:pt x="1525151" y="1753881"/>
                  <a:pt x="1536621" y="1753881"/>
                </a:cubicBezTo>
                <a:close/>
                <a:moveTo>
                  <a:pt x="1472904" y="1753881"/>
                </a:moveTo>
                <a:cubicBezTo>
                  <a:pt x="1484365" y="1753881"/>
                  <a:pt x="1493656" y="1763100"/>
                  <a:pt x="1493656" y="1774471"/>
                </a:cubicBezTo>
                <a:cubicBezTo>
                  <a:pt x="1493656" y="1785843"/>
                  <a:pt x="1484365" y="1795062"/>
                  <a:pt x="1472904" y="1795062"/>
                </a:cubicBezTo>
                <a:cubicBezTo>
                  <a:pt x="1461434" y="1795062"/>
                  <a:pt x="1452143" y="1785843"/>
                  <a:pt x="1452143" y="1774471"/>
                </a:cubicBezTo>
                <a:cubicBezTo>
                  <a:pt x="1452143" y="1763100"/>
                  <a:pt x="1461434" y="1753881"/>
                  <a:pt x="1472904" y="1753881"/>
                </a:cubicBezTo>
                <a:close/>
                <a:moveTo>
                  <a:pt x="1410029" y="1753881"/>
                </a:moveTo>
                <a:cubicBezTo>
                  <a:pt x="1421490" y="1753881"/>
                  <a:pt x="1430781" y="1763100"/>
                  <a:pt x="1430781" y="1774471"/>
                </a:cubicBezTo>
                <a:cubicBezTo>
                  <a:pt x="1430781" y="1785843"/>
                  <a:pt x="1421490" y="1795062"/>
                  <a:pt x="1410029" y="1795062"/>
                </a:cubicBezTo>
                <a:cubicBezTo>
                  <a:pt x="1398559" y="1795062"/>
                  <a:pt x="1389268" y="1785843"/>
                  <a:pt x="1389268" y="1774471"/>
                </a:cubicBezTo>
                <a:cubicBezTo>
                  <a:pt x="1389268" y="1763100"/>
                  <a:pt x="1398559" y="1753881"/>
                  <a:pt x="1410029" y="1753881"/>
                </a:cubicBezTo>
                <a:close/>
                <a:moveTo>
                  <a:pt x="1346563" y="1753881"/>
                </a:moveTo>
                <a:cubicBezTo>
                  <a:pt x="1358024" y="1753881"/>
                  <a:pt x="1367315" y="1763100"/>
                  <a:pt x="1367315" y="1774471"/>
                </a:cubicBezTo>
                <a:cubicBezTo>
                  <a:pt x="1367315" y="1785843"/>
                  <a:pt x="1358024" y="1795062"/>
                  <a:pt x="1346563" y="1795062"/>
                </a:cubicBezTo>
                <a:cubicBezTo>
                  <a:pt x="1335093" y="1795062"/>
                  <a:pt x="1325802" y="1785843"/>
                  <a:pt x="1325802" y="1774471"/>
                </a:cubicBezTo>
                <a:cubicBezTo>
                  <a:pt x="1325802" y="1763100"/>
                  <a:pt x="1335093" y="1753881"/>
                  <a:pt x="1346563" y="1753881"/>
                </a:cubicBezTo>
                <a:close/>
                <a:moveTo>
                  <a:pt x="1283778" y="1753881"/>
                </a:moveTo>
                <a:cubicBezTo>
                  <a:pt x="1295239" y="1753881"/>
                  <a:pt x="1304530" y="1763100"/>
                  <a:pt x="1304530" y="1774471"/>
                </a:cubicBezTo>
                <a:cubicBezTo>
                  <a:pt x="1304530" y="1785843"/>
                  <a:pt x="1295239" y="1795062"/>
                  <a:pt x="1283778" y="1795062"/>
                </a:cubicBezTo>
                <a:cubicBezTo>
                  <a:pt x="1272308" y="1795062"/>
                  <a:pt x="1263017" y="1785843"/>
                  <a:pt x="1263017" y="1774471"/>
                </a:cubicBezTo>
                <a:cubicBezTo>
                  <a:pt x="1263017" y="1763100"/>
                  <a:pt x="1272308" y="1753881"/>
                  <a:pt x="1283778" y="1753881"/>
                </a:cubicBezTo>
                <a:close/>
                <a:moveTo>
                  <a:pt x="1220060" y="1753881"/>
                </a:moveTo>
                <a:cubicBezTo>
                  <a:pt x="1231521" y="1753881"/>
                  <a:pt x="1240812" y="1763100"/>
                  <a:pt x="1240812" y="1774471"/>
                </a:cubicBezTo>
                <a:cubicBezTo>
                  <a:pt x="1240812" y="1785843"/>
                  <a:pt x="1231521" y="1795062"/>
                  <a:pt x="1220060" y="1795062"/>
                </a:cubicBezTo>
                <a:cubicBezTo>
                  <a:pt x="1208590" y="1795062"/>
                  <a:pt x="1199299" y="1785843"/>
                  <a:pt x="1199299" y="1774471"/>
                </a:cubicBezTo>
                <a:cubicBezTo>
                  <a:pt x="1199299" y="1763100"/>
                  <a:pt x="1208590" y="1753881"/>
                  <a:pt x="1220060" y="1753881"/>
                </a:cubicBezTo>
                <a:close/>
                <a:moveTo>
                  <a:pt x="1157185" y="1753881"/>
                </a:moveTo>
                <a:cubicBezTo>
                  <a:pt x="1168646" y="1753881"/>
                  <a:pt x="1177937" y="1763100"/>
                  <a:pt x="1177937" y="1774471"/>
                </a:cubicBezTo>
                <a:cubicBezTo>
                  <a:pt x="1177937" y="1785843"/>
                  <a:pt x="1168646" y="1795062"/>
                  <a:pt x="1157185" y="1795062"/>
                </a:cubicBezTo>
                <a:cubicBezTo>
                  <a:pt x="1145715" y="1795062"/>
                  <a:pt x="1136424" y="1785843"/>
                  <a:pt x="1136424" y="1774471"/>
                </a:cubicBezTo>
                <a:cubicBezTo>
                  <a:pt x="1136424" y="1763100"/>
                  <a:pt x="1145715" y="1753881"/>
                  <a:pt x="1157185" y="1753881"/>
                </a:cubicBezTo>
                <a:close/>
                <a:moveTo>
                  <a:pt x="1093979" y="1753881"/>
                </a:moveTo>
                <a:cubicBezTo>
                  <a:pt x="1105440" y="1753881"/>
                  <a:pt x="1114731" y="1763100"/>
                  <a:pt x="1114731" y="1774471"/>
                </a:cubicBezTo>
                <a:cubicBezTo>
                  <a:pt x="1114731" y="1785843"/>
                  <a:pt x="1105440" y="1795062"/>
                  <a:pt x="1093979" y="1795062"/>
                </a:cubicBezTo>
                <a:cubicBezTo>
                  <a:pt x="1082509" y="1795062"/>
                  <a:pt x="1073218" y="1785843"/>
                  <a:pt x="1073218" y="1774471"/>
                </a:cubicBezTo>
                <a:cubicBezTo>
                  <a:pt x="1073218" y="1763100"/>
                  <a:pt x="1082509" y="1753881"/>
                  <a:pt x="1093979" y="1753881"/>
                </a:cubicBezTo>
                <a:close/>
                <a:moveTo>
                  <a:pt x="1031194" y="1753881"/>
                </a:moveTo>
                <a:cubicBezTo>
                  <a:pt x="1042655" y="1753881"/>
                  <a:pt x="1051946" y="1763100"/>
                  <a:pt x="1051946" y="1774471"/>
                </a:cubicBezTo>
                <a:cubicBezTo>
                  <a:pt x="1051946" y="1785843"/>
                  <a:pt x="1042655" y="1795062"/>
                  <a:pt x="1031194" y="1795062"/>
                </a:cubicBezTo>
                <a:cubicBezTo>
                  <a:pt x="1019724" y="1795062"/>
                  <a:pt x="1010433" y="1785843"/>
                  <a:pt x="1010433" y="1774471"/>
                </a:cubicBezTo>
                <a:cubicBezTo>
                  <a:pt x="1010433" y="1763100"/>
                  <a:pt x="1019724" y="1753881"/>
                  <a:pt x="1031194" y="1753881"/>
                </a:cubicBezTo>
                <a:close/>
                <a:moveTo>
                  <a:pt x="967467" y="1753881"/>
                </a:moveTo>
                <a:cubicBezTo>
                  <a:pt x="978928" y="1753881"/>
                  <a:pt x="988219" y="1763100"/>
                  <a:pt x="988219" y="1774471"/>
                </a:cubicBezTo>
                <a:cubicBezTo>
                  <a:pt x="988219" y="1785843"/>
                  <a:pt x="978928" y="1795062"/>
                  <a:pt x="967467" y="1795062"/>
                </a:cubicBezTo>
                <a:cubicBezTo>
                  <a:pt x="955997" y="1795062"/>
                  <a:pt x="946706" y="1785843"/>
                  <a:pt x="946706" y="1774471"/>
                </a:cubicBezTo>
                <a:cubicBezTo>
                  <a:pt x="946706" y="1763100"/>
                  <a:pt x="955997" y="1753881"/>
                  <a:pt x="967467" y="1753881"/>
                </a:cubicBezTo>
                <a:close/>
                <a:moveTo>
                  <a:pt x="904601" y="1753881"/>
                </a:moveTo>
                <a:cubicBezTo>
                  <a:pt x="916062" y="1753881"/>
                  <a:pt x="925353" y="1763100"/>
                  <a:pt x="925353" y="1774471"/>
                </a:cubicBezTo>
                <a:cubicBezTo>
                  <a:pt x="925353" y="1785843"/>
                  <a:pt x="916062" y="1795062"/>
                  <a:pt x="904601" y="1795062"/>
                </a:cubicBezTo>
                <a:cubicBezTo>
                  <a:pt x="893131" y="1795062"/>
                  <a:pt x="883840" y="1785843"/>
                  <a:pt x="883840" y="1774471"/>
                </a:cubicBezTo>
                <a:cubicBezTo>
                  <a:pt x="883840" y="1763100"/>
                  <a:pt x="893131" y="1753881"/>
                  <a:pt x="904601" y="1753881"/>
                </a:cubicBezTo>
                <a:close/>
                <a:moveTo>
                  <a:pt x="841476" y="1753881"/>
                </a:moveTo>
                <a:cubicBezTo>
                  <a:pt x="852937" y="1753881"/>
                  <a:pt x="862228" y="1763100"/>
                  <a:pt x="862228" y="1774471"/>
                </a:cubicBezTo>
                <a:cubicBezTo>
                  <a:pt x="862228" y="1785843"/>
                  <a:pt x="852937" y="1795062"/>
                  <a:pt x="841476" y="1795062"/>
                </a:cubicBezTo>
                <a:cubicBezTo>
                  <a:pt x="830006" y="1795062"/>
                  <a:pt x="820715" y="1785843"/>
                  <a:pt x="820715" y="1774471"/>
                </a:cubicBezTo>
                <a:cubicBezTo>
                  <a:pt x="820715" y="1763100"/>
                  <a:pt x="830006" y="1753881"/>
                  <a:pt x="841476" y="1753881"/>
                </a:cubicBezTo>
                <a:close/>
                <a:moveTo>
                  <a:pt x="778610" y="1753881"/>
                </a:moveTo>
                <a:cubicBezTo>
                  <a:pt x="790071" y="1753881"/>
                  <a:pt x="799362" y="1763100"/>
                  <a:pt x="799362" y="1774471"/>
                </a:cubicBezTo>
                <a:cubicBezTo>
                  <a:pt x="799362" y="1785843"/>
                  <a:pt x="790071" y="1795062"/>
                  <a:pt x="778610" y="1795062"/>
                </a:cubicBezTo>
                <a:cubicBezTo>
                  <a:pt x="767140" y="1795062"/>
                  <a:pt x="757849" y="1785843"/>
                  <a:pt x="757849" y="1774471"/>
                </a:cubicBezTo>
                <a:cubicBezTo>
                  <a:pt x="757849" y="1763100"/>
                  <a:pt x="767140" y="1753881"/>
                  <a:pt x="778610" y="1753881"/>
                </a:cubicBezTo>
                <a:close/>
                <a:moveTo>
                  <a:pt x="714883" y="1753881"/>
                </a:moveTo>
                <a:cubicBezTo>
                  <a:pt x="726344" y="1753881"/>
                  <a:pt x="735635" y="1763100"/>
                  <a:pt x="735635" y="1774471"/>
                </a:cubicBezTo>
                <a:cubicBezTo>
                  <a:pt x="735635" y="1785843"/>
                  <a:pt x="726344" y="1795062"/>
                  <a:pt x="714883" y="1795062"/>
                </a:cubicBezTo>
                <a:cubicBezTo>
                  <a:pt x="703413" y="1795062"/>
                  <a:pt x="694122" y="1785843"/>
                  <a:pt x="694122" y="1774471"/>
                </a:cubicBezTo>
                <a:cubicBezTo>
                  <a:pt x="694122" y="1763100"/>
                  <a:pt x="703413" y="1753881"/>
                  <a:pt x="714883" y="1753881"/>
                </a:cubicBezTo>
                <a:close/>
                <a:moveTo>
                  <a:pt x="652018" y="1753881"/>
                </a:moveTo>
                <a:cubicBezTo>
                  <a:pt x="663479" y="1753881"/>
                  <a:pt x="672770" y="1763100"/>
                  <a:pt x="672770" y="1774471"/>
                </a:cubicBezTo>
                <a:cubicBezTo>
                  <a:pt x="672770" y="1785843"/>
                  <a:pt x="663479" y="1795062"/>
                  <a:pt x="652018" y="1795062"/>
                </a:cubicBezTo>
                <a:cubicBezTo>
                  <a:pt x="640548" y="1795062"/>
                  <a:pt x="631257" y="1785843"/>
                  <a:pt x="631257" y="1774471"/>
                </a:cubicBezTo>
                <a:cubicBezTo>
                  <a:pt x="631257" y="1763100"/>
                  <a:pt x="640548" y="1753881"/>
                  <a:pt x="652018" y="1753881"/>
                </a:cubicBezTo>
                <a:close/>
                <a:moveTo>
                  <a:pt x="588892" y="1753881"/>
                </a:moveTo>
                <a:cubicBezTo>
                  <a:pt x="600353" y="1753881"/>
                  <a:pt x="609644" y="1763100"/>
                  <a:pt x="609644" y="1774471"/>
                </a:cubicBezTo>
                <a:cubicBezTo>
                  <a:pt x="609644" y="1785843"/>
                  <a:pt x="600353" y="1795062"/>
                  <a:pt x="588892" y="1795062"/>
                </a:cubicBezTo>
                <a:cubicBezTo>
                  <a:pt x="577422" y="1795062"/>
                  <a:pt x="568131" y="1785843"/>
                  <a:pt x="568131" y="1774471"/>
                </a:cubicBezTo>
                <a:cubicBezTo>
                  <a:pt x="568131" y="1763100"/>
                  <a:pt x="577422" y="1753881"/>
                  <a:pt x="588892" y="1753881"/>
                </a:cubicBezTo>
                <a:close/>
                <a:moveTo>
                  <a:pt x="526017" y="1753881"/>
                </a:moveTo>
                <a:cubicBezTo>
                  <a:pt x="537478" y="1753881"/>
                  <a:pt x="546769" y="1763100"/>
                  <a:pt x="546769" y="1774471"/>
                </a:cubicBezTo>
                <a:cubicBezTo>
                  <a:pt x="546769" y="1785843"/>
                  <a:pt x="537478" y="1795062"/>
                  <a:pt x="526017" y="1795062"/>
                </a:cubicBezTo>
                <a:cubicBezTo>
                  <a:pt x="514547" y="1795062"/>
                  <a:pt x="505256" y="1785843"/>
                  <a:pt x="505256" y="1774471"/>
                </a:cubicBezTo>
                <a:cubicBezTo>
                  <a:pt x="505256" y="1763100"/>
                  <a:pt x="514547" y="1753881"/>
                  <a:pt x="526017" y="1753881"/>
                </a:cubicBezTo>
                <a:close/>
                <a:moveTo>
                  <a:pt x="462300" y="1753881"/>
                </a:moveTo>
                <a:cubicBezTo>
                  <a:pt x="473761" y="1753881"/>
                  <a:pt x="483052" y="1763100"/>
                  <a:pt x="483052" y="1774471"/>
                </a:cubicBezTo>
                <a:cubicBezTo>
                  <a:pt x="483052" y="1785843"/>
                  <a:pt x="473761" y="1795062"/>
                  <a:pt x="462300" y="1795062"/>
                </a:cubicBezTo>
                <a:cubicBezTo>
                  <a:pt x="450830" y="1795062"/>
                  <a:pt x="441539" y="1785843"/>
                  <a:pt x="441539" y="1774471"/>
                </a:cubicBezTo>
                <a:cubicBezTo>
                  <a:pt x="441539" y="1763100"/>
                  <a:pt x="450830" y="1753881"/>
                  <a:pt x="462300" y="1753881"/>
                </a:cubicBezTo>
                <a:close/>
                <a:moveTo>
                  <a:pt x="399425" y="1753881"/>
                </a:moveTo>
                <a:cubicBezTo>
                  <a:pt x="410886" y="1753881"/>
                  <a:pt x="420177" y="1763100"/>
                  <a:pt x="420177" y="1774471"/>
                </a:cubicBezTo>
                <a:cubicBezTo>
                  <a:pt x="420177" y="1785843"/>
                  <a:pt x="410886" y="1795062"/>
                  <a:pt x="399425" y="1795062"/>
                </a:cubicBezTo>
                <a:cubicBezTo>
                  <a:pt x="387955" y="1795062"/>
                  <a:pt x="378664" y="1785843"/>
                  <a:pt x="378664" y="1774471"/>
                </a:cubicBezTo>
                <a:cubicBezTo>
                  <a:pt x="378664" y="1763100"/>
                  <a:pt x="387955" y="1753881"/>
                  <a:pt x="399425" y="1753881"/>
                </a:cubicBezTo>
                <a:close/>
                <a:moveTo>
                  <a:pt x="335959" y="1753881"/>
                </a:moveTo>
                <a:cubicBezTo>
                  <a:pt x="347420" y="1753881"/>
                  <a:pt x="356712" y="1763100"/>
                  <a:pt x="356712" y="1774471"/>
                </a:cubicBezTo>
                <a:cubicBezTo>
                  <a:pt x="356712" y="1785843"/>
                  <a:pt x="347420" y="1795062"/>
                  <a:pt x="335959" y="1795062"/>
                </a:cubicBezTo>
                <a:cubicBezTo>
                  <a:pt x="324489" y="1795062"/>
                  <a:pt x="315198" y="1785843"/>
                  <a:pt x="315198" y="1774471"/>
                </a:cubicBezTo>
                <a:cubicBezTo>
                  <a:pt x="315198" y="1763100"/>
                  <a:pt x="324489" y="1753881"/>
                  <a:pt x="335959" y="1753881"/>
                </a:cubicBezTo>
                <a:close/>
                <a:moveTo>
                  <a:pt x="273175" y="1753881"/>
                </a:moveTo>
                <a:cubicBezTo>
                  <a:pt x="284634" y="1753881"/>
                  <a:pt x="293926" y="1763100"/>
                  <a:pt x="293926" y="1774471"/>
                </a:cubicBezTo>
                <a:cubicBezTo>
                  <a:pt x="293926" y="1785843"/>
                  <a:pt x="284634" y="1795062"/>
                  <a:pt x="273175" y="1795062"/>
                </a:cubicBezTo>
                <a:cubicBezTo>
                  <a:pt x="261704" y="1795062"/>
                  <a:pt x="252414" y="1785843"/>
                  <a:pt x="252414" y="1774471"/>
                </a:cubicBezTo>
                <a:cubicBezTo>
                  <a:pt x="252414" y="1763100"/>
                  <a:pt x="261704" y="1753881"/>
                  <a:pt x="273175" y="1753881"/>
                </a:cubicBezTo>
                <a:close/>
                <a:moveTo>
                  <a:pt x="209457" y="1753881"/>
                </a:moveTo>
                <a:cubicBezTo>
                  <a:pt x="220918" y="1753881"/>
                  <a:pt x="230210" y="1763100"/>
                  <a:pt x="230210" y="1774471"/>
                </a:cubicBezTo>
                <a:cubicBezTo>
                  <a:pt x="230210" y="1785843"/>
                  <a:pt x="220918" y="1795062"/>
                  <a:pt x="209457" y="1795062"/>
                </a:cubicBezTo>
                <a:cubicBezTo>
                  <a:pt x="197987" y="1795062"/>
                  <a:pt x="188696" y="1785843"/>
                  <a:pt x="188696" y="1774471"/>
                </a:cubicBezTo>
                <a:cubicBezTo>
                  <a:pt x="188696" y="1763100"/>
                  <a:pt x="197987" y="1753881"/>
                  <a:pt x="209457" y="1753881"/>
                </a:cubicBezTo>
                <a:close/>
                <a:moveTo>
                  <a:pt x="146582" y="1753881"/>
                </a:moveTo>
                <a:cubicBezTo>
                  <a:pt x="158044" y="1753881"/>
                  <a:pt x="167334" y="1763100"/>
                  <a:pt x="167334" y="1774471"/>
                </a:cubicBezTo>
                <a:cubicBezTo>
                  <a:pt x="167334" y="1785843"/>
                  <a:pt x="158044" y="1795062"/>
                  <a:pt x="146582" y="1795062"/>
                </a:cubicBezTo>
                <a:cubicBezTo>
                  <a:pt x="135112" y="1795062"/>
                  <a:pt x="125821" y="1785843"/>
                  <a:pt x="125821" y="1774471"/>
                </a:cubicBezTo>
                <a:cubicBezTo>
                  <a:pt x="125821" y="1763100"/>
                  <a:pt x="135112" y="1753881"/>
                  <a:pt x="146582" y="1753881"/>
                </a:cubicBezTo>
                <a:close/>
                <a:moveTo>
                  <a:pt x="7467009" y="1691858"/>
                </a:moveTo>
                <a:cubicBezTo>
                  <a:pt x="7478470" y="1691858"/>
                  <a:pt x="7487761" y="1701077"/>
                  <a:pt x="7487761" y="1712448"/>
                </a:cubicBezTo>
                <a:cubicBezTo>
                  <a:pt x="7487761" y="1723820"/>
                  <a:pt x="7478470" y="1733039"/>
                  <a:pt x="7467009" y="1733039"/>
                </a:cubicBezTo>
                <a:cubicBezTo>
                  <a:pt x="7455539" y="1733039"/>
                  <a:pt x="7446248" y="1723820"/>
                  <a:pt x="7446248" y="1712448"/>
                </a:cubicBezTo>
                <a:cubicBezTo>
                  <a:pt x="7446248" y="1701077"/>
                  <a:pt x="7455539" y="1691858"/>
                  <a:pt x="7467009" y="1691858"/>
                </a:cubicBezTo>
                <a:close/>
                <a:moveTo>
                  <a:pt x="7403632" y="1691858"/>
                </a:moveTo>
                <a:cubicBezTo>
                  <a:pt x="7415093" y="1691858"/>
                  <a:pt x="7424384" y="1701077"/>
                  <a:pt x="7424384" y="1712448"/>
                </a:cubicBezTo>
                <a:cubicBezTo>
                  <a:pt x="7424384" y="1723820"/>
                  <a:pt x="7415093" y="1733039"/>
                  <a:pt x="7403632" y="1733039"/>
                </a:cubicBezTo>
                <a:cubicBezTo>
                  <a:pt x="7392162" y="1733039"/>
                  <a:pt x="7382871" y="1723820"/>
                  <a:pt x="7382871" y="1712448"/>
                </a:cubicBezTo>
                <a:cubicBezTo>
                  <a:pt x="7382871" y="1701077"/>
                  <a:pt x="7392162" y="1691858"/>
                  <a:pt x="7403632" y="1691858"/>
                </a:cubicBezTo>
                <a:close/>
                <a:moveTo>
                  <a:pt x="7340757" y="1691858"/>
                </a:moveTo>
                <a:cubicBezTo>
                  <a:pt x="7352218" y="1691858"/>
                  <a:pt x="7361509" y="1701077"/>
                  <a:pt x="7361509" y="1712448"/>
                </a:cubicBezTo>
                <a:cubicBezTo>
                  <a:pt x="7361509" y="1723820"/>
                  <a:pt x="7352218" y="1733039"/>
                  <a:pt x="7340757" y="1733039"/>
                </a:cubicBezTo>
                <a:cubicBezTo>
                  <a:pt x="7329287" y="1733039"/>
                  <a:pt x="7319996" y="1723820"/>
                  <a:pt x="7319996" y="1712448"/>
                </a:cubicBezTo>
                <a:cubicBezTo>
                  <a:pt x="7319996" y="1701077"/>
                  <a:pt x="7329287" y="1691858"/>
                  <a:pt x="7340757" y="1691858"/>
                </a:cubicBezTo>
                <a:close/>
                <a:moveTo>
                  <a:pt x="7277040" y="1691858"/>
                </a:moveTo>
                <a:cubicBezTo>
                  <a:pt x="7288501" y="1691858"/>
                  <a:pt x="7297792" y="1701077"/>
                  <a:pt x="7297792" y="1712448"/>
                </a:cubicBezTo>
                <a:cubicBezTo>
                  <a:pt x="7297792" y="1723820"/>
                  <a:pt x="7288501" y="1733039"/>
                  <a:pt x="7277040" y="1733039"/>
                </a:cubicBezTo>
                <a:cubicBezTo>
                  <a:pt x="7265570" y="1733039"/>
                  <a:pt x="7256279" y="1723820"/>
                  <a:pt x="7256279" y="1712448"/>
                </a:cubicBezTo>
                <a:cubicBezTo>
                  <a:pt x="7256279" y="1701077"/>
                  <a:pt x="7265570" y="1691858"/>
                  <a:pt x="7277040" y="1691858"/>
                </a:cubicBezTo>
                <a:close/>
                <a:moveTo>
                  <a:pt x="7214165" y="1691858"/>
                </a:moveTo>
                <a:cubicBezTo>
                  <a:pt x="7225626" y="1691858"/>
                  <a:pt x="7234917" y="1701077"/>
                  <a:pt x="7234917" y="1712448"/>
                </a:cubicBezTo>
                <a:cubicBezTo>
                  <a:pt x="7234917" y="1723820"/>
                  <a:pt x="7225626" y="1733039"/>
                  <a:pt x="7214165" y="1733039"/>
                </a:cubicBezTo>
                <a:cubicBezTo>
                  <a:pt x="7202695" y="1733039"/>
                  <a:pt x="7193404" y="1723820"/>
                  <a:pt x="7193404" y="1712448"/>
                </a:cubicBezTo>
                <a:cubicBezTo>
                  <a:pt x="7193404" y="1701077"/>
                  <a:pt x="7202695" y="1691858"/>
                  <a:pt x="7214165" y="1691858"/>
                </a:cubicBezTo>
                <a:close/>
                <a:moveTo>
                  <a:pt x="7151039" y="1691858"/>
                </a:moveTo>
                <a:cubicBezTo>
                  <a:pt x="7162500" y="1691858"/>
                  <a:pt x="7171791" y="1701077"/>
                  <a:pt x="7171791" y="1712448"/>
                </a:cubicBezTo>
                <a:cubicBezTo>
                  <a:pt x="7171791" y="1723820"/>
                  <a:pt x="7162500" y="1733039"/>
                  <a:pt x="7151039" y="1733039"/>
                </a:cubicBezTo>
                <a:cubicBezTo>
                  <a:pt x="7139569" y="1733039"/>
                  <a:pt x="7130278" y="1723820"/>
                  <a:pt x="7130278" y="1712448"/>
                </a:cubicBezTo>
                <a:cubicBezTo>
                  <a:pt x="7130278" y="1701077"/>
                  <a:pt x="7139569" y="1691858"/>
                  <a:pt x="7151039" y="1691858"/>
                </a:cubicBezTo>
                <a:close/>
                <a:moveTo>
                  <a:pt x="7088254" y="1691858"/>
                </a:moveTo>
                <a:cubicBezTo>
                  <a:pt x="7099715" y="1691858"/>
                  <a:pt x="7109006" y="1701077"/>
                  <a:pt x="7109006" y="1712448"/>
                </a:cubicBezTo>
                <a:cubicBezTo>
                  <a:pt x="7109006" y="1723820"/>
                  <a:pt x="7099715" y="1733039"/>
                  <a:pt x="7088254" y="1733039"/>
                </a:cubicBezTo>
                <a:cubicBezTo>
                  <a:pt x="7076784" y="1733039"/>
                  <a:pt x="7067493" y="1723820"/>
                  <a:pt x="7067493" y="1712448"/>
                </a:cubicBezTo>
                <a:cubicBezTo>
                  <a:pt x="7067493" y="1701077"/>
                  <a:pt x="7076784" y="1691858"/>
                  <a:pt x="7088254" y="1691858"/>
                </a:cubicBezTo>
                <a:close/>
                <a:moveTo>
                  <a:pt x="7024537" y="1691858"/>
                </a:moveTo>
                <a:cubicBezTo>
                  <a:pt x="7035998" y="1691858"/>
                  <a:pt x="7045289" y="1701077"/>
                  <a:pt x="7045289" y="1712448"/>
                </a:cubicBezTo>
                <a:cubicBezTo>
                  <a:pt x="7045289" y="1723820"/>
                  <a:pt x="7035998" y="1733039"/>
                  <a:pt x="7024537" y="1733039"/>
                </a:cubicBezTo>
                <a:cubicBezTo>
                  <a:pt x="7013067" y="1733039"/>
                  <a:pt x="7003776" y="1723820"/>
                  <a:pt x="7003776" y="1712448"/>
                </a:cubicBezTo>
                <a:cubicBezTo>
                  <a:pt x="7003776" y="1701077"/>
                  <a:pt x="7013067" y="1691858"/>
                  <a:pt x="7024537" y="1691858"/>
                </a:cubicBezTo>
                <a:close/>
                <a:moveTo>
                  <a:pt x="6961662" y="1691858"/>
                </a:moveTo>
                <a:cubicBezTo>
                  <a:pt x="6973123" y="1691858"/>
                  <a:pt x="6982414" y="1701077"/>
                  <a:pt x="6982414" y="1712448"/>
                </a:cubicBezTo>
                <a:cubicBezTo>
                  <a:pt x="6982414" y="1723820"/>
                  <a:pt x="6973123" y="1733039"/>
                  <a:pt x="6961662" y="1733039"/>
                </a:cubicBezTo>
                <a:cubicBezTo>
                  <a:pt x="6950192" y="1733039"/>
                  <a:pt x="6940901" y="1723820"/>
                  <a:pt x="6940901" y="1712448"/>
                </a:cubicBezTo>
                <a:cubicBezTo>
                  <a:pt x="6940901" y="1701077"/>
                  <a:pt x="6950192" y="1691858"/>
                  <a:pt x="6961662" y="1691858"/>
                </a:cubicBezTo>
                <a:close/>
                <a:moveTo>
                  <a:pt x="6898456" y="1691858"/>
                </a:moveTo>
                <a:cubicBezTo>
                  <a:pt x="6909917" y="1691858"/>
                  <a:pt x="6919208" y="1701077"/>
                  <a:pt x="6919208" y="1712448"/>
                </a:cubicBezTo>
                <a:cubicBezTo>
                  <a:pt x="6919208" y="1723820"/>
                  <a:pt x="6909917" y="1733039"/>
                  <a:pt x="6898456" y="1733039"/>
                </a:cubicBezTo>
                <a:cubicBezTo>
                  <a:pt x="6886986" y="1733039"/>
                  <a:pt x="6877695" y="1723820"/>
                  <a:pt x="6877695" y="1712448"/>
                </a:cubicBezTo>
                <a:cubicBezTo>
                  <a:pt x="6877695" y="1701077"/>
                  <a:pt x="6886986" y="1691858"/>
                  <a:pt x="6898456" y="1691858"/>
                </a:cubicBezTo>
                <a:close/>
                <a:moveTo>
                  <a:pt x="6835671" y="1691858"/>
                </a:moveTo>
                <a:cubicBezTo>
                  <a:pt x="6847132" y="1691858"/>
                  <a:pt x="6856423" y="1701077"/>
                  <a:pt x="6856423" y="1712448"/>
                </a:cubicBezTo>
                <a:cubicBezTo>
                  <a:pt x="6856423" y="1723820"/>
                  <a:pt x="6847132" y="1733039"/>
                  <a:pt x="6835671" y="1733039"/>
                </a:cubicBezTo>
                <a:cubicBezTo>
                  <a:pt x="6824201" y="1733039"/>
                  <a:pt x="6814910" y="1723820"/>
                  <a:pt x="6814910" y="1712448"/>
                </a:cubicBezTo>
                <a:cubicBezTo>
                  <a:pt x="6814910" y="1701077"/>
                  <a:pt x="6824201" y="1691858"/>
                  <a:pt x="6835671" y="1691858"/>
                </a:cubicBezTo>
                <a:close/>
                <a:moveTo>
                  <a:pt x="6771944" y="1691858"/>
                </a:moveTo>
                <a:cubicBezTo>
                  <a:pt x="6783405" y="1691858"/>
                  <a:pt x="6792696" y="1701077"/>
                  <a:pt x="6792696" y="1712448"/>
                </a:cubicBezTo>
                <a:cubicBezTo>
                  <a:pt x="6792696" y="1723820"/>
                  <a:pt x="6783405" y="1733039"/>
                  <a:pt x="6771944" y="1733039"/>
                </a:cubicBezTo>
                <a:cubicBezTo>
                  <a:pt x="6760474" y="1733039"/>
                  <a:pt x="6751183" y="1723820"/>
                  <a:pt x="6751183" y="1712448"/>
                </a:cubicBezTo>
                <a:cubicBezTo>
                  <a:pt x="6751183" y="1701077"/>
                  <a:pt x="6760474" y="1691858"/>
                  <a:pt x="6771944" y="1691858"/>
                </a:cubicBezTo>
                <a:close/>
                <a:moveTo>
                  <a:pt x="6708989" y="1691858"/>
                </a:moveTo>
                <a:cubicBezTo>
                  <a:pt x="6720450" y="1691858"/>
                  <a:pt x="6729741" y="1701077"/>
                  <a:pt x="6729741" y="1712448"/>
                </a:cubicBezTo>
                <a:cubicBezTo>
                  <a:pt x="6729741" y="1723820"/>
                  <a:pt x="6720450" y="1733039"/>
                  <a:pt x="6708989" y="1733039"/>
                </a:cubicBezTo>
                <a:cubicBezTo>
                  <a:pt x="6697519" y="1733039"/>
                  <a:pt x="6688228" y="1723820"/>
                  <a:pt x="6688228" y="1712448"/>
                </a:cubicBezTo>
                <a:cubicBezTo>
                  <a:pt x="6688228" y="1701077"/>
                  <a:pt x="6697519" y="1691858"/>
                  <a:pt x="6708989" y="1691858"/>
                </a:cubicBezTo>
                <a:close/>
                <a:moveTo>
                  <a:pt x="6645863" y="1691858"/>
                </a:moveTo>
                <a:cubicBezTo>
                  <a:pt x="6657324" y="1691858"/>
                  <a:pt x="6666615" y="1701077"/>
                  <a:pt x="6666615" y="1712448"/>
                </a:cubicBezTo>
                <a:cubicBezTo>
                  <a:pt x="6666615" y="1723820"/>
                  <a:pt x="6657324" y="1733039"/>
                  <a:pt x="6645863" y="1733039"/>
                </a:cubicBezTo>
                <a:cubicBezTo>
                  <a:pt x="6634393" y="1733039"/>
                  <a:pt x="6625102" y="1723820"/>
                  <a:pt x="6625102" y="1712448"/>
                </a:cubicBezTo>
                <a:cubicBezTo>
                  <a:pt x="6625102" y="1701077"/>
                  <a:pt x="6634393" y="1691858"/>
                  <a:pt x="6645863" y="1691858"/>
                </a:cubicBezTo>
                <a:close/>
                <a:moveTo>
                  <a:pt x="6583078" y="1691858"/>
                </a:moveTo>
                <a:cubicBezTo>
                  <a:pt x="6594539" y="1691858"/>
                  <a:pt x="6603830" y="1701077"/>
                  <a:pt x="6603830" y="1712448"/>
                </a:cubicBezTo>
                <a:cubicBezTo>
                  <a:pt x="6603830" y="1723820"/>
                  <a:pt x="6594539" y="1733039"/>
                  <a:pt x="6583078" y="1733039"/>
                </a:cubicBezTo>
                <a:cubicBezTo>
                  <a:pt x="6571608" y="1733039"/>
                  <a:pt x="6562317" y="1723820"/>
                  <a:pt x="6562317" y="1712448"/>
                </a:cubicBezTo>
                <a:cubicBezTo>
                  <a:pt x="6562317" y="1701077"/>
                  <a:pt x="6571608" y="1691858"/>
                  <a:pt x="6583078" y="1691858"/>
                </a:cubicBezTo>
                <a:close/>
                <a:moveTo>
                  <a:pt x="6519360" y="1691858"/>
                </a:moveTo>
                <a:cubicBezTo>
                  <a:pt x="6530821" y="1691858"/>
                  <a:pt x="6540112" y="1701077"/>
                  <a:pt x="6540112" y="1712448"/>
                </a:cubicBezTo>
                <a:cubicBezTo>
                  <a:pt x="6540112" y="1723820"/>
                  <a:pt x="6530821" y="1733039"/>
                  <a:pt x="6519360" y="1733039"/>
                </a:cubicBezTo>
                <a:cubicBezTo>
                  <a:pt x="6507890" y="1733039"/>
                  <a:pt x="6498599" y="1723820"/>
                  <a:pt x="6498599" y="1712448"/>
                </a:cubicBezTo>
                <a:cubicBezTo>
                  <a:pt x="6498599" y="1701077"/>
                  <a:pt x="6507890" y="1691858"/>
                  <a:pt x="6519360" y="1691858"/>
                </a:cubicBezTo>
                <a:close/>
                <a:moveTo>
                  <a:pt x="6456405" y="1691858"/>
                </a:moveTo>
                <a:cubicBezTo>
                  <a:pt x="6467866" y="1691858"/>
                  <a:pt x="6477157" y="1701077"/>
                  <a:pt x="6477157" y="1712448"/>
                </a:cubicBezTo>
                <a:cubicBezTo>
                  <a:pt x="6477157" y="1723820"/>
                  <a:pt x="6467866" y="1733039"/>
                  <a:pt x="6456405" y="1733039"/>
                </a:cubicBezTo>
                <a:cubicBezTo>
                  <a:pt x="6444935" y="1733039"/>
                  <a:pt x="6435644" y="1723820"/>
                  <a:pt x="6435644" y="1712448"/>
                </a:cubicBezTo>
                <a:cubicBezTo>
                  <a:pt x="6435644" y="1701077"/>
                  <a:pt x="6444935" y="1691858"/>
                  <a:pt x="6456405" y="1691858"/>
                </a:cubicBezTo>
                <a:close/>
                <a:moveTo>
                  <a:pt x="6393019" y="1691858"/>
                </a:moveTo>
                <a:cubicBezTo>
                  <a:pt x="6404480" y="1691858"/>
                  <a:pt x="6413771" y="1701077"/>
                  <a:pt x="6413771" y="1712448"/>
                </a:cubicBezTo>
                <a:cubicBezTo>
                  <a:pt x="6413771" y="1723820"/>
                  <a:pt x="6404480" y="1733039"/>
                  <a:pt x="6393019" y="1733039"/>
                </a:cubicBezTo>
                <a:cubicBezTo>
                  <a:pt x="6381549" y="1733039"/>
                  <a:pt x="6372258" y="1723820"/>
                  <a:pt x="6372258" y="1712448"/>
                </a:cubicBezTo>
                <a:cubicBezTo>
                  <a:pt x="6372258" y="1701077"/>
                  <a:pt x="6381549" y="1691858"/>
                  <a:pt x="6393019" y="1691858"/>
                </a:cubicBezTo>
                <a:close/>
                <a:moveTo>
                  <a:pt x="6330153" y="1691858"/>
                </a:moveTo>
                <a:cubicBezTo>
                  <a:pt x="6341614" y="1691858"/>
                  <a:pt x="6350905" y="1701077"/>
                  <a:pt x="6350905" y="1712448"/>
                </a:cubicBezTo>
                <a:cubicBezTo>
                  <a:pt x="6350905" y="1723820"/>
                  <a:pt x="6341614" y="1733039"/>
                  <a:pt x="6330153" y="1733039"/>
                </a:cubicBezTo>
                <a:cubicBezTo>
                  <a:pt x="6318683" y="1733039"/>
                  <a:pt x="6309392" y="1723820"/>
                  <a:pt x="6309392" y="1712448"/>
                </a:cubicBezTo>
                <a:cubicBezTo>
                  <a:pt x="6309392" y="1701077"/>
                  <a:pt x="6318683" y="1691858"/>
                  <a:pt x="6330153" y="1691858"/>
                </a:cubicBezTo>
                <a:close/>
                <a:moveTo>
                  <a:pt x="6266427" y="1691858"/>
                </a:moveTo>
                <a:cubicBezTo>
                  <a:pt x="6277888" y="1691858"/>
                  <a:pt x="6287179" y="1701077"/>
                  <a:pt x="6287179" y="1712448"/>
                </a:cubicBezTo>
                <a:cubicBezTo>
                  <a:pt x="6287179" y="1723820"/>
                  <a:pt x="6277888" y="1733039"/>
                  <a:pt x="6266427" y="1733039"/>
                </a:cubicBezTo>
                <a:cubicBezTo>
                  <a:pt x="6254957" y="1733039"/>
                  <a:pt x="6245666" y="1723820"/>
                  <a:pt x="6245666" y="1712448"/>
                </a:cubicBezTo>
                <a:cubicBezTo>
                  <a:pt x="6245666" y="1701077"/>
                  <a:pt x="6254957" y="1691858"/>
                  <a:pt x="6266427" y="1691858"/>
                </a:cubicBezTo>
                <a:close/>
                <a:moveTo>
                  <a:pt x="6203561" y="1691858"/>
                </a:moveTo>
                <a:cubicBezTo>
                  <a:pt x="6215022" y="1691858"/>
                  <a:pt x="6224313" y="1701077"/>
                  <a:pt x="6224313" y="1712448"/>
                </a:cubicBezTo>
                <a:cubicBezTo>
                  <a:pt x="6224313" y="1723820"/>
                  <a:pt x="6215022" y="1733039"/>
                  <a:pt x="6203561" y="1733039"/>
                </a:cubicBezTo>
                <a:cubicBezTo>
                  <a:pt x="6192091" y="1733039"/>
                  <a:pt x="6182800" y="1723820"/>
                  <a:pt x="6182800" y="1712448"/>
                </a:cubicBezTo>
                <a:cubicBezTo>
                  <a:pt x="6182800" y="1701077"/>
                  <a:pt x="6192091" y="1691858"/>
                  <a:pt x="6203561" y="1691858"/>
                </a:cubicBezTo>
                <a:close/>
                <a:moveTo>
                  <a:pt x="6140435" y="1691858"/>
                </a:moveTo>
                <a:cubicBezTo>
                  <a:pt x="6151896" y="1691858"/>
                  <a:pt x="6161187" y="1701077"/>
                  <a:pt x="6161187" y="1712448"/>
                </a:cubicBezTo>
                <a:cubicBezTo>
                  <a:pt x="6161187" y="1723820"/>
                  <a:pt x="6151896" y="1733039"/>
                  <a:pt x="6140435" y="1733039"/>
                </a:cubicBezTo>
                <a:cubicBezTo>
                  <a:pt x="6128965" y="1733039"/>
                  <a:pt x="6119674" y="1723820"/>
                  <a:pt x="6119674" y="1712448"/>
                </a:cubicBezTo>
                <a:cubicBezTo>
                  <a:pt x="6119674" y="1701077"/>
                  <a:pt x="6128965" y="1691858"/>
                  <a:pt x="6140435" y="1691858"/>
                </a:cubicBezTo>
                <a:close/>
                <a:moveTo>
                  <a:pt x="6077650" y="1691858"/>
                </a:moveTo>
                <a:cubicBezTo>
                  <a:pt x="6089111" y="1691858"/>
                  <a:pt x="6098402" y="1701077"/>
                  <a:pt x="6098402" y="1712448"/>
                </a:cubicBezTo>
                <a:cubicBezTo>
                  <a:pt x="6098402" y="1723820"/>
                  <a:pt x="6089111" y="1733039"/>
                  <a:pt x="6077650" y="1733039"/>
                </a:cubicBezTo>
                <a:cubicBezTo>
                  <a:pt x="6066180" y="1733039"/>
                  <a:pt x="6056889" y="1723820"/>
                  <a:pt x="6056889" y="1712448"/>
                </a:cubicBezTo>
                <a:cubicBezTo>
                  <a:pt x="6056889" y="1701077"/>
                  <a:pt x="6066180" y="1691858"/>
                  <a:pt x="6077650" y="1691858"/>
                </a:cubicBezTo>
                <a:close/>
                <a:moveTo>
                  <a:pt x="6013924" y="1691858"/>
                </a:moveTo>
                <a:cubicBezTo>
                  <a:pt x="6025385" y="1691858"/>
                  <a:pt x="6034676" y="1701077"/>
                  <a:pt x="6034676" y="1712448"/>
                </a:cubicBezTo>
                <a:cubicBezTo>
                  <a:pt x="6034676" y="1723820"/>
                  <a:pt x="6025385" y="1733039"/>
                  <a:pt x="6013924" y="1733039"/>
                </a:cubicBezTo>
                <a:cubicBezTo>
                  <a:pt x="6002454" y="1733039"/>
                  <a:pt x="5993163" y="1723820"/>
                  <a:pt x="5993163" y="1712448"/>
                </a:cubicBezTo>
                <a:cubicBezTo>
                  <a:pt x="5993163" y="1701077"/>
                  <a:pt x="6002454" y="1691858"/>
                  <a:pt x="6013924" y="1691858"/>
                </a:cubicBezTo>
                <a:close/>
                <a:moveTo>
                  <a:pt x="5951058" y="1691858"/>
                </a:moveTo>
                <a:cubicBezTo>
                  <a:pt x="5962519" y="1691858"/>
                  <a:pt x="5971810" y="1701077"/>
                  <a:pt x="5971810" y="1712448"/>
                </a:cubicBezTo>
                <a:cubicBezTo>
                  <a:pt x="5971810" y="1723820"/>
                  <a:pt x="5962519" y="1733039"/>
                  <a:pt x="5951058" y="1733039"/>
                </a:cubicBezTo>
                <a:cubicBezTo>
                  <a:pt x="5939588" y="1733039"/>
                  <a:pt x="5930297" y="1723820"/>
                  <a:pt x="5930297" y="1712448"/>
                </a:cubicBezTo>
                <a:cubicBezTo>
                  <a:pt x="5930297" y="1701077"/>
                  <a:pt x="5939588" y="1691858"/>
                  <a:pt x="5951058" y="1691858"/>
                </a:cubicBezTo>
                <a:close/>
                <a:moveTo>
                  <a:pt x="5887932" y="1691858"/>
                </a:moveTo>
                <a:cubicBezTo>
                  <a:pt x="5899393" y="1691858"/>
                  <a:pt x="5908684" y="1701077"/>
                  <a:pt x="5908684" y="1712448"/>
                </a:cubicBezTo>
                <a:cubicBezTo>
                  <a:pt x="5908684" y="1723820"/>
                  <a:pt x="5899393" y="1733039"/>
                  <a:pt x="5887932" y="1733039"/>
                </a:cubicBezTo>
                <a:cubicBezTo>
                  <a:pt x="5876462" y="1733039"/>
                  <a:pt x="5867171" y="1723820"/>
                  <a:pt x="5867171" y="1712448"/>
                </a:cubicBezTo>
                <a:cubicBezTo>
                  <a:pt x="5867171" y="1701077"/>
                  <a:pt x="5876462" y="1691858"/>
                  <a:pt x="5887932" y="1691858"/>
                </a:cubicBezTo>
                <a:close/>
                <a:moveTo>
                  <a:pt x="5825066" y="1691858"/>
                </a:moveTo>
                <a:cubicBezTo>
                  <a:pt x="5836527" y="1691858"/>
                  <a:pt x="5845818" y="1701077"/>
                  <a:pt x="5845818" y="1712448"/>
                </a:cubicBezTo>
                <a:cubicBezTo>
                  <a:pt x="5845818" y="1723820"/>
                  <a:pt x="5836527" y="1733039"/>
                  <a:pt x="5825066" y="1733039"/>
                </a:cubicBezTo>
                <a:cubicBezTo>
                  <a:pt x="5813596" y="1733039"/>
                  <a:pt x="5804305" y="1723820"/>
                  <a:pt x="5804305" y="1712448"/>
                </a:cubicBezTo>
                <a:cubicBezTo>
                  <a:pt x="5804305" y="1701077"/>
                  <a:pt x="5813596" y="1691858"/>
                  <a:pt x="5825066" y="1691858"/>
                </a:cubicBezTo>
                <a:close/>
                <a:moveTo>
                  <a:pt x="5761340" y="1691858"/>
                </a:moveTo>
                <a:cubicBezTo>
                  <a:pt x="5772801" y="1691858"/>
                  <a:pt x="5782092" y="1701077"/>
                  <a:pt x="5782092" y="1712448"/>
                </a:cubicBezTo>
                <a:cubicBezTo>
                  <a:pt x="5782092" y="1723820"/>
                  <a:pt x="5772801" y="1733039"/>
                  <a:pt x="5761340" y="1733039"/>
                </a:cubicBezTo>
                <a:cubicBezTo>
                  <a:pt x="5749870" y="1733039"/>
                  <a:pt x="5740579" y="1723820"/>
                  <a:pt x="5740579" y="1712448"/>
                </a:cubicBezTo>
                <a:cubicBezTo>
                  <a:pt x="5740579" y="1701077"/>
                  <a:pt x="5749870" y="1691858"/>
                  <a:pt x="5761340" y="1691858"/>
                </a:cubicBezTo>
                <a:close/>
                <a:moveTo>
                  <a:pt x="5698384" y="1691858"/>
                </a:moveTo>
                <a:cubicBezTo>
                  <a:pt x="5709845" y="1691858"/>
                  <a:pt x="5719136" y="1701077"/>
                  <a:pt x="5719136" y="1712448"/>
                </a:cubicBezTo>
                <a:cubicBezTo>
                  <a:pt x="5719136" y="1723820"/>
                  <a:pt x="5709845" y="1733039"/>
                  <a:pt x="5698384" y="1733039"/>
                </a:cubicBezTo>
                <a:cubicBezTo>
                  <a:pt x="5686914" y="1733039"/>
                  <a:pt x="5677623" y="1723820"/>
                  <a:pt x="5677623" y="1712448"/>
                </a:cubicBezTo>
                <a:cubicBezTo>
                  <a:pt x="5677623" y="1701077"/>
                  <a:pt x="5686914" y="1691858"/>
                  <a:pt x="5698384" y="1691858"/>
                </a:cubicBezTo>
                <a:close/>
                <a:moveTo>
                  <a:pt x="5635348" y="1691858"/>
                </a:moveTo>
                <a:cubicBezTo>
                  <a:pt x="5646809" y="1691858"/>
                  <a:pt x="5656100" y="1701077"/>
                  <a:pt x="5656100" y="1712448"/>
                </a:cubicBezTo>
                <a:cubicBezTo>
                  <a:pt x="5656100" y="1723820"/>
                  <a:pt x="5646809" y="1733039"/>
                  <a:pt x="5635348" y="1733039"/>
                </a:cubicBezTo>
                <a:cubicBezTo>
                  <a:pt x="5623878" y="1733039"/>
                  <a:pt x="5614587" y="1723820"/>
                  <a:pt x="5614587" y="1712448"/>
                </a:cubicBezTo>
                <a:cubicBezTo>
                  <a:pt x="5614587" y="1701077"/>
                  <a:pt x="5623878" y="1691858"/>
                  <a:pt x="5635348" y="1691858"/>
                </a:cubicBezTo>
                <a:close/>
                <a:moveTo>
                  <a:pt x="5572474" y="1691858"/>
                </a:moveTo>
                <a:cubicBezTo>
                  <a:pt x="5583935" y="1691858"/>
                  <a:pt x="5593226" y="1701077"/>
                  <a:pt x="5593226" y="1712448"/>
                </a:cubicBezTo>
                <a:cubicBezTo>
                  <a:pt x="5593226" y="1723820"/>
                  <a:pt x="5583935" y="1733039"/>
                  <a:pt x="5572474" y="1733039"/>
                </a:cubicBezTo>
                <a:cubicBezTo>
                  <a:pt x="5561004" y="1733039"/>
                  <a:pt x="5551713" y="1723820"/>
                  <a:pt x="5551713" y="1712448"/>
                </a:cubicBezTo>
                <a:cubicBezTo>
                  <a:pt x="5551713" y="1701077"/>
                  <a:pt x="5561004" y="1691858"/>
                  <a:pt x="5572474" y="1691858"/>
                </a:cubicBezTo>
                <a:close/>
                <a:moveTo>
                  <a:pt x="5508756" y="1691858"/>
                </a:moveTo>
                <a:cubicBezTo>
                  <a:pt x="5520217" y="1691858"/>
                  <a:pt x="5529508" y="1701077"/>
                  <a:pt x="5529508" y="1712448"/>
                </a:cubicBezTo>
                <a:cubicBezTo>
                  <a:pt x="5529508" y="1723820"/>
                  <a:pt x="5520217" y="1733039"/>
                  <a:pt x="5508756" y="1733039"/>
                </a:cubicBezTo>
                <a:cubicBezTo>
                  <a:pt x="5497286" y="1733039"/>
                  <a:pt x="5487995" y="1723820"/>
                  <a:pt x="5487995" y="1712448"/>
                </a:cubicBezTo>
                <a:cubicBezTo>
                  <a:pt x="5487995" y="1701077"/>
                  <a:pt x="5497286" y="1691858"/>
                  <a:pt x="5508756" y="1691858"/>
                </a:cubicBezTo>
                <a:close/>
                <a:moveTo>
                  <a:pt x="5445881" y="1691858"/>
                </a:moveTo>
                <a:cubicBezTo>
                  <a:pt x="5457342" y="1691858"/>
                  <a:pt x="5466633" y="1701077"/>
                  <a:pt x="5466633" y="1712448"/>
                </a:cubicBezTo>
                <a:cubicBezTo>
                  <a:pt x="5466633" y="1723820"/>
                  <a:pt x="5457342" y="1733039"/>
                  <a:pt x="5445881" y="1733039"/>
                </a:cubicBezTo>
                <a:cubicBezTo>
                  <a:pt x="5434411" y="1733039"/>
                  <a:pt x="5425120" y="1723820"/>
                  <a:pt x="5425120" y="1712448"/>
                </a:cubicBezTo>
                <a:cubicBezTo>
                  <a:pt x="5425120" y="1701077"/>
                  <a:pt x="5434411" y="1691858"/>
                  <a:pt x="5445881" y="1691858"/>
                </a:cubicBezTo>
                <a:close/>
                <a:moveTo>
                  <a:pt x="5382504" y="1691858"/>
                </a:moveTo>
                <a:cubicBezTo>
                  <a:pt x="5393965" y="1691858"/>
                  <a:pt x="5403256" y="1701077"/>
                  <a:pt x="5403256" y="1712448"/>
                </a:cubicBezTo>
                <a:cubicBezTo>
                  <a:pt x="5403256" y="1723820"/>
                  <a:pt x="5393965" y="1733039"/>
                  <a:pt x="5382504" y="1733039"/>
                </a:cubicBezTo>
                <a:cubicBezTo>
                  <a:pt x="5371034" y="1733039"/>
                  <a:pt x="5361743" y="1723820"/>
                  <a:pt x="5361743" y="1712448"/>
                </a:cubicBezTo>
                <a:cubicBezTo>
                  <a:pt x="5361743" y="1701077"/>
                  <a:pt x="5371034" y="1691858"/>
                  <a:pt x="5382504" y="1691858"/>
                </a:cubicBezTo>
                <a:close/>
                <a:moveTo>
                  <a:pt x="5319630" y="1691858"/>
                </a:moveTo>
                <a:cubicBezTo>
                  <a:pt x="5331091" y="1691858"/>
                  <a:pt x="5340382" y="1701077"/>
                  <a:pt x="5340382" y="1712448"/>
                </a:cubicBezTo>
                <a:cubicBezTo>
                  <a:pt x="5340382" y="1723820"/>
                  <a:pt x="5331091" y="1733039"/>
                  <a:pt x="5319630" y="1733039"/>
                </a:cubicBezTo>
                <a:cubicBezTo>
                  <a:pt x="5308160" y="1733039"/>
                  <a:pt x="5298869" y="1723820"/>
                  <a:pt x="5298869" y="1712448"/>
                </a:cubicBezTo>
                <a:cubicBezTo>
                  <a:pt x="5298869" y="1701077"/>
                  <a:pt x="5308160" y="1691858"/>
                  <a:pt x="5319630" y="1691858"/>
                </a:cubicBezTo>
                <a:close/>
                <a:moveTo>
                  <a:pt x="5255822" y="1691858"/>
                </a:moveTo>
                <a:cubicBezTo>
                  <a:pt x="5267283" y="1691858"/>
                  <a:pt x="5276574" y="1701077"/>
                  <a:pt x="5276574" y="1712448"/>
                </a:cubicBezTo>
                <a:cubicBezTo>
                  <a:pt x="5276574" y="1723820"/>
                  <a:pt x="5267283" y="1733039"/>
                  <a:pt x="5255822" y="1733039"/>
                </a:cubicBezTo>
                <a:cubicBezTo>
                  <a:pt x="5244352" y="1733039"/>
                  <a:pt x="5235061" y="1723820"/>
                  <a:pt x="5235061" y="1712448"/>
                </a:cubicBezTo>
                <a:cubicBezTo>
                  <a:pt x="5235061" y="1701077"/>
                  <a:pt x="5244352" y="1691858"/>
                  <a:pt x="5255822" y="1691858"/>
                </a:cubicBezTo>
                <a:close/>
                <a:moveTo>
                  <a:pt x="5192957" y="1691858"/>
                </a:moveTo>
                <a:cubicBezTo>
                  <a:pt x="5204418" y="1691858"/>
                  <a:pt x="5213709" y="1701077"/>
                  <a:pt x="5213709" y="1712448"/>
                </a:cubicBezTo>
                <a:cubicBezTo>
                  <a:pt x="5213709" y="1723820"/>
                  <a:pt x="5204418" y="1733039"/>
                  <a:pt x="5192957" y="1733039"/>
                </a:cubicBezTo>
                <a:cubicBezTo>
                  <a:pt x="5181487" y="1733039"/>
                  <a:pt x="5172196" y="1723820"/>
                  <a:pt x="5172196" y="1712448"/>
                </a:cubicBezTo>
                <a:cubicBezTo>
                  <a:pt x="5172196" y="1701077"/>
                  <a:pt x="5181487" y="1691858"/>
                  <a:pt x="5192957" y="1691858"/>
                </a:cubicBezTo>
                <a:close/>
                <a:moveTo>
                  <a:pt x="5129912" y="1691858"/>
                </a:moveTo>
                <a:cubicBezTo>
                  <a:pt x="5141373" y="1691858"/>
                  <a:pt x="5150664" y="1701077"/>
                  <a:pt x="5150664" y="1712448"/>
                </a:cubicBezTo>
                <a:cubicBezTo>
                  <a:pt x="5150664" y="1723820"/>
                  <a:pt x="5141373" y="1733039"/>
                  <a:pt x="5129912" y="1733039"/>
                </a:cubicBezTo>
                <a:cubicBezTo>
                  <a:pt x="5118442" y="1733039"/>
                  <a:pt x="5109151" y="1723820"/>
                  <a:pt x="5109151" y="1712448"/>
                </a:cubicBezTo>
                <a:cubicBezTo>
                  <a:pt x="5109151" y="1701077"/>
                  <a:pt x="5118442" y="1691858"/>
                  <a:pt x="5129912" y="1691858"/>
                </a:cubicBezTo>
                <a:close/>
                <a:moveTo>
                  <a:pt x="5067046" y="1691858"/>
                </a:moveTo>
                <a:cubicBezTo>
                  <a:pt x="5078507" y="1691858"/>
                  <a:pt x="5087798" y="1701077"/>
                  <a:pt x="5087798" y="1712448"/>
                </a:cubicBezTo>
                <a:cubicBezTo>
                  <a:pt x="5087798" y="1723820"/>
                  <a:pt x="5078507" y="1733039"/>
                  <a:pt x="5067046" y="1733039"/>
                </a:cubicBezTo>
                <a:cubicBezTo>
                  <a:pt x="5055576" y="1733039"/>
                  <a:pt x="5046285" y="1723820"/>
                  <a:pt x="5046285" y="1712448"/>
                </a:cubicBezTo>
                <a:cubicBezTo>
                  <a:pt x="5046285" y="1701077"/>
                  <a:pt x="5055576" y="1691858"/>
                  <a:pt x="5067046" y="1691858"/>
                </a:cubicBezTo>
                <a:close/>
                <a:moveTo>
                  <a:pt x="5003319" y="1691858"/>
                </a:moveTo>
                <a:cubicBezTo>
                  <a:pt x="5014780" y="1691858"/>
                  <a:pt x="5024071" y="1701077"/>
                  <a:pt x="5024071" y="1712448"/>
                </a:cubicBezTo>
                <a:cubicBezTo>
                  <a:pt x="5024071" y="1723820"/>
                  <a:pt x="5014780" y="1733039"/>
                  <a:pt x="5003319" y="1733039"/>
                </a:cubicBezTo>
                <a:cubicBezTo>
                  <a:pt x="4991849" y="1733039"/>
                  <a:pt x="4982558" y="1723820"/>
                  <a:pt x="4982558" y="1712448"/>
                </a:cubicBezTo>
                <a:cubicBezTo>
                  <a:pt x="4982558" y="1701077"/>
                  <a:pt x="4991849" y="1691858"/>
                  <a:pt x="5003319" y="1691858"/>
                </a:cubicBezTo>
                <a:close/>
                <a:moveTo>
                  <a:pt x="4940454" y="1691858"/>
                </a:moveTo>
                <a:cubicBezTo>
                  <a:pt x="4951915" y="1691858"/>
                  <a:pt x="4961206" y="1701077"/>
                  <a:pt x="4961206" y="1712448"/>
                </a:cubicBezTo>
                <a:cubicBezTo>
                  <a:pt x="4961206" y="1723820"/>
                  <a:pt x="4951915" y="1733039"/>
                  <a:pt x="4940454" y="1733039"/>
                </a:cubicBezTo>
                <a:cubicBezTo>
                  <a:pt x="4928984" y="1733039"/>
                  <a:pt x="4919693" y="1723820"/>
                  <a:pt x="4919693" y="1712448"/>
                </a:cubicBezTo>
                <a:cubicBezTo>
                  <a:pt x="4919693" y="1701077"/>
                  <a:pt x="4928984" y="1691858"/>
                  <a:pt x="4940454" y="1691858"/>
                </a:cubicBezTo>
                <a:close/>
                <a:moveTo>
                  <a:pt x="4877328" y="1691858"/>
                </a:moveTo>
                <a:cubicBezTo>
                  <a:pt x="4888789" y="1691858"/>
                  <a:pt x="4898080" y="1701077"/>
                  <a:pt x="4898080" y="1712448"/>
                </a:cubicBezTo>
                <a:cubicBezTo>
                  <a:pt x="4898080" y="1723820"/>
                  <a:pt x="4888789" y="1733039"/>
                  <a:pt x="4877328" y="1733039"/>
                </a:cubicBezTo>
                <a:cubicBezTo>
                  <a:pt x="4865858" y="1733039"/>
                  <a:pt x="4856567" y="1723820"/>
                  <a:pt x="4856567" y="1712448"/>
                </a:cubicBezTo>
                <a:cubicBezTo>
                  <a:pt x="4856567" y="1701077"/>
                  <a:pt x="4865858" y="1691858"/>
                  <a:pt x="4877328" y="1691858"/>
                </a:cubicBezTo>
                <a:close/>
                <a:moveTo>
                  <a:pt x="4814453" y="1691858"/>
                </a:moveTo>
                <a:cubicBezTo>
                  <a:pt x="4825914" y="1691858"/>
                  <a:pt x="4835205" y="1701077"/>
                  <a:pt x="4835205" y="1712448"/>
                </a:cubicBezTo>
                <a:cubicBezTo>
                  <a:pt x="4835205" y="1723820"/>
                  <a:pt x="4825914" y="1733039"/>
                  <a:pt x="4814453" y="1733039"/>
                </a:cubicBezTo>
                <a:cubicBezTo>
                  <a:pt x="4802983" y="1733039"/>
                  <a:pt x="4793692" y="1723820"/>
                  <a:pt x="4793692" y="1712448"/>
                </a:cubicBezTo>
                <a:cubicBezTo>
                  <a:pt x="4793692" y="1701077"/>
                  <a:pt x="4802983" y="1691858"/>
                  <a:pt x="4814453" y="1691858"/>
                </a:cubicBezTo>
                <a:close/>
                <a:moveTo>
                  <a:pt x="4750816" y="1691858"/>
                </a:moveTo>
                <a:cubicBezTo>
                  <a:pt x="4762277" y="1691858"/>
                  <a:pt x="4771568" y="1701077"/>
                  <a:pt x="4771568" y="1712448"/>
                </a:cubicBezTo>
                <a:cubicBezTo>
                  <a:pt x="4771568" y="1723820"/>
                  <a:pt x="4762277" y="1733039"/>
                  <a:pt x="4750816" y="1733039"/>
                </a:cubicBezTo>
                <a:cubicBezTo>
                  <a:pt x="4739346" y="1733039"/>
                  <a:pt x="4730055" y="1723820"/>
                  <a:pt x="4730055" y="1712448"/>
                </a:cubicBezTo>
                <a:cubicBezTo>
                  <a:pt x="4730055" y="1701077"/>
                  <a:pt x="4739346" y="1691858"/>
                  <a:pt x="4750816" y="1691858"/>
                </a:cubicBezTo>
                <a:close/>
                <a:moveTo>
                  <a:pt x="4687861" y="1691858"/>
                </a:moveTo>
                <a:cubicBezTo>
                  <a:pt x="4699322" y="1691858"/>
                  <a:pt x="4708613" y="1701077"/>
                  <a:pt x="4708613" y="1712448"/>
                </a:cubicBezTo>
                <a:cubicBezTo>
                  <a:pt x="4708613" y="1723820"/>
                  <a:pt x="4699322" y="1733039"/>
                  <a:pt x="4687861" y="1733039"/>
                </a:cubicBezTo>
                <a:cubicBezTo>
                  <a:pt x="4676391" y="1733039"/>
                  <a:pt x="4667100" y="1723820"/>
                  <a:pt x="4667100" y="1712448"/>
                </a:cubicBezTo>
                <a:cubicBezTo>
                  <a:pt x="4667100" y="1701077"/>
                  <a:pt x="4676391" y="1691858"/>
                  <a:pt x="4687861" y="1691858"/>
                </a:cubicBezTo>
                <a:close/>
                <a:moveTo>
                  <a:pt x="4624735" y="1691858"/>
                </a:moveTo>
                <a:cubicBezTo>
                  <a:pt x="4636196" y="1691858"/>
                  <a:pt x="4645487" y="1701077"/>
                  <a:pt x="4645487" y="1712448"/>
                </a:cubicBezTo>
                <a:cubicBezTo>
                  <a:pt x="4645487" y="1723820"/>
                  <a:pt x="4636196" y="1733039"/>
                  <a:pt x="4624735" y="1733039"/>
                </a:cubicBezTo>
                <a:cubicBezTo>
                  <a:pt x="4613265" y="1733039"/>
                  <a:pt x="4603974" y="1723820"/>
                  <a:pt x="4603974" y="1712448"/>
                </a:cubicBezTo>
                <a:cubicBezTo>
                  <a:pt x="4603974" y="1701077"/>
                  <a:pt x="4613265" y="1691858"/>
                  <a:pt x="4624735" y="1691858"/>
                </a:cubicBezTo>
                <a:close/>
                <a:moveTo>
                  <a:pt x="4561869" y="1691858"/>
                </a:moveTo>
                <a:cubicBezTo>
                  <a:pt x="4573330" y="1691858"/>
                  <a:pt x="4582621" y="1701077"/>
                  <a:pt x="4582621" y="1712448"/>
                </a:cubicBezTo>
                <a:cubicBezTo>
                  <a:pt x="4582621" y="1723820"/>
                  <a:pt x="4573330" y="1733039"/>
                  <a:pt x="4561869" y="1733039"/>
                </a:cubicBezTo>
                <a:cubicBezTo>
                  <a:pt x="4550399" y="1733039"/>
                  <a:pt x="4541108" y="1723820"/>
                  <a:pt x="4541108" y="1712448"/>
                </a:cubicBezTo>
                <a:cubicBezTo>
                  <a:pt x="4541108" y="1701077"/>
                  <a:pt x="4550399" y="1691858"/>
                  <a:pt x="4561869" y="1691858"/>
                </a:cubicBezTo>
                <a:close/>
                <a:moveTo>
                  <a:pt x="4498143" y="1691858"/>
                </a:moveTo>
                <a:cubicBezTo>
                  <a:pt x="4509604" y="1691858"/>
                  <a:pt x="4518895" y="1701077"/>
                  <a:pt x="4518895" y="1712448"/>
                </a:cubicBezTo>
                <a:cubicBezTo>
                  <a:pt x="4518895" y="1723820"/>
                  <a:pt x="4509604" y="1733039"/>
                  <a:pt x="4498143" y="1733039"/>
                </a:cubicBezTo>
                <a:cubicBezTo>
                  <a:pt x="4486673" y="1733039"/>
                  <a:pt x="4477382" y="1723820"/>
                  <a:pt x="4477382" y="1712448"/>
                </a:cubicBezTo>
                <a:cubicBezTo>
                  <a:pt x="4477382" y="1701077"/>
                  <a:pt x="4486673" y="1691858"/>
                  <a:pt x="4498143" y="1691858"/>
                </a:cubicBezTo>
                <a:close/>
                <a:moveTo>
                  <a:pt x="4435277" y="1691858"/>
                </a:moveTo>
                <a:cubicBezTo>
                  <a:pt x="4446738" y="1691858"/>
                  <a:pt x="4456029" y="1701077"/>
                  <a:pt x="4456029" y="1712448"/>
                </a:cubicBezTo>
                <a:cubicBezTo>
                  <a:pt x="4456029" y="1723820"/>
                  <a:pt x="4446738" y="1733039"/>
                  <a:pt x="4435277" y="1733039"/>
                </a:cubicBezTo>
                <a:cubicBezTo>
                  <a:pt x="4423807" y="1733039"/>
                  <a:pt x="4414516" y="1723820"/>
                  <a:pt x="4414516" y="1712448"/>
                </a:cubicBezTo>
                <a:cubicBezTo>
                  <a:pt x="4414516" y="1701077"/>
                  <a:pt x="4423807" y="1691858"/>
                  <a:pt x="4435277" y="1691858"/>
                </a:cubicBezTo>
                <a:close/>
                <a:moveTo>
                  <a:pt x="4371891" y="1691858"/>
                </a:moveTo>
                <a:cubicBezTo>
                  <a:pt x="4383352" y="1691858"/>
                  <a:pt x="4392643" y="1701077"/>
                  <a:pt x="4392643" y="1712448"/>
                </a:cubicBezTo>
                <a:cubicBezTo>
                  <a:pt x="4392643" y="1723820"/>
                  <a:pt x="4383352" y="1733039"/>
                  <a:pt x="4371891" y="1733039"/>
                </a:cubicBezTo>
                <a:cubicBezTo>
                  <a:pt x="4360421" y="1733039"/>
                  <a:pt x="4351130" y="1723820"/>
                  <a:pt x="4351130" y="1712448"/>
                </a:cubicBezTo>
                <a:cubicBezTo>
                  <a:pt x="4351130" y="1701077"/>
                  <a:pt x="4360421" y="1691858"/>
                  <a:pt x="4371891" y="1691858"/>
                </a:cubicBezTo>
                <a:close/>
                <a:moveTo>
                  <a:pt x="4309026" y="1691858"/>
                </a:moveTo>
                <a:cubicBezTo>
                  <a:pt x="4320487" y="1691858"/>
                  <a:pt x="4329778" y="1701077"/>
                  <a:pt x="4329778" y="1712448"/>
                </a:cubicBezTo>
                <a:cubicBezTo>
                  <a:pt x="4329778" y="1723820"/>
                  <a:pt x="4320487" y="1733039"/>
                  <a:pt x="4309026" y="1733039"/>
                </a:cubicBezTo>
                <a:cubicBezTo>
                  <a:pt x="4297556" y="1733039"/>
                  <a:pt x="4288265" y="1723820"/>
                  <a:pt x="4288265" y="1712448"/>
                </a:cubicBezTo>
                <a:cubicBezTo>
                  <a:pt x="4288265" y="1701077"/>
                  <a:pt x="4297556" y="1691858"/>
                  <a:pt x="4309026" y="1691858"/>
                </a:cubicBezTo>
                <a:close/>
                <a:moveTo>
                  <a:pt x="4245299" y="1691858"/>
                </a:moveTo>
                <a:cubicBezTo>
                  <a:pt x="4256760" y="1691858"/>
                  <a:pt x="4266051" y="1701077"/>
                  <a:pt x="4266051" y="1712448"/>
                </a:cubicBezTo>
                <a:cubicBezTo>
                  <a:pt x="4266051" y="1723820"/>
                  <a:pt x="4256760" y="1733039"/>
                  <a:pt x="4245299" y="1733039"/>
                </a:cubicBezTo>
                <a:cubicBezTo>
                  <a:pt x="4233829" y="1733039"/>
                  <a:pt x="4224538" y="1723820"/>
                  <a:pt x="4224538" y="1712448"/>
                </a:cubicBezTo>
                <a:cubicBezTo>
                  <a:pt x="4224538" y="1701077"/>
                  <a:pt x="4233829" y="1691858"/>
                  <a:pt x="4245299" y="1691858"/>
                </a:cubicBezTo>
                <a:close/>
                <a:moveTo>
                  <a:pt x="4119307" y="1691858"/>
                </a:moveTo>
                <a:cubicBezTo>
                  <a:pt x="4130768" y="1691858"/>
                  <a:pt x="4140059" y="1701077"/>
                  <a:pt x="4140059" y="1712448"/>
                </a:cubicBezTo>
                <a:cubicBezTo>
                  <a:pt x="4140059" y="1723820"/>
                  <a:pt x="4130768" y="1733039"/>
                  <a:pt x="4119307" y="1733039"/>
                </a:cubicBezTo>
                <a:cubicBezTo>
                  <a:pt x="4107837" y="1733039"/>
                  <a:pt x="4098546" y="1723820"/>
                  <a:pt x="4098546" y="1712448"/>
                </a:cubicBezTo>
                <a:cubicBezTo>
                  <a:pt x="4098546" y="1701077"/>
                  <a:pt x="4107837" y="1691858"/>
                  <a:pt x="4119307" y="1691858"/>
                </a:cubicBezTo>
                <a:close/>
                <a:moveTo>
                  <a:pt x="4056522" y="1691858"/>
                </a:moveTo>
                <a:cubicBezTo>
                  <a:pt x="4067983" y="1691858"/>
                  <a:pt x="4077274" y="1701077"/>
                  <a:pt x="4077274" y="1712448"/>
                </a:cubicBezTo>
                <a:cubicBezTo>
                  <a:pt x="4077274" y="1723820"/>
                  <a:pt x="4067983" y="1733039"/>
                  <a:pt x="4056522" y="1733039"/>
                </a:cubicBezTo>
                <a:cubicBezTo>
                  <a:pt x="4045052" y="1733039"/>
                  <a:pt x="4035761" y="1723820"/>
                  <a:pt x="4035761" y="1712448"/>
                </a:cubicBezTo>
                <a:cubicBezTo>
                  <a:pt x="4035761" y="1701077"/>
                  <a:pt x="4045052" y="1691858"/>
                  <a:pt x="4056522" y="1691858"/>
                </a:cubicBezTo>
                <a:close/>
                <a:moveTo>
                  <a:pt x="3992715" y="1691858"/>
                </a:moveTo>
                <a:cubicBezTo>
                  <a:pt x="4004176" y="1691858"/>
                  <a:pt x="4013467" y="1701077"/>
                  <a:pt x="4013467" y="1712448"/>
                </a:cubicBezTo>
                <a:cubicBezTo>
                  <a:pt x="4013467" y="1723820"/>
                  <a:pt x="4004176" y="1733039"/>
                  <a:pt x="3992715" y="1733039"/>
                </a:cubicBezTo>
                <a:cubicBezTo>
                  <a:pt x="3981245" y="1733039"/>
                  <a:pt x="3971954" y="1723820"/>
                  <a:pt x="3971954" y="1712448"/>
                </a:cubicBezTo>
                <a:cubicBezTo>
                  <a:pt x="3971954" y="1701077"/>
                  <a:pt x="3981245" y="1691858"/>
                  <a:pt x="3992715" y="1691858"/>
                </a:cubicBezTo>
                <a:close/>
                <a:moveTo>
                  <a:pt x="3929840" y="1691858"/>
                </a:moveTo>
                <a:cubicBezTo>
                  <a:pt x="3941301" y="1691858"/>
                  <a:pt x="3950592" y="1701077"/>
                  <a:pt x="3950592" y="1712448"/>
                </a:cubicBezTo>
                <a:cubicBezTo>
                  <a:pt x="3950592" y="1723820"/>
                  <a:pt x="3941301" y="1733039"/>
                  <a:pt x="3929840" y="1733039"/>
                </a:cubicBezTo>
                <a:cubicBezTo>
                  <a:pt x="3918370" y="1733039"/>
                  <a:pt x="3909079" y="1723820"/>
                  <a:pt x="3909079" y="1712448"/>
                </a:cubicBezTo>
                <a:cubicBezTo>
                  <a:pt x="3909079" y="1701077"/>
                  <a:pt x="3918370" y="1691858"/>
                  <a:pt x="3929840" y="1691858"/>
                </a:cubicBezTo>
                <a:close/>
                <a:moveTo>
                  <a:pt x="3367950" y="1691437"/>
                </a:moveTo>
                <a:cubicBezTo>
                  <a:pt x="3379411" y="1691437"/>
                  <a:pt x="3388702" y="1700656"/>
                  <a:pt x="3388702" y="1712027"/>
                </a:cubicBezTo>
                <a:cubicBezTo>
                  <a:pt x="3388702" y="1723399"/>
                  <a:pt x="3379411" y="1732618"/>
                  <a:pt x="3367950" y="1732618"/>
                </a:cubicBezTo>
                <a:cubicBezTo>
                  <a:pt x="3356480" y="1732618"/>
                  <a:pt x="3347189" y="1723399"/>
                  <a:pt x="3347189" y="1712027"/>
                </a:cubicBezTo>
                <a:cubicBezTo>
                  <a:pt x="3347189" y="1700656"/>
                  <a:pt x="3356480" y="1691437"/>
                  <a:pt x="3367950" y="1691437"/>
                </a:cubicBezTo>
                <a:close/>
                <a:moveTo>
                  <a:pt x="3305085" y="1691437"/>
                </a:moveTo>
                <a:cubicBezTo>
                  <a:pt x="3316546" y="1691437"/>
                  <a:pt x="3325837" y="1700656"/>
                  <a:pt x="3325837" y="1712027"/>
                </a:cubicBezTo>
                <a:cubicBezTo>
                  <a:pt x="3325837" y="1723399"/>
                  <a:pt x="3316546" y="1732618"/>
                  <a:pt x="3305085" y="1732618"/>
                </a:cubicBezTo>
                <a:cubicBezTo>
                  <a:pt x="3293615" y="1732618"/>
                  <a:pt x="3284324" y="1723399"/>
                  <a:pt x="3284324" y="1712027"/>
                </a:cubicBezTo>
                <a:cubicBezTo>
                  <a:pt x="3284324" y="1700656"/>
                  <a:pt x="3293615" y="1691437"/>
                  <a:pt x="3305085" y="1691437"/>
                </a:cubicBezTo>
                <a:close/>
                <a:moveTo>
                  <a:pt x="3241358" y="1691437"/>
                </a:moveTo>
                <a:cubicBezTo>
                  <a:pt x="3252819" y="1691437"/>
                  <a:pt x="3262110" y="1700656"/>
                  <a:pt x="3262110" y="1712027"/>
                </a:cubicBezTo>
                <a:cubicBezTo>
                  <a:pt x="3262110" y="1723399"/>
                  <a:pt x="3252819" y="1732618"/>
                  <a:pt x="3241358" y="1732618"/>
                </a:cubicBezTo>
                <a:cubicBezTo>
                  <a:pt x="3229888" y="1732618"/>
                  <a:pt x="3220597" y="1723399"/>
                  <a:pt x="3220597" y="1712027"/>
                </a:cubicBezTo>
                <a:cubicBezTo>
                  <a:pt x="3220597" y="1700656"/>
                  <a:pt x="3229888" y="1691437"/>
                  <a:pt x="3241358" y="1691437"/>
                </a:cubicBezTo>
                <a:close/>
                <a:moveTo>
                  <a:pt x="2736181" y="1691437"/>
                </a:moveTo>
                <a:cubicBezTo>
                  <a:pt x="2747642" y="1691437"/>
                  <a:pt x="2756933" y="1700656"/>
                  <a:pt x="2756933" y="1712027"/>
                </a:cubicBezTo>
                <a:cubicBezTo>
                  <a:pt x="2756933" y="1723399"/>
                  <a:pt x="2747642" y="1732618"/>
                  <a:pt x="2736181" y="1732618"/>
                </a:cubicBezTo>
                <a:cubicBezTo>
                  <a:pt x="2724711" y="1732618"/>
                  <a:pt x="2715420" y="1723399"/>
                  <a:pt x="2715420" y="1712027"/>
                </a:cubicBezTo>
                <a:cubicBezTo>
                  <a:pt x="2715420" y="1700656"/>
                  <a:pt x="2724711" y="1691437"/>
                  <a:pt x="2736181" y="1691437"/>
                </a:cubicBezTo>
                <a:close/>
                <a:moveTo>
                  <a:pt x="2673396" y="1691437"/>
                </a:moveTo>
                <a:cubicBezTo>
                  <a:pt x="2684857" y="1691437"/>
                  <a:pt x="2694148" y="1700656"/>
                  <a:pt x="2694148" y="1712027"/>
                </a:cubicBezTo>
                <a:cubicBezTo>
                  <a:pt x="2694148" y="1723399"/>
                  <a:pt x="2684857" y="1732618"/>
                  <a:pt x="2673396" y="1732618"/>
                </a:cubicBezTo>
                <a:cubicBezTo>
                  <a:pt x="2661926" y="1732618"/>
                  <a:pt x="2652635" y="1723399"/>
                  <a:pt x="2652635" y="1712027"/>
                </a:cubicBezTo>
                <a:cubicBezTo>
                  <a:pt x="2652635" y="1700656"/>
                  <a:pt x="2661926" y="1691437"/>
                  <a:pt x="2673396" y="1691437"/>
                </a:cubicBezTo>
                <a:close/>
                <a:moveTo>
                  <a:pt x="2610190" y="1691437"/>
                </a:moveTo>
                <a:cubicBezTo>
                  <a:pt x="2621651" y="1691437"/>
                  <a:pt x="2630942" y="1700656"/>
                  <a:pt x="2630942" y="1712027"/>
                </a:cubicBezTo>
                <a:cubicBezTo>
                  <a:pt x="2630942" y="1723399"/>
                  <a:pt x="2621651" y="1732618"/>
                  <a:pt x="2610190" y="1732618"/>
                </a:cubicBezTo>
                <a:cubicBezTo>
                  <a:pt x="2598720" y="1732618"/>
                  <a:pt x="2589429" y="1723399"/>
                  <a:pt x="2589429" y="1712027"/>
                </a:cubicBezTo>
                <a:cubicBezTo>
                  <a:pt x="2589429" y="1700656"/>
                  <a:pt x="2598720" y="1691437"/>
                  <a:pt x="2610190" y="1691437"/>
                </a:cubicBezTo>
                <a:close/>
                <a:moveTo>
                  <a:pt x="2547405" y="1691437"/>
                </a:moveTo>
                <a:cubicBezTo>
                  <a:pt x="2558866" y="1691437"/>
                  <a:pt x="2568157" y="1700656"/>
                  <a:pt x="2568157" y="1712027"/>
                </a:cubicBezTo>
                <a:cubicBezTo>
                  <a:pt x="2568157" y="1723399"/>
                  <a:pt x="2558866" y="1732618"/>
                  <a:pt x="2547405" y="1732618"/>
                </a:cubicBezTo>
                <a:cubicBezTo>
                  <a:pt x="2535935" y="1732618"/>
                  <a:pt x="2526644" y="1723399"/>
                  <a:pt x="2526644" y="1712027"/>
                </a:cubicBezTo>
                <a:cubicBezTo>
                  <a:pt x="2526644" y="1700656"/>
                  <a:pt x="2535935" y="1691437"/>
                  <a:pt x="2547405" y="1691437"/>
                </a:cubicBezTo>
                <a:close/>
                <a:moveTo>
                  <a:pt x="2230835" y="1691437"/>
                </a:moveTo>
                <a:cubicBezTo>
                  <a:pt x="2242296" y="1691437"/>
                  <a:pt x="2251587" y="1700656"/>
                  <a:pt x="2251587" y="1712027"/>
                </a:cubicBezTo>
                <a:cubicBezTo>
                  <a:pt x="2251587" y="1723399"/>
                  <a:pt x="2242296" y="1732618"/>
                  <a:pt x="2230835" y="1732618"/>
                </a:cubicBezTo>
                <a:cubicBezTo>
                  <a:pt x="2219365" y="1732618"/>
                  <a:pt x="2210074" y="1723399"/>
                  <a:pt x="2210074" y="1712027"/>
                </a:cubicBezTo>
                <a:cubicBezTo>
                  <a:pt x="2210074" y="1700656"/>
                  <a:pt x="2219365" y="1691437"/>
                  <a:pt x="2230835" y="1691437"/>
                </a:cubicBezTo>
                <a:close/>
                <a:moveTo>
                  <a:pt x="2167879" y="1691437"/>
                </a:moveTo>
                <a:cubicBezTo>
                  <a:pt x="2179340" y="1691437"/>
                  <a:pt x="2188631" y="1700656"/>
                  <a:pt x="2188631" y="1712027"/>
                </a:cubicBezTo>
                <a:cubicBezTo>
                  <a:pt x="2188631" y="1723399"/>
                  <a:pt x="2179340" y="1732618"/>
                  <a:pt x="2167879" y="1732618"/>
                </a:cubicBezTo>
                <a:cubicBezTo>
                  <a:pt x="2156409" y="1732618"/>
                  <a:pt x="2147118" y="1723399"/>
                  <a:pt x="2147118" y="1712027"/>
                </a:cubicBezTo>
                <a:cubicBezTo>
                  <a:pt x="2147118" y="1700656"/>
                  <a:pt x="2156409" y="1691437"/>
                  <a:pt x="2167879" y="1691437"/>
                </a:cubicBezTo>
                <a:close/>
                <a:moveTo>
                  <a:pt x="2104753" y="1691437"/>
                </a:moveTo>
                <a:cubicBezTo>
                  <a:pt x="2116214" y="1691437"/>
                  <a:pt x="2125505" y="1700656"/>
                  <a:pt x="2125505" y="1712027"/>
                </a:cubicBezTo>
                <a:cubicBezTo>
                  <a:pt x="2125505" y="1723399"/>
                  <a:pt x="2116214" y="1732618"/>
                  <a:pt x="2104753" y="1732618"/>
                </a:cubicBezTo>
                <a:cubicBezTo>
                  <a:pt x="2093283" y="1732618"/>
                  <a:pt x="2083992" y="1723399"/>
                  <a:pt x="2083992" y="1712027"/>
                </a:cubicBezTo>
                <a:cubicBezTo>
                  <a:pt x="2083992" y="1700656"/>
                  <a:pt x="2093283" y="1691437"/>
                  <a:pt x="2104753" y="1691437"/>
                </a:cubicBezTo>
                <a:close/>
                <a:moveTo>
                  <a:pt x="2041968" y="1691437"/>
                </a:moveTo>
                <a:cubicBezTo>
                  <a:pt x="2053429" y="1691437"/>
                  <a:pt x="2062720" y="1700656"/>
                  <a:pt x="2062720" y="1712027"/>
                </a:cubicBezTo>
                <a:cubicBezTo>
                  <a:pt x="2062720" y="1723399"/>
                  <a:pt x="2053429" y="1732618"/>
                  <a:pt x="2041968" y="1732618"/>
                </a:cubicBezTo>
                <a:cubicBezTo>
                  <a:pt x="2030498" y="1732618"/>
                  <a:pt x="2021207" y="1723399"/>
                  <a:pt x="2021207" y="1712027"/>
                </a:cubicBezTo>
                <a:cubicBezTo>
                  <a:pt x="2021207" y="1700656"/>
                  <a:pt x="2030498" y="1691437"/>
                  <a:pt x="2041968" y="1691437"/>
                </a:cubicBezTo>
                <a:close/>
                <a:moveTo>
                  <a:pt x="1978251" y="1691437"/>
                </a:moveTo>
                <a:cubicBezTo>
                  <a:pt x="1989712" y="1691437"/>
                  <a:pt x="1999003" y="1700656"/>
                  <a:pt x="1999003" y="1712027"/>
                </a:cubicBezTo>
                <a:cubicBezTo>
                  <a:pt x="1999003" y="1723399"/>
                  <a:pt x="1989712" y="1732618"/>
                  <a:pt x="1978251" y="1732618"/>
                </a:cubicBezTo>
                <a:cubicBezTo>
                  <a:pt x="1966781" y="1732618"/>
                  <a:pt x="1957490" y="1723399"/>
                  <a:pt x="1957490" y="1712027"/>
                </a:cubicBezTo>
                <a:cubicBezTo>
                  <a:pt x="1957490" y="1700656"/>
                  <a:pt x="1966781" y="1691437"/>
                  <a:pt x="1978251" y="1691437"/>
                </a:cubicBezTo>
                <a:close/>
                <a:moveTo>
                  <a:pt x="1852170" y="1691437"/>
                </a:moveTo>
                <a:cubicBezTo>
                  <a:pt x="1863631" y="1691437"/>
                  <a:pt x="1872922" y="1700656"/>
                  <a:pt x="1872922" y="1712027"/>
                </a:cubicBezTo>
                <a:cubicBezTo>
                  <a:pt x="1872922" y="1723399"/>
                  <a:pt x="1863631" y="1732618"/>
                  <a:pt x="1852170" y="1732618"/>
                </a:cubicBezTo>
                <a:cubicBezTo>
                  <a:pt x="1840700" y="1732618"/>
                  <a:pt x="1831409" y="1723399"/>
                  <a:pt x="1831409" y="1712027"/>
                </a:cubicBezTo>
                <a:cubicBezTo>
                  <a:pt x="1831409" y="1700656"/>
                  <a:pt x="1840700" y="1691437"/>
                  <a:pt x="1852170" y="1691437"/>
                </a:cubicBezTo>
                <a:close/>
                <a:moveTo>
                  <a:pt x="1789385" y="1691437"/>
                </a:moveTo>
                <a:cubicBezTo>
                  <a:pt x="1800846" y="1691437"/>
                  <a:pt x="1810137" y="1700656"/>
                  <a:pt x="1810137" y="1712027"/>
                </a:cubicBezTo>
                <a:cubicBezTo>
                  <a:pt x="1810137" y="1723399"/>
                  <a:pt x="1800846" y="1732618"/>
                  <a:pt x="1789385" y="1732618"/>
                </a:cubicBezTo>
                <a:cubicBezTo>
                  <a:pt x="1777915" y="1732618"/>
                  <a:pt x="1768624" y="1723399"/>
                  <a:pt x="1768624" y="1712027"/>
                </a:cubicBezTo>
                <a:cubicBezTo>
                  <a:pt x="1768624" y="1700656"/>
                  <a:pt x="1777915" y="1691437"/>
                  <a:pt x="1789385" y="1691437"/>
                </a:cubicBezTo>
                <a:close/>
                <a:moveTo>
                  <a:pt x="1725577" y="1691437"/>
                </a:moveTo>
                <a:cubicBezTo>
                  <a:pt x="1737038" y="1691437"/>
                  <a:pt x="1746329" y="1700656"/>
                  <a:pt x="1746329" y="1712027"/>
                </a:cubicBezTo>
                <a:cubicBezTo>
                  <a:pt x="1746329" y="1723399"/>
                  <a:pt x="1737038" y="1732618"/>
                  <a:pt x="1725577" y="1732618"/>
                </a:cubicBezTo>
                <a:cubicBezTo>
                  <a:pt x="1714107" y="1732618"/>
                  <a:pt x="1704816" y="1723399"/>
                  <a:pt x="1704816" y="1712027"/>
                </a:cubicBezTo>
                <a:cubicBezTo>
                  <a:pt x="1704816" y="1700656"/>
                  <a:pt x="1714107" y="1691437"/>
                  <a:pt x="1725577" y="1691437"/>
                </a:cubicBezTo>
                <a:close/>
                <a:moveTo>
                  <a:pt x="1662792" y="1691437"/>
                </a:moveTo>
                <a:cubicBezTo>
                  <a:pt x="1674253" y="1691437"/>
                  <a:pt x="1683544" y="1700656"/>
                  <a:pt x="1683544" y="1712027"/>
                </a:cubicBezTo>
                <a:cubicBezTo>
                  <a:pt x="1683544" y="1723399"/>
                  <a:pt x="1674253" y="1732618"/>
                  <a:pt x="1662792" y="1732618"/>
                </a:cubicBezTo>
                <a:cubicBezTo>
                  <a:pt x="1651322" y="1732618"/>
                  <a:pt x="1642031" y="1723399"/>
                  <a:pt x="1642031" y="1712027"/>
                </a:cubicBezTo>
                <a:cubicBezTo>
                  <a:pt x="1642031" y="1700656"/>
                  <a:pt x="1651322" y="1691437"/>
                  <a:pt x="1662792" y="1691437"/>
                </a:cubicBezTo>
                <a:close/>
                <a:moveTo>
                  <a:pt x="1599577" y="1691437"/>
                </a:moveTo>
                <a:cubicBezTo>
                  <a:pt x="1611038" y="1691437"/>
                  <a:pt x="1620329" y="1700656"/>
                  <a:pt x="1620329" y="1712027"/>
                </a:cubicBezTo>
                <a:cubicBezTo>
                  <a:pt x="1620329" y="1723399"/>
                  <a:pt x="1611038" y="1732618"/>
                  <a:pt x="1599577" y="1732618"/>
                </a:cubicBezTo>
                <a:cubicBezTo>
                  <a:pt x="1588107" y="1732618"/>
                  <a:pt x="1578816" y="1723399"/>
                  <a:pt x="1578816" y="1712027"/>
                </a:cubicBezTo>
                <a:cubicBezTo>
                  <a:pt x="1578816" y="1700656"/>
                  <a:pt x="1588107" y="1691437"/>
                  <a:pt x="1599577" y="1691437"/>
                </a:cubicBezTo>
                <a:close/>
                <a:moveTo>
                  <a:pt x="1536801" y="1691437"/>
                </a:moveTo>
                <a:cubicBezTo>
                  <a:pt x="1548262" y="1691437"/>
                  <a:pt x="1557553" y="1700656"/>
                  <a:pt x="1557553" y="1712027"/>
                </a:cubicBezTo>
                <a:cubicBezTo>
                  <a:pt x="1557553" y="1723399"/>
                  <a:pt x="1548262" y="1732618"/>
                  <a:pt x="1536801" y="1732618"/>
                </a:cubicBezTo>
                <a:cubicBezTo>
                  <a:pt x="1525331" y="1732618"/>
                  <a:pt x="1516040" y="1723399"/>
                  <a:pt x="1516040" y="1712027"/>
                </a:cubicBezTo>
                <a:cubicBezTo>
                  <a:pt x="1516040" y="1700656"/>
                  <a:pt x="1525331" y="1691437"/>
                  <a:pt x="1536801" y="1691437"/>
                </a:cubicBezTo>
                <a:close/>
                <a:moveTo>
                  <a:pt x="1473074" y="1691437"/>
                </a:moveTo>
                <a:cubicBezTo>
                  <a:pt x="1484535" y="1691437"/>
                  <a:pt x="1493826" y="1700656"/>
                  <a:pt x="1493826" y="1712027"/>
                </a:cubicBezTo>
                <a:cubicBezTo>
                  <a:pt x="1493826" y="1723399"/>
                  <a:pt x="1484535" y="1732618"/>
                  <a:pt x="1473074" y="1732618"/>
                </a:cubicBezTo>
                <a:cubicBezTo>
                  <a:pt x="1461604" y="1732618"/>
                  <a:pt x="1452313" y="1723399"/>
                  <a:pt x="1452313" y="1712027"/>
                </a:cubicBezTo>
                <a:cubicBezTo>
                  <a:pt x="1452313" y="1700656"/>
                  <a:pt x="1461604" y="1691437"/>
                  <a:pt x="1473074" y="1691437"/>
                </a:cubicBezTo>
                <a:close/>
                <a:moveTo>
                  <a:pt x="1410200" y="1691437"/>
                </a:moveTo>
                <a:cubicBezTo>
                  <a:pt x="1421661" y="1691437"/>
                  <a:pt x="1430952" y="1700656"/>
                  <a:pt x="1430952" y="1712027"/>
                </a:cubicBezTo>
                <a:cubicBezTo>
                  <a:pt x="1430952" y="1723399"/>
                  <a:pt x="1421661" y="1732618"/>
                  <a:pt x="1410200" y="1732618"/>
                </a:cubicBezTo>
                <a:cubicBezTo>
                  <a:pt x="1398730" y="1732618"/>
                  <a:pt x="1389439" y="1723399"/>
                  <a:pt x="1389439" y="1712027"/>
                </a:cubicBezTo>
                <a:cubicBezTo>
                  <a:pt x="1389439" y="1700656"/>
                  <a:pt x="1398730" y="1691437"/>
                  <a:pt x="1410200" y="1691437"/>
                </a:cubicBezTo>
                <a:close/>
                <a:moveTo>
                  <a:pt x="1346733" y="1691437"/>
                </a:moveTo>
                <a:cubicBezTo>
                  <a:pt x="1358194" y="1691437"/>
                  <a:pt x="1367485" y="1700656"/>
                  <a:pt x="1367485" y="1712027"/>
                </a:cubicBezTo>
                <a:cubicBezTo>
                  <a:pt x="1367485" y="1723399"/>
                  <a:pt x="1358194" y="1732618"/>
                  <a:pt x="1346733" y="1732618"/>
                </a:cubicBezTo>
                <a:cubicBezTo>
                  <a:pt x="1335263" y="1732618"/>
                  <a:pt x="1325972" y="1723399"/>
                  <a:pt x="1325972" y="1712027"/>
                </a:cubicBezTo>
                <a:cubicBezTo>
                  <a:pt x="1325972" y="1700656"/>
                  <a:pt x="1335263" y="1691437"/>
                  <a:pt x="1346733" y="1691437"/>
                </a:cubicBezTo>
                <a:close/>
                <a:moveTo>
                  <a:pt x="1283957" y="1691437"/>
                </a:moveTo>
                <a:cubicBezTo>
                  <a:pt x="1295418" y="1691437"/>
                  <a:pt x="1304709" y="1700656"/>
                  <a:pt x="1304709" y="1712027"/>
                </a:cubicBezTo>
                <a:cubicBezTo>
                  <a:pt x="1304709" y="1723399"/>
                  <a:pt x="1295418" y="1732618"/>
                  <a:pt x="1283957" y="1732618"/>
                </a:cubicBezTo>
                <a:cubicBezTo>
                  <a:pt x="1272487" y="1732618"/>
                  <a:pt x="1263196" y="1723399"/>
                  <a:pt x="1263196" y="1712027"/>
                </a:cubicBezTo>
                <a:cubicBezTo>
                  <a:pt x="1263196" y="1700656"/>
                  <a:pt x="1272487" y="1691437"/>
                  <a:pt x="1283957" y="1691437"/>
                </a:cubicBezTo>
                <a:close/>
                <a:moveTo>
                  <a:pt x="1220230" y="1691437"/>
                </a:moveTo>
                <a:cubicBezTo>
                  <a:pt x="1231691" y="1691437"/>
                  <a:pt x="1240982" y="1700656"/>
                  <a:pt x="1240982" y="1712027"/>
                </a:cubicBezTo>
                <a:cubicBezTo>
                  <a:pt x="1240982" y="1723399"/>
                  <a:pt x="1231691" y="1732618"/>
                  <a:pt x="1220230" y="1732618"/>
                </a:cubicBezTo>
                <a:cubicBezTo>
                  <a:pt x="1208760" y="1732618"/>
                  <a:pt x="1199469" y="1723399"/>
                  <a:pt x="1199469" y="1712027"/>
                </a:cubicBezTo>
                <a:cubicBezTo>
                  <a:pt x="1199469" y="1700656"/>
                  <a:pt x="1208760" y="1691437"/>
                  <a:pt x="1220230" y="1691437"/>
                </a:cubicBezTo>
                <a:close/>
                <a:moveTo>
                  <a:pt x="1157356" y="1691437"/>
                </a:moveTo>
                <a:cubicBezTo>
                  <a:pt x="1168817" y="1691437"/>
                  <a:pt x="1178108" y="1700656"/>
                  <a:pt x="1178108" y="1712027"/>
                </a:cubicBezTo>
                <a:cubicBezTo>
                  <a:pt x="1178108" y="1723399"/>
                  <a:pt x="1168817" y="1732618"/>
                  <a:pt x="1157356" y="1732618"/>
                </a:cubicBezTo>
                <a:cubicBezTo>
                  <a:pt x="1145886" y="1732618"/>
                  <a:pt x="1136595" y="1723399"/>
                  <a:pt x="1136595" y="1712027"/>
                </a:cubicBezTo>
                <a:cubicBezTo>
                  <a:pt x="1136595" y="1700656"/>
                  <a:pt x="1145886" y="1691437"/>
                  <a:pt x="1157356" y="1691437"/>
                </a:cubicBezTo>
                <a:close/>
                <a:moveTo>
                  <a:pt x="1094149" y="1691437"/>
                </a:moveTo>
                <a:cubicBezTo>
                  <a:pt x="1105610" y="1691437"/>
                  <a:pt x="1114901" y="1700656"/>
                  <a:pt x="1114901" y="1712027"/>
                </a:cubicBezTo>
                <a:cubicBezTo>
                  <a:pt x="1114901" y="1723399"/>
                  <a:pt x="1105610" y="1732618"/>
                  <a:pt x="1094149" y="1732618"/>
                </a:cubicBezTo>
                <a:cubicBezTo>
                  <a:pt x="1082679" y="1732618"/>
                  <a:pt x="1073388" y="1723399"/>
                  <a:pt x="1073388" y="1712027"/>
                </a:cubicBezTo>
                <a:cubicBezTo>
                  <a:pt x="1073388" y="1700656"/>
                  <a:pt x="1082679" y="1691437"/>
                  <a:pt x="1094149" y="1691437"/>
                </a:cubicBezTo>
                <a:close/>
                <a:moveTo>
                  <a:pt x="1031364" y="1691437"/>
                </a:moveTo>
                <a:cubicBezTo>
                  <a:pt x="1042825" y="1691437"/>
                  <a:pt x="1052116" y="1700656"/>
                  <a:pt x="1052116" y="1712027"/>
                </a:cubicBezTo>
                <a:cubicBezTo>
                  <a:pt x="1052116" y="1723399"/>
                  <a:pt x="1042825" y="1732618"/>
                  <a:pt x="1031364" y="1732618"/>
                </a:cubicBezTo>
                <a:cubicBezTo>
                  <a:pt x="1019894" y="1732618"/>
                  <a:pt x="1010603" y="1723399"/>
                  <a:pt x="1010603" y="1712027"/>
                </a:cubicBezTo>
                <a:cubicBezTo>
                  <a:pt x="1010603" y="1700656"/>
                  <a:pt x="1019894" y="1691437"/>
                  <a:pt x="1031364" y="1691437"/>
                </a:cubicBezTo>
                <a:close/>
                <a:moveTo>
                  <a:pt x="967557" y="1691437"/>
                </a:moveTo>
                <a:cubicBezTo>
                  <a:pt x="979018" y="1691437"/>
                  <a:pt x="988309" y="1700656"/>
                  <a:pt x="988309" y="1712027"/>
                </a:cubicBezTo>
                <a:cubicBezTo>
                  <a:pt x="988309" y="1723399"/>
                  <a:pt x="979018" y="1732618"/>
                  <a:pt x="967557" y="1732618"/>
                </a:cubicBezTo>
                <a:cubicBezTo>
                  <a:pt x="956087" y="1732618"/>
                  <a:pt x="946796" y="1723399"/>
                  <a:pt x="946796" y="1712027"/>
                </a:cubicBezTo>
                <a:cubicBezTo>
                  <a:pt x="946796" y="1700656"/>
                  <a:pt x="956087" y="1691437"/>
                  <a:pt x="967557" y="1691437"/>
                </a:cubicBezTo>
                <a:close/>
                <a:moveTo>
                  <a:pt x="904772" y="1691437"/>
                </a:moveTo>
                <a:cubicBezTo>
                  <a:pt x="916233" y="1691437"/>
                  <a:pt x="925524" y="1700656"/>
                  <a:pt x="925524" y="1712027"/>
                </a:cubicBezTo>
                <a:cubicBezTo>
                  <a:pt x="925524" y="1723399"/>
                  <a:pt x="916233" y="1732618"/>
                  <a:pt x="904772" y="1732618"/>
                </a:cubicBezTo>
                <a:cubicBezTo>
                  <a:pt x="893302" y="1732618"/>
                  <a:pt x="884011" y="1723399"/>
                  <a:pt x="884011" y="1712027"/>
                </a:cubicBezTo>
                <a:cubicBezTo>
                  <a:pt x="884011" y="1700656"/>
                  <a:pt x="893302" y="1691437"/>
                  <a:pt x="904772" y="1691437"/>
                </a:cubicBezTo>
                <a:close/>
                <a:moveTo>
                  <a:pt x="841565" y="1691437"/>
                </a:moveTo>
                <a:cubicBezTo>
                  <a:pt x="853026" y="1691437"/>
                  <a:pt x="862317" y="1700656"/>
                  <a:pt x="862317" y="1712027"/>
                </a:cubicBezTo>
                <a:cubicBezTo>
                  <a:pt x="862317" y="1723399"/>
                  <a:pt x="853026" y="1732618"/>
                  <a:pt x="841565" y="1732618"/>
                </a:cubicBezTo>
                <a:cubicBezTo>
                  <a:pt x="830095" y="1732618"/>
                  <a:pt x="820804" y="1723399"/>
                  <a:pt x="820804" y="1712027"/>
                </a:cubicBezTo>
                <a:cubicBezTo>
                  <a:pt x="820804" y="1700656"/>
                  <a:pt x="830095" y="1691437"/>
                  <a:pt x="841565" y="1691437"/>
                </a:cubicBezTo>
                <a:close/>
                <a:moveTo>
                  <a:pt x="778780" y="1691437"/>
                </a:moveTo>
                <a:cubicBezTo>
                  <a:pt x="790241" y="1691437"/>
                  <a:pt x="799532" y="1700656"/>
                  <a:pt x="799532" y="1712027"/>
                </a:cubicBezTo>
                <a:cubicBezTo>
                  <a:pt x="799532" y="1723399"/>
                  <a:pt x="790241" y="1732618"/>
                  <a:pt x="778780" y="1732618"/>
                </a:cubicBezTo>
                <a:cubicBezTo>
                  <a:pt x="767310" y="1732618"/>
                  <a:pt x="758019" y="1723399"/>
                  <a:pt x="758019" y="1712027"/>
                </a:cubicBezTo>
                <a:cubicBezTo>
                  <a:pt x="758019" y="1700656"/>
                  <a:pt x="767310" y="1691437"/>
                  <a:pt x="778780" y="1691437"/>
                </a:cubicBezTo>
                <a:close/>
                <a:moveTo>
                  <a:pt x="715054" y="1691437"/>
                </a:moveTo>
                <a:cubicBezTo>
                  <a:pt x="726515" y="1691437"/>
                  <a:pt x="735806" y="1700656"/>
                  <a:pt x="735806" y="1712027"/>
                </a:cubicBezTo>
                <a:cubicBezTo>
                  <a:pt x="735806" y="1723399"/>
                  <a:pt x="726515" y="1732618"/>
                  <a:pt x="715054" y="1732618"/>
                </a:cubicBezTo>
                <a:cubicBezTo>
                  <a:pt x="703584" y="1732618"/>
                  <a:pt x="694293" y="1723399"/>
                  <a:pt x="694293" y="1712027"/>
                </a:cubicBezTo>
                <a:cubicBezTo>
                  <a:pt x="694293" y="1700656"/>
                  <a:pt x="703584" y="1691437"/>
                  <a:pt x="715054" y="1691437"/>
                </a:cubicBezTo>
                <a:close/>
                <a:moveTo>
                  <a:pt x="652188" y="1691437"/>
                </a:moveTo>
                <a:cubicBezTo>
                  <a:pt x="663649" y="1691437"/>
                  <a:pt x="672940" y="1700656"/>
                  <a:pt x="672940" y="1712027"/>
                </a:cubicBezTo>
                <a:cubicBezTo>
                  <a:pt x="672940" y="1723399"/>
                  <a:pt x="663649" y="1732618"/>
                  <a:pt x="652188" y="1732618"/>
                </a:cubicBezTo>
                <a:cubicBezTo>
                  <a:pt x="640718" y="1732618"/>
                  <a:pt x="631427" y="1723399"/>
                  <a:pt x="631427" y="1712027"/>
                </a:cubicBezTo>
                <a:cubicBezTo>
                  <a:pt x="631427" y="1700656"/>
                  <a:pt x="640718" y="1691437"/>
                  <a:pt x="652188" y="1691437"/>
                </a:cubicBezTo>
                <a:close/>
                <a:moveTo>
                  <a:pt x="589062" y="1691437"/>
                </a:moveTo>
                <a:cubicBezTo>
                  <a:pt x="600523" y="1691437"/>
                  <a:pt x="609814" y="1700656"/>
                  <a:pt x="609814" y="1712027"/>
                </a:cubicBezTo>
                <a:cubicBezTo>
                  <a:pt x="609814" y="1723399"/>
                  <a:pt x="600523" y="1732618"/>
                  <a:pt x="589062" y="1732618"/>
                </a:cubicBezTo>
                <a:cubicBezTo>
                  <a:pt x="577592" y="1732618"/>
                  <a:pt x="568301" y="1723399"/>
                  <a:pt x="568301" y="1712027"/>
                </a:cubicBezTo>
                <a:cubicBezTo>
                  <a:pt x="568301" y="1700656"/>
                  <a:pt x="577592" y="1691437"/>
                  <a:pt x="589062" y="1691437"/>
                </a:cubicBezTo>
                <a:close/>
                <a:moveTo>
                  <a:pt x="526188" y="1691437"/>
                </a:moveTo>
                <a:cubicBezTo>
                  <a:pt x="537649" y="1691437"/>
                  <a:pt x="546940" y="1700656"/>
                  <a:pt x="546940" y="1712027"/>
                </a:cubicBezTo>
                <a:cubicBezTo>
                  <a:pt x="546940" y="1723399"/>
                  <a:pt x="537649" y="1732618"/>
                  <a:pt x="526188" y="1732618"/>
                </a:cubicBezTo>
                <a:cubicBezTo>
                  <a:pt x="514718" y="1732618"/>
                  <a:pt x="505427" y="1723399"/>
                  <a:pt x="505427" y="1712027"/>
                </a:cubicBezTo>
                <a:cubicBezTo>
                  <a:pt x="505427" y="1700656"/>
                  <a:pt x="514718" y="1691437"/>
                  <a:pt x="526188" y="1691437"/>
                </a:cubicBezTo>
                <a:close/>
                <a:moveTo>
                  <a:pt x="462470" y="1691437"/>
                </a:moveTo>
                <a:cubicBezTo>
                  <a:pt x="473931" y="1691437"/>
                  <a:pt x="483222" y="1700656"/>
                  <a:pt x="483222" y="1712027"/>
                </a:cubicBezTo>
                <a:cubicBezTo>
                  <a:pt x="483222" y="1723399"/>
                  <a:pt x="473931" y="1732618"/>
                  <a:pt x="462470" y="1732618"/>
                </a:cubicBezTo>
                <a:cubicBezTo>
                  <a:pt x="451000" y="1732618"/>
                  <a:pt x="441709" y="1723399"/>
                  <a:pt x="441709" y="1712027"/>
                </a:cubicBezTo>
                <a:cubicBezTo>
                  <a:pt x="441709" y="1700656"/>
                  <a:pt x="451000" y="1691437"/>
                  <a:pt x="462470" y="1691437"/>
                </a:cubicBezTo>
                <a:close/>
                <a:moveTo>
                  <a:pt x="399595" y="1691437"/>
                </a:moveTo>
                <a:cubicBezTo>
                  <a:pt x="411056" y="1691437"/>
                  <a:pt x="420347" y="1700656"/>
                  <a:pt x="420347" y="1712027"/>
                </a:cubicBezTo>
                <a:cubicBezTo>
                  <a:pt x="420347" y="1723399"/>
                  <a:pt x="411056" y="1732618"/>
                  <a:pt x="399595" y="1732618"/>
                </a:cubicBezTo>
                <a:cubicBezTo>
                  <a:pt x="388125" y="1732618"/>
                  <a:pt x="378834" y="1723399"/>
                  <a:pt x="378834" y="1712027"/>
                </a:cubicBezTo>
                <a:cubicBezTo>
                  <a:pt x="378834" y="1700656"/>
                  <a:pt x="388125" y="1691437"/>
                  <a:pt x="399595" y="1691437"/>
                </a:cubicBezTo>
                <a:close/>
                <a:moveTo>
                  <a:pt x="336130" y="1691437"/>
                </a:moveTo>
                <a:cubicBezTo>
                  <a:pt x="347591" y="1691437"/>
                  <a:pt x="356882" y="1700656"/>
                  <a:pt x="356882" y="1712027"/>
                </a:cubicBezTo>
                <a:cubicBezTo>
                  <a:pt x="356882" y="1723399"/>
                  <a:pt x="347591" y="1732618"/>
                  <a:pt x="336130" y="1732618"/>
                </a:cubicBezTo>
                <a:cubicBezTo>
                  <a:pt x="324660" y="1732618"/>
                  <a:pt x="315369" y="1723399"/>
                  <a:pt x="315369" y="1712027"/>
                </a:cubicBezTo>
                <a:cubicBezTo>
                  <a:pt x="315369" y="1700656"/>
                  <a:pt x="324660" y="1691437"/>
                  <a:pt x="336130" y="1691437"/>
                </a:cubicBezTo>
                <a:close/>
                <a:moveTo>
                  <a:pt x="273344" y="1691437"/>
                </a:moveTo>
                <a:cubicBezTo>
                  <a:pt x="284806" y="1691437"/>
                  <a:pt x="294098" y="1700656"/>
                  <a:pt x="294098" y="1712027"/>
                </a:cubicBezTo>
                <a:cubicBezTo>
                  <a:pt x="294098" y="1723399"/>
                  <a:pt x="284806" y="1732618"/>
                  <a:pt x="273344" y="1732618"/>
                </a:cubicBezTo>
                <a:cubicBezTo>
                  <a:pt x="261875" y="1732618"/>
                  <a:pt x="252584" y="1723399"/>
                  <a:pt x="252584" y="1712027"/>
                </a:cubicBezTo>
                <a:cubicBezTo>
                  <a:pt x="252584" y="1700656"/>
                  <a:pt x="261875" y="1691437"/>
                  <a:pt x="273344" y="1691437"/>
                </a:cubicBezTo>
                <a:close/>
                <a:moveTo>
                  <a:pt x="209627" y="1691437"/>
                </a:moveTo>
                <a:cubicBezTo>
                  <a:pt x="221088" y="1691437"/>
                  <a:pt x="230380" y="1700656"/>
                  <a:pt x="230380" y="1712027"/>
                </a:cubicBezTo>
                <a:cubicBezTo>
                  <a:pt x="230380" y="1723399"/>
                  <a:pt x="221088" y="1732618"/>
                  <a:pt x="209627" y="1732618"/>
                </a:cubicBezTo>
                <a:cubicBezTo>
                  <a:pt x="198158" y="1732618"/>
                  <a:pt x="188866" y="1723399"/>
                  <a:pt x="188866" y="1712027"/>
                </a:cubicBezTo>
                <a:cubicBezTo>
                  <a:pt x="188866" y="1700656"/>
                  <a:pt x="198158" y="1691437"/>
                  <a:pt x="209627" y="1691437"/>
                </a:cubicBezTo>
                <a:close/>
                <a:moveTo>
                  <a:pt x="7719602" y="1629235"/>
                </a:moveTo>
                <a:cubicBezTo>
                  <a:pt x="7731063" y="1629235"/>
                  <a:pt x="7740354" y="1638454"/>
                  <a:pt x="7740354" y="1649825"/>
                </a:cubicBezTo>
                <a:cubicBezTo>
                  <a:pt x="7740354" y="1661197"/>
                  <a:pt x="7731063" y="1670416"/>
                  <a:pt x="7719602" y="1670416"/>
                </a:cubicBezTo>
                <a:cubicBezTo>
                  <a:pt x="7708132" y="1670416"/>
                  <a:pt x="7698841" y="1661197"/>
                  <a:pt x="7698841" y="1649825"/>
                </a:cubicBezTo>
                <a:cubicBezTo>
                  <a:pt x="7698841" y="1638454"/>
                  <a:pt x="7708132" y="1629235"/>
                  <a:pt x="7719602" y="1629235"/>
                </a:cubicBezTo>
                <a:close/>
                <a:moveTo>
                  <a:pt x="7656476" y="1629235"/>
                </a:moveTo>
                <a:cubicBezTo>
                  <a:pt x="7667937" y="1629235"/>
                  <a:pt x="7677228" y="1638454"/>
                  <a:pt x="7677228" y="1649825"/>
                </a:cubicBezTo>
                <a:cubicBezTo>
                  <a:pt x="7677228" y="1661197"/>
                  <a:pt x="7667937" y="1670416"/>
                  <a:pt x="7656476" y="1670416"/>
                </a:cubicBezTo>
                <a:cubicBezTo>
                  <a:pt x="7645006" y="1670416"/>
                  <a:pt x="7635715" y="1661197"/>
                  <a:pt x="7635715" y="1649825"/>
                </a:cubicBezTo>
                <a:cubicBezTo>
                  <a:pt x="7635715" y="1638454"/>
                  <a:pt x="7645006" y="1629235"/>
                  <a:pt x="7656476" y="1629235"/>
                </a:cubicBezTo>
                <a:close/>
                <a:moveTo>
                  <a:pt x="7593601" y="1629235"/>
                </a:moveTo>
                <a:cubicBezTo>
                  <a:pt x="7605062" y="1629235"/>
                  <a:pt x="7614353" y="1638454"/>
                  <a:pt x="7614353" y="1649825"/>
                </a:cubicBezTo>
                <a:cubicBezTo>
                  <a:pt x="7614353" y="1661197"/>
                  <a:pt x="7605062" y="1670416"/>
                  <a:pt x="7593601" y="1670416"/>
                </a:cubicBezTo>
                <a:cubicBezTo>
                  <a:pt x="7582131" y="1670416"/>
                  <a:pt x="7572840" y="1661197"/>
                  <a:pt x="7572840" y="1649825"/>
                </a:cubicBezTo>
                <a:cubicBezTo>
                  <a:pt x="7572840" y="1638454"/>
                  <a:pt x="7582131" y="1629235"/>
                  <a:pt x="7593601" y="1629235"/>
                </a:cubicBezTo>
                <a:close/>
                <a:moveTo>
                  <a:pt x="7529964" y="1629235"/>
                </a:moveTo>
                <a:cubicBezTo>
                  <a:pt x="7541425" y="1629235"/>
                  <a:pt x="7550716" y="1638454"/>
                  <a:pt x="7550716" y="1649825"/>
                </a:cubicBezTo>
                <a:cubicBezTo>
                  <a:pt x="7550716" y="1661197"/>
                  <a:pt x="7541425" y="1670416"/>
                  <a:pt x="7529964" y="1670416"/>
                </a:cubicBezTo>
                <a:cubicBezTo>
                  <a:pt x="7518494" y="1670416"/>
                  <a:pt x="7509203" y="1661197"/>
                  <a:pt x="7509203" y="1649825"/>
                </a:cubicBezTo>
                <a:cubicBezTo>
                  <a:pt x="7509203" y="1638454"/>
                  <a:pt x="7518494" y="1629235"/>
                  <a:pt x="7529964" y="1629235"/>
                </a:cubicBezTo>
                <a:close/>
                <a:moveTo>
                  <a:pt x="7467009" y="1629235"/>
                </a:moveTo>
                <a:cubicBezTo>
                  <a:pt x="7478470" y="1629235"/>
                  <a:pt x="7487761" y="1638454"/>
                  <a:pt x="7487761" y="1649825"/>
                </a:cubicBezTo>
                <a:cubicBezTo>
                  <a:pt x="7487761" y="1661197"/>
                  <a:pt x="7478470" y="1670416"/>
                  <a:pt x="7467009" y="1670416"/>
                </a:cubicBezTo>
                <a:cubicBezTo>
                  <a:pt x="7455539" y="1670416"/>
                  <a:pt x="7446248" y="1661197"/>
                  <a:pt x="7446248" y="1649825"/>
                </a:cubicBezTo>
                <a:cubicBezTo>
                  <a:pt x="7446248" y="1638454"/>
                  <a:pt x="7455539" y="1629235"/>
                  <a:pt x="7467009" y="1629235"/>
                </a:cubicBezTo>
                <a:close/>
                <a:moveTo>
                  <a:pt x="7403632" y="1629235"/>
                </a:moveTo>
                <a:cubicBezTo>
                  <a:pt x="7415093" y="1629235"/>
                  <a:pt x="7424384" y="1638454"/>
                  <a:pt x="7424384" y="1649825"/>
                </a:cubicBezTo>
                <a:cubicBezTo>
                  <a:pt x="7424384" y="1661197"/>
                  <a:pt x="7415093" y="1670416"/>
                  <a:pt x="7403632" y="1670416"/>
                </a:cubicBezTo>
                <a:cubicBezTo>
                  <a:pt x="7392162" y="1670416"/>
                  <a:pt x="7382871" y="1661197"/>
                  <a:pt x="7382871" y="1649825"/>
                </a:cubicBezTo>
                <a:cubicBezTo>
                  <a:pt x="7382871" y="1638454"/>
                  <a:pt x="7392162" y="1629235"/>
                  <a:pt x="7403632" y="1629235"/>
                </a:cubicBezTo>
                <a:close/>
                <a:moveTo>
                  <a:pt x="7340757" y="1629235"/>
                </a:moveTo>
                <a:cubicBezTo>
                  <a:pt x="7352218" y="1629235"/>
                  <a:pt x="7361509" y="1638454"/>
                  <a:pt x="7361509" y="1649825"/>
                </a:cubicBezTo>
                <a:cubicBezTo>
                  <a:pt x="7361509" y="1661197"/>
                  <a:pt x="7352218" y="1670416"/>
                  <a:pt x="7340757" y="1670416"/>
                </a:cubicBezTo>
                <a:cubicBezTo>
                  <a:pt x="7329287" y="1670416"/>
                  <a:pt x="7319996" y="1661197"/>
                  <a:pt x="7319996" y="1649825"/>
                </a:cubicBezTo>
                <a:cubicBezTo>
                  <a:pt x="7319996" y="1638454"/>
                  <a:pt x="7329287" y="1629235"/>
                  <a:pt x="7340757" y="1629235"/>
                </a:cubicBezTo>
                <a:close/>
                <a:moveTo>
                  <a:pt x="7277040" y="1629235"/>
                </a:moveTo>
                <a:cubicBezTo>
                  <a:pt x="7288501" y="1629235"/>
                  <a:pt x="7297792" y="1638454"/>
                  <a:pt x="7297792" y="1649825"/>
                </a:cubicBezTo>
                <a:cubicBezTo>
                  <a:pt x="7297792" y="1661197"/>
                  <a:pt x="7288501" y="1670416"/>
                  <a:pt x="7277040" y="1670416"/>
                </a:cubicBezTo>
                <a:cubicBezTo>
                  <a:pt x="7265570" y="1670416"/>
                  <a:pt x="7256279" y="1661197"/>
                  <a:pt x="7256279" y="1649825"/>
                </a:cubicBezTo>
                <a:cubicBezTo>
                  <a:pt x="7256279" y="1638454"/>
                  <a:pt x="7265570" y="1629235"/>
                  <a:pt x="7277040" y="1629235"/>
                </a:cubicBezTo>
                <a:close/>
                <a:moveTo>
                  <a:pt x="7214165" y="1629235"/>
                </a:moveTo>
                <a:cubicBezTo>
                  <a:pt x="7225626" y="1629235"/>
                  <a:pt x="7234917" y="1638454"/>
                  <a:pt x="7234917" y="1649825"/>
                </a:cubicBezTo>
                <a:cubicBezTo>
                  <a:pt x="7234917" y="1661197"/>
                  <a:pt x="7225626" y="1670416"/>
                  <a:pt x="7214165" y="1670416"/>
                </a:cubicBezTo>
                <a:cubicBezTo>
                  <a:pt x="7202695" y="1670416"/>
                  <a:pt x="7193404" y="1661197"/>
                  <a:pt x="7193404" y="1649825"/>
                </a:cubicBezTo>
                <a:cubicBezTo>
                  <a:pt x="7193404" y="1638454"/>
                  <a:pt x="7202695" y="1629235"/>
                  <a:pt x="7214165" y="1629235"/>
                </a:cubicBezTo>
                <a:close/>
                <a:moveTo>
                  <a:pt x="7151039" y="1629235"/>
                </a:moveTo>
                <a:cubicBezTo>
                  <a:pt x="7162500" y="1629235"/>
                  <a:pt x="7171791" y="1638454"/>
                  <a:pt x="7171791" y="1649825"/>
                </a:cubicBezTo>
                <a:cubicBezTo>
                  <a:pt x="7171791" y="1661197"/>
                  <a:pt x="7162500" y="1670416"/>
                  <a:pt x="7151039" y="1670416"/>
                </a:cubicBezTo>
                <a:cubicBezTo>
                  <a:pt x="7139569" y="1670416"/>
                  <a:pt x="7130278" y="1661197"/>
                  <a:pt x="7130278" y="1649825"/>
                </a:cubicBezTo>
                <a:cubicBezTo>
                  <a:pt x="7130278" y="1638454"/>
                  <a:pt x="7139569" y="1629235"/>
                  <a:pt x="7151039" y="1629235"/>
                </a:cubicBezTo>
                <a:close/>
                <a:moveTo>
                  <a:pt x="7088254" y="1629235"/>
                </a:moveTo>
                <a:cubicBezTo>
                  <a:pt x="7099715" y="1629235"/>
                  <a:pt x="7109006" y="1638454"/>
                  <a:pt x="7109006" y="1649825"/>
                </a:cubicBezTo>
                <a:cubicBezTo>
                  <a:pt x="7109006" y="1661197"/>
                  <a:pt x="7099715" y="1670416"/>
                  <a:pt x="7088254" y="1670416"/>
                </a:cubicBezTo>
                <a:cubicBezTo>
                  <a:pt x="7076784" y="1670416"/>
                  <a:pt x="7067493" y="1661197"/>
                  <a:pt x="7067493" y="1649825"/>
                </a:cubicBezTo>
                <a:cubicBezTo>
                  <a:pt x="7067493" y="1638454"/>
                  <a:pt x="7076784" y="1629235"/>
                  <a:pt x="7088254" y="1629235"/>
                </a:cubicBezTo>
                <a:close/>
                <a:moveTo>
                  <a:pt x="7024537" y="1629235"/>
                </a:moveTo>
                <a:cubicBezTo>
                  <a:pt x="7035998" y="1629235"/>
                  <a:pt x="7045289" y="1638454"/>
                  <a:pt x="7045289" y="1649825"/>
                </a:cubicBezTo>
                <a:cubicBezTo>
                  <a:pt x="7045289" y="1661197"/>
                  <a:pt x="7035998" y="1670416"/>
                  <a:pt x="7024537" y="1670416"/>
                </a:cubicBezTo>
                <a:cubicBezTo>
                  <a:pt x="7013067" y="1670416"/>
                  <a:pt x="7003776" y="1661197"/>
                  <a:pt x="7003776" y="1649825"/>
                </a:cubicBezTo>
                <a:cubicBezTo>
                  <a:pt x="7003776" y="1638454"/>
                  <a:pt x="7013067" y="1629235"/>
                  <a:pt x="7024537" y="1629235"/>
                </a:cubicBezTo>
                <a:close/>
                <a:moveTo>
                  <a:pt x="6961662" y="1629235"/>
                </a:moveTo>
                <a:cubicBezTo>
                  <a:pt x="6973123" y="1629235"/>
                  <a:pt x="6982414" y="1638454"/>
                  <a:pt x="6982414" y="1649825"/>
                </a:cubicBezTo>
                <a:cubicBezTo>
                  <a:pt x="6982414" y="1661197"/>
                  <a:pt x="6973123" y="1670416"/>
                  <a:pt x="6961662" y="1670416"/>
                </a:cubicBezTo>
                <a:cubicBezTo>
                  <a:pt x="6950192" y="1670416"/>
                  <a:pt x="6940901" y="1661197"/>
                  <a:pt x="6940901" y="1649825"/>
                </a:cubicBezTo>
                <a:cubicBezTo>
                  <a:pt x="6940901" y="1638454"/>
                  <a:pt x="6950192" y="1629235"/>
                  <a:pt x="6961662" y="1629235"/>
                </a:cubicBezTo>
                <a:close/>
                <a:moveTo>
                  <a:pt x="6898456" y="1629235"/>
                </a:moveTo>
                <a:cubicBezTo>
                  <a:pt x="6909917" y="1629235"/>
                  <a:pt x="6919208" y="1638454"/>
                  <a:pt x="6919208" y="1649825"/>
                </a:cubicBezTo>
                <a:cubicBezTo>
                  <a:pt x="6919208" y="1661197"/>
                  <a:pt x="6909917" y="1670416"/>
                  <a:pt x="6898456" y="1670416"/>
                </a:cubicBezTo>
                <a:cubicBezTo>
                  <a:pt x="6886986" y="1670416"/>
                  <a:pt x="6877695" y="1661197"/>
                  <a:pt x="6877695" y="1649825"/>
                </a:cubicBezTo>
                <a:cubicBezTo>
                  <a:pt x="6877695" y="1638454"/>
                  <a:pt x="6886986" y="1629235"/>
                  <a:pt x="6898456" y="1629235"/>
                </a:cubicBezTo>
                <a:close/>
                <a:moveTo>
                  <a:pt x="6835671" y="1629235"/>
                </a:moveTo>
                <a:cubicBezTo>
                  <a:pt x="6847132" y="1629235"/>
                  <a:pt x="6856423" y="1638454"/>
                  <a:pt x="6856423" y="1649825"/>
                </a:cubicBezTo>
                <a:cubicBezTo>
                  <a:pt x="6856423" y="1661197"/>
                  <a:pt x="6847132" y="1670416"/>
                  <a:pt x="6835671" y="1670416"/>
                </a:cubicBezTo>
                <a:cubicBezTo>
                  <a:pt x="6824201" y="1670416"/>
                  <a:pt x="6814910" y="1661197"/>
                  <a:pt x="6814910" y="1649825"/>
                </a:cubicBezTo>
                <a:cubicBezTo>
                  <a:pt x="6814910" y="1638454"/>
                  <a:pt x="6824201" y="1629235"/>
                  <a:pt x="6835671" y="1629235"/>
                </a:cubicBezTo>
                <a:close/>
                <a:moveTo>
                  <a:pt x="6771944" y="1629235"/>
                </a:moveTo>
                <a:cubicBezTo>
                  <a:pt x="6783405" y="1629235"/>
                  <a:pt x="6792696" y="1638454"/>
                  <a:pt x="6792696" y="1649825"/>
                </a:cubicBezTo>
                <a:cubicBezTo>
                  <a:pt x="6792696" y="1661197"/>
                  <a:pt x="6783405" y="1670416"/>
                  <a:pt x="6771944" y="1670416"/>
                </a:cubicBezTo>
                <a:cubicBezTo>
                  <a:pt x="6760474" y="1670416"/>
                  <a:pt x="6751183" y="1661197"/>
                  <a:pt x="6751183" y="1649825"/>
                </a:cubicBezTo>
                <a:cubicBezTo>
                  <a:pt x="6751183" y="1638454"/>
                  <a:pt x="6760474" y="1629235"/>
                  <a:pt x="6771944" y="1629235"/>
                </a:cubicBezTo>
                <a:close/>
                <a:moveTo>
                  <a:pt x="6708989" y="1629235"/>
                </a:moveTo>
                <a:cubicBezTo>
                  <a:pt x="6720450" y="1629235"/>
                  <a:pt x="6729741" y="1638454"/>
                  <a:pt x="6729741" y="1649825"/>
                </a:cubicBezTo>
                <a:cubicBezTo>
                  <a:pt x="6729741" y="1661197"/>
                  <a:pt x="6720450" y="1670416"/>
                  <a:pt x="6708989" y="1670416"/>
                </a:cubicBezTo>
                <a:cubicBezTo>
                  <a:pt x="6697519" y="1670416"/>
                  <a:pt x="6688228" y="1661197"/>
                  <a:pt x="6688228" y="1649825"/>
                </a:cubicBezTo>
                <a:cubicBezTo>
                  <a:pt x="6688228" y="1638454"/>
                  <a:pt x="6697519" y="1629235"/>
                  <a:pt x="6708989" y="1629235"/>
                </a:cubicBezTo>
                <a:close/>
                <a:moveTo>
                  <a:pt x="6645863" y="1629235"/>
                </a:moveTo>
                <a:cubicBezTo>
                  <a:pt x="6657324" y="1629235"/>
                  <a:pt x="6666615" y="1638454"/>
                  <a:pt x="6666615" y="1649825"/>
                </a:cubicBezTo>
                <a:cubicBezTo>
                  <a:pt x="6666615" y="1661197"/>
                  <a:pt x="6657324" y="1670416"/>
                  <a:pt x="6645863" y="1670416"/>
                </a:cubicBezTo>
                <a:cubicBezTo>
                  <a:pt x="6634393" y="1670416"/>
                  <a:pt x="6625102" y="1661197"/>
                  <a:pt x="6625102" y="1649825"/>
                </a:cubicBezTo>
                <a:cubicBezTo>
                  <a:pt x="6625102" y="1638454"/>
                  <a:pt x="6634393" y="1629235"/>
                  <a:pt x="6645863" y="1629235"/>
                </a:cubicBezTo>
                <a:close/>
                <a:moveTo>
                  <a:pt x="6583078" y="1629235"/>
                </a:moveTo>
                <a:cubicBezTo>
                  <a:pt x="6594539" y="1629235"/>
                  <a:pt x="6603830" y="1638454"/>
                  <a:pt x="6603830" y="1649825"/>
                </a:cubicBezTo>
                <a:cubicBezTo>
                  <a:pt x="6603830" y="1661197"/>
                  <a:pt x="6594539" y="1670416"/>
                  <a:pt x="6583078" y="1670416"/>
                </a:cubicBezTo>
                <a:cubicBezTo>
                  <a:pt x="6571608" y="1670416"/>
                  <a:pt x="6562317" y="1661197"/>
                  <a:pt x="6562317" y="1649825"/>
                </a:cubicBezTo>
                <a:cubicBezTo>
                  <a:pt x="6562317" y="1638454"/>
                  <a:pt x="6571608" y="1629235"/>
                  <a:pt x="6583078" y="1629235"/>
                </a:cubicBezTo>
                <a:close/>
                <a:moveTo>
                  <a:pt x="6519360" y="1629235"/>
                </a:moveTo>
                <a:cubicBezTo>
                  <a:pt x="6530821" y="1629235"/>
                  <a:pt x="6540112" y="1638454"/>
                  <a:pt x="6540112" y="1649825"/>
                </a:cubicBezTo>
                <a:cubicBezTo>
                  <a:pt x="6540112" y="1661197"/>
                  <a:pt x="6530821" y="1670416"/>
                  <a:pt x="6519360" y="1670416"/>
                </a:cubicBezTo>
                <a:cubicBezTo>
                  <a:pt x="6507890" y="1670416"/>
                  <a:pt x="6498599" y="1661197"/>
                  <a:pt x="6498599" y="1649825"/>
                </a:cubicBezTo>
                <a:cubicBezTo>
                  <a:pt x="6498599" y="1638454"/>
                  <a:pt x="6507890" y="1629235"/>
                  <a:pt x="6519360" y="1629235"/>
                </a:cubicBezTo>
                <a:close/>
                <a:moveTo>
                  <a:pt x="6456405" y="1629235"/>
                </a:moveTo>
                <a:cubicBezTo>
                  <a:pt x="6467866" y="1629235"/>
                  <a:pt x="6477157" y="1638454"/>
                  <a:pt x="6477157" y="1649825"/>
                </a:cubicBezTo>
                <a:cubicBezTo>
                  <a:pt x="6477157" y="1661197"/>
                  <a:pt x="6467866" y="1670416"/>
                  <a:pt x="6456405" y="1670416"/>
                </a:cubicBezTo>
                <a:cubicBezTo>
                  <a:pt x="6444935" y="1670416"/>
                  <a:pt x="6435644" y="1661197"/>
                  <a:pt x="6435644" y="1649825"/>
                </a:cubicBezTo>
                <a:cubicBezTo>
                  <a:pt x="6435644" y="1638454"/>
                  <a:pt x="6444935" y="1629235"/>
                  <a:pt x="6456405" y="1629235"/>
                </a:cubicBezTo>
                <a:close/>
                <a:moveTo>
                  <a:pt x="6393019" y="1629235"/>
                </a:moveTo>
                <a:cubicBezTo>
                  <a:pt x="6404480" y="1629235"/>
                  <a:pt x="6413771" y="1638454"/>
                  <a:pt x="6413771" y="1649825"/>
                </a:cubicBezTo>
                <a:cubicBezTo>
                  <a:pt x="6413771" y="1661197"/>
                  <a:pt x="6404480" y="1670416"/>
                  <a:pt x="6393019" y="1670416"/>
                </a:cubicBezTo>
                <a:cubicBezTo>
                  <a:pt x="6381549" y="1670416"/>
                  <a:pt x="6372258" y="1661197"/>
                  <a:pt x="6372258" y="1649825"/>
                </a:cubicBezTo>
                <a:cubicBezTo>
                  <a:pt x="6372258" y="1638454"/>
                  <a:pt x="6381549" y="1629235"/>
                  <a:pt x="6393019" y="1629235"/>
                </a:cubicBezTo>
                <a:close/>
                <a:moveTo>
                  <a:pt x="6330153" y="1629235"/>
                </a:moveTo>
                <a:cubicBezTo>
                  <a:pt x="6341614" y="1629235"/>
                  <a:pt x="6350905" y="1638454"/>
                  <a:pt x="6350905" y="1649825"/>
                </a:cubicBezTo>
                <a:cubicBezTo>
                  <a:pt x="6350905" y="1661197"/>
                  <a:pt x="6341614" y="1670416"/>
                  <a:pt x="6330153" y="1670416"/>
                </a:cubicBezTo>
                <a:cubicBezTo>
                  <a:pt x="6318683" y="1670416"/>
                  <a:pt x="6309392" y="1661197"/>
                  <a:pt x="6309392" y="1649825"/>
                </a:cubicBezTo>
                <a:cubicBezTo>
                  <a:pt x="6309392" y="1638454"/>
                  <a:pt x="6318683" y="1629235"/>
                  <a:pt x="6330153" y="1629235"/>
                </a:cubicBezTo>
                <a:close/>
                <a:moveTo>
                  <a:pt x="6266427" y="1629235"/>
                </a:moveTo>
                <a:cubicBezTo>
                  <a:pt x="6277888" y="1629235"/>
                  <a:pt x="6287179" y="1638454"/>
                  <a:pt x="6287179" y="1649825"/>
                </a:cubicBezTo>
                <a:cubicBezTo>
                  <a:pt x="6287179" y="1661197"/>
                  <a:pt x="6277888" y="1670416"/>
                  <a:pt x="6266427" y="1670416"/>
                </a:cubicBezTo>
                <a:cubicBezTo>
                  <a:pt x="6254957" y="1670416"/>
                  <a:pt x="6245666" y="1661197"/>
                  <a:pt x="6245666" y="1649825"/>
                </a:cubicBezTo>
                <a:cubicBezTo>
                  <a:pt x="6245666" y="1638454"/>
                  <a:pt x="6254957" y="1629235"/>
                  <a:pt x="6266427" y="1629235"/>
                </a:cubicBezTo>
                <a:close/>
                <a:moveTo>
                  <a:pt x="6203561" y="1629235"/>
                </a:moveTo>
                <a:cubicBezTo>
                  <a:pt x="6215022" y="1629235"/>
                  <a:pt x="6224313" y="1638454"/>
                  <a:pt x="6224313" y="1649825"/>
                </a:cubicBezTo>
                <a:cubicBezTo>
                  <a:pt x="6224313" y="1661197"/>
                  <a:pt x="6215022" y="1670416"/>
                  <a:pt x="6203561" y="1670416"/>
                </a:cubicBezTo>
                <a:cubicBezTo>
                  <a:pt x="6192091" y="1670416"/>
                  <a:pt x="6182800" y="1661197"/>
                  <a:pt x="6182800" y="1649825"/>
                </a:cubicBezTo>
                <a:cubicBezTo>
                  <a:pt x="6182800" y="1638454"/>
                  <a:pt x="6192091" y="1629235"/>
                  <a:pt x="6203561" y="1629235"/>
                </a:cubicBezTo>
                <a:close/>
                <a:moveTo>
                  <a:pt x="6140435" y="1629235"/>
                </a:moveTo>
                <a:cubicBezTo>
                  <a:pt x="6151896" y="1629235"/>
                  <a:pt x="6161187" y="1638454"/>
                  <a:pt x="6161187" y="1649825"/>
                </a:cubicBezTo>
                <a:cubicBezTo>
                  <a:pt x="6161187" y="1661197"/>
                  <a:pt x="6151896" y="1670416"/>
                  <a:pt x="6140435" y="1670416"/>
                </a:cubicBezTo>
                <a:cubicBezTo>
                  <a:pt x="6128965" y="1670416"/>
                  <a:pt x="6119674" y="1661197"/>
                  <a:pt x="6119674" y="1649825"/>
                </a:cubicBezTo>
                <a:cubicBezTo>
                  <a:pt x="6119674" y="1638454"/>
                  <a:pt x="6128965" y="1629235"/>
                  <a:pt x="6140435" y="1629235"/>
                </a:cubicBezTo>
                <a:close/>
                <a:moveTo>
                  <a:pt x="6077650" y="1629235"/>
                </a:moveTo>
                <a:cubicBezTo>
                  <a:pt x="6089111" y="1629235"/>
                  <a:pt x="6098402" y="1638454"/>
                  <a:pt x="6098402" y="1649825"/>
                </a:cubicBezTo>
                <a:cubicBezTo>
                  <a:pt x="6098402" y="1661197"/>
                  <a:pt x="6089111" y="1670416"/>
                  <a:pt x="6077650" y="1670416"/>
                </a:cubicBezTo>
                <a:cubicBezTo>
                  <a:pt x="6066180" y="1670416"/>
                  <a:pt x="6056889" y="1661197"/>
                  <a:pt x="6056889" y="1649825"/>
                </a:cubicBezTo>
                <a:cubicBezTo>
                  <a:pt x="6056889" y="1638454"/>
                  <a:pt x="6066180" y="1629235"/>
                  <a:pt x="6077650" y="1629235"/>
                </a:cubicBezTo>
                <a:close/>
                <a:moveTo>
                  <a:pt x="6013924" y="1629235"/>
                </a:moveTo>
                <a:cubicBezTo>
                  <a:pt x="6025385" y="1629235"/>
                  <a:pt x="6034676" y="1638454"/>
                  <a:pt x="6034676" y="1649825"/>
                </a:cubicBezTo>
                <a:cubicBezTo>
                  <a:pt x="6034676" y="1661197"/>
                  <a:pt x="6025385" y="1670416"/>
                  <a:pt x="6013924" y="1670416"/>
                </a:cubicBezTo>
                <a:cubicBezTo>
                  <a:pt x="6002454" y="1670416"/>
                  <a:pt x="5993163" y="1661197"/>
                  <a:pt x="5993163" y="1649825"/>
                </a:cubicBezTo>
                <a:cubicBezTo>
                  <a:pt x="5993163" y="1638454"/>
                  <a:pt x="6002454" y="1629235"/>
                  <a:pt x="6013924" y="1629235"/>
                </a:cubicBezTo>
                <a:close/>
                <a:moveTo>
                  <a:pt x="5951058" y="1629235"/>
                </a:moveTo>
                <a:cubicBezTo>
                  <a:pt x="5962519" y="1629235"/>
                  <a:pt x="5971810" y="1638454"/>
                  <a:pt x="5971810" y="1649825"/>
                </a:cubicBezTo>
                <a:cubicBezTo>
                  <a:pt x="5971810" y="1661197"/>
                  <a:pt x="5962519" y="1670416"/>
                  <a:pt x="5951058" y="1670416"/>
                </a:cubicBezTo>
                <a:cubicBezTo>
                  <a:pt x="5939588" y="1670416"/>
                  <a:pt x="5930297" y="1661197"/>
                  <a:pt x="5930297" y="1649825"/>
                </a:cubicBezTo>
                <a:cubicBezTo>
                  <a:pt x="5930297" y="1638454"/>
                  <a:pt x="5939588" y="1629235"/>
                  <a:pt x="5951058" y="1629235"/>
                </a:cubicBezTo>
                <a:close/>
                <a:moveTo>
                  <a:pt x="5887932" y="1629235"/>
                </a:moveTo>
                <a:cubicBezTo>
                  <a:pt x="5899393" y="1629235"/>
                  <a:pt x="5908684" y="1638454"/>
                  <a:pt x="5908684" y="1649825"/>
                </a:cubicBezTo>
                <a:cubicBezTo>
                  <a:pt x="5908684" y="1661197"/>
                  <a:pt x="5899393" y="1670416"/>
                  <a:pt x="5887932" y="1670416"/>
                </a:cubicBezTo>
                <a:cubicBezTo>
                  <a:pt x="5876462" y="1670416"/>
                  <a:pt x="5867171" y="1661197"/>
                  <a:pt x="5867171" y="1649825"/>
                </a:cubicBezTo>
                <a:cubicBezTo>
                  <a:pt x="5867171" y="1638454"/>
                  <a:pt x="5876462" y="1629235"/>
                  <a:pt x="5887932" y="1629235"/>
                </a:cubicBezTo>
                <a:close/>
                <a:moveTo>
                  <a:pt x="5825066" y="1629235"/>
                </a:moveTo>
                <a:cubicBezTo>
                  <a:pt x="5836527" y="1629235"/>
                  <a:pt x="5845818" y="1638454"/>
                  <a:pt x="5845818" y="1649825"/>
                </a:cubicBezTo>
                <a:cubicBezTo>
                  <a:pt x="5845818" y="1661197"/>
                  <a:pt x="5836527" y="1670416"/>
                  <a:pt x="5825066" y="1670416"/>
                </a:cubicBezTo>
                <a:cubicBezTo>
                  <a:pt x="5813596" y="1670416"/>
                  <a:pt x="5804305" y="1661197"/>
                  <a:pt x="5804305" y="1649825"/>
                </a:cubicBezTo>
                <a:cubicBezTo>
                  <a:pt x="5804305" y="1638454"/>
                  <a:pt x="5813596" y="1629235"/>
                  <a:pt x="5825066" y="1629235"/>
                </a:cubicBezTo>
                <a:close/>
                <a:moveTo>
                  <a:pt x="5761340" y="1629235"/>
                </a:moveTo>
                <a:cubicBezTo>
                  <a:pt x="5772801" y="1629235"/>
                  <a:pt x="5782092" y="1638454"/>
                  <a:pt x="5782092" y="1649825"/>
                </a:cubicBezTo>
                <a:cubicBezTo>
                  <a:pt x="5782092" y="1661197"/>
                  <a:pt x="5772801" y="1670416"/>
                  <a:pt x="5761340" y="1670416"/>
                </a:cubicBezTo>
                <a:cubicBezTo>
                  <a:pt x="5749870" y="1670416"/>
                  <a:pt x="5740579" y="1661197"/>
                  <a:pt x="5740579" y="1649825"/>
                </a:cubicBezTo>
                <a:cubicBezTo>
                  <a:pt x="5740579" y="1638454"/>
                  <a:pt x="5749870" y="1629235"/>
                  <a:pt x="5761340" y="1629235"/>
                </a:cubicBezTo>
                <a:close/>
                <a:moveTo>
                  <a:pt x="5698384" y="1629235"/>
                </a:moveTo>
                <a:cubicBezTo>
                  <a:pt x="5709845" y="1629235"/>
                  <a:pt x="5719136" y="1638454"/>
                  <a:pt x="5719136" y="1649825"/>
                </a:cubicBezTo>
                <a:cubicBezTo>
                  <a:pt x="5719136" y="1661197"/>
                  <a:pt x="5709845" y="1670416"/>
                  <a:pt x="5698384" y="1670416"/>
                </a:cubicBezTo>
                <a:cubicBezTo>
                  <a:pt x="5686914" y="1670416"/>
                  <a:pt x="5677623" y="1661197"/>
                  <a:pt x="5677623" y="1649825"/>
                </a:cubicBezTo>
                <a:cubicBezTo>
                  <a:pt x="5677623" y="1638454"/>
                  <a:pt x="5686914" y="1629235"/>
                  <a:pt x="5698384" y="1629235"/>
                </a:cubicBezTo>
                <a:close/>
                <a:moveTo>
                  <a:pt x="5635348" y="1629235"/>
                </a:moveTo>
                <a:cubicBezTo>
                  <a:pt x="5646809" y="1629235"/>
                  <a:pt x="5656100" y="1638454"/>
                  <a:pt x="5656100" y="1649825"/>
                </a:cubicBezTo>
                <a:cubicBezTo>
                  <a:pt x="5656100" y="1661197"/>
                  <a:pt x="5646809" y="1670416"/>
                  <a:pt x="5635348" y="1670416"/>
                </a:cubicBezTo>
                <a:cubicBezTo>
                  <a:pt x="5623878" y="1670416"/>
                  <a:pt x="5614587" y="1661197"/>
                  <a:pt x="5614587" y="1649825"/>
                </a:cubicBezTo>
                <a:cubicBezTo>
                  <a:pt x="5614587" y="1638454"/>
                  <a:pt x="5623878" y="1629235"/>
                  <a:pt x="5635348" y="1629235"/>
                </a:cubicBezTo>
                <a:close/>
                <a:moveTo>
                  <a:pt x="5572474" y="1629235"/>
                </a:moveTo>
                <a:cubicBezTo>
                  <a:pt x="5583935" y="1629235"/>
                  <a:pt x="5593226" y="1638454"/>
                  <a:pt x="5593226" y="1649825"/>
                </a:cubicBezTo>
                <a:cubicBezTo>
                  <a:pt x="5593226" y="1661197"/>
                  <a:pt x="5583935" y="1670416"/>
                  <a:pt x="5572474" y="1670416"/>
                </a:cubicBezTo>
                <a:cubicBezTo>
                  <a:pt x="5561004" y="1670416"/>
                  <a:pt x="5551713" y="1661197"/>
                  <a:pt x="5551713" y="1649825"/>
                </a:cubicBezTo>
                <a:cubicBezTo>
                  <a:pt x="5551713" y="1638454"/>
                  <a:pt x="5561004" y="1629235"/>
                  <a:pt x="5572474" y="1629235"/>
                </a:cubicBezTo>
                <a:close/>
                <a:moveTo>
                  <a:pt x="5508756" y="1629235"/>
                </a:moveTo>
                <a:cubicBezTo>
                  <a:pt x="5520217" y="1629235"/>
                  <a:pt x="5529508" y="1638454"/>
                  <a:pt x="5529508" y="1649825"/>
                </a:cubicBezTo>
                <a:cubicBezTo>
                  <a:pt x="5529508" y="1661197"/>
                  <a:pt x="5520217" y="1670416"/>
                  <a:pt x="5508756" y="1670416"/>
                </a:cubicBezTo>
                <a:cubicBezTo>
                  <a:pt x="5497286" y="1670416"/>
                  <a:pt x="5487995" y="1661197"/>
                  <a:pt x="5487995" y="1649825"/>
                </a:cubicBezTo>
                <a:cubicBezTo>
                  <a:pt x="5487995" y="1638454"/>
                  <a:pt x="5497286" y="1629235"/>
                  <a:pt x="5508756" y="1629235"/>
                </a:cubicBezTo>
                <a:close/>
                <a:moveTo>
                  <a:pt x="5445881" y="1629235"/>
                </a:moveTo>
                <a:cubicBezTo>
                  <a:pt x="5457342" y="1629235"/>
                  <a:pt x="5466633" y="1638454"/>
                  <a:pt x="5466633" y="1649825"/>
                </a:cubicBezTo>
                <a:cubicBezTo>
                  <a:pt x="5466633" y="1661197"/>
                  <a:pt x="5457342" y="1670416"/>
                  <a:pt x="5445881" y="1670416"/>
                </a:cubicBezTo>
                <a:cubicBezTo>
                  <a:pt x="5434411" y="1670416"/>
                  <a:pt x="5425120" y="1661197"/>
                  <a:pt x="5425120" y="1649825"/>
                </a:cubicBezTo>
                <a:cubicBezTo>
                  <a:pt x="5425120" y="1638454"/>
                  <a:pt x="5434411" y="1629235"/>
                  <a:pt x="5445881" y="1629235"/>
                </a:cubicBezTo>
                <a:close/>
                <a:moveTo>
                  <a:pt x="5382504" y="1629235"/>
                </a:moveTo>
                <a:cubicBezTo>
                  <a:pt x="5393965" y="1629235"/>
                  <a:pt x="5403256" y="1638454"/>
                  <a:pt x="5403256" y="1649825"/>
                </a:cubicBezTo>
                <a:cubicBezTo>
                  <a:pt x="5403256" y="1661197"/>
                  <a:pt x="5393965" y="1670416"/>
                  <a:pt x="5382504" y="1670416"/>
                </a:cubicBezTo>
                <a:cubicBezTo>
                  <a:pt x="5371034" y="1670416"/>
                  <a:pt x="5361743" y="1661197"/>
                  <a:pt x="5361743" y="1649825"/>
                </a:cubicBezTo>
                <a:cubicBezTo>
                  <a:pt x="5361743" y="1638454"/>
                  <a:pt x="5371034" y="1629235"/>
                  <a:pt x="5382504" y="1629235"/>
                </a:cubicBezTo>
                <a:close/>
                <a:moveTo>
                  <a:pt x="5319630" y="1629235"/>
                </a:moveTo>
                <a:cubicBezTo>
                  <a:pt x="5331091" y="1629235"/>
                  <a:pt x="5340382" y="1638454"/>
                  <a:pt x="5340382" y="1649825"/>
                </a:cubicBezTo>
                <a:cubicBezTo>
                  <a:pt x="5340382" y="1661197"/>
                  <a:pt x="5331091" y="1670416"/>
                  <a:pt x="5319630" y="1670416"/>
                </a:cubicBezTo>
                <a:cubicBezTo>
                  <a:pt x="5308160" y="1670416"/>
                  <a:pt x="5298869" y="1661197"/>
                  <a:pt x="5298869" y="1649825"/>
                </a:cubicBezTo>
                <a:cubicBezTo>
                  <a:pt x="5298869" y="1638454"/>
                  <a:pt x="5308160" y="1629235"/>
                  <a:pt x="5319630" y="1629235"/>
                </a:cubicBezTo>
                <a:close/>
                <a:moveTo>
                  <a:pt x="5255822" y="1629235"/>
                </a:moveTo>
                <a:cubicBezTo>
                  <a:pt x="5267283" y="1629235"/>
                  <a:pt x="5276574" y="1638454"/>
                  <a:pt x="5276574" y="1649825"/>
                </a:cubicBezTo>
                <a:cubicBezTo>
                  <a:pt x="5276574" y="1661197"/>
                  <a:pt x="5267283" y="1670416"/>
                  <a:pt x="5255822" y="1670416"/>
                </a:cubicBezTo>
                <a:cubicBezTo>
                  <a:pt x="5244352" y="1670416"/>
                  <a:pt x="5235061" y="1661197"/>
                  <a:pt x="5235061" y="1649825"/>
                </a:cubicBezTo>
                <a:cubicBezTo>
                  <a:pt x="5235061" y="1638454"/>
                  <a:pt x="5244352" y="1629235"/>
                  <a:pt x="5255822" y="1629235"/>
                </a:cubicBezTo>
                <a:close/>
                <a:moveTo>
                  <a:pt x="5192957" y="1629235"/>
                </a:moveTo>
                <a:cubicBezTo>
                  <a:pt x="5204418" y="1629235"/>
                  <a:pt x="5213709" y="1638454"/>
                  <a:pt x="5213709" y="1649825"/>
                </a:cubicBezTo>
                <a:cubicBezTo>
                  <a:pt x="5213709" y="1661197"/>
                  <a:pt x="5204418" y="1670416"/>
                  <a:pt x="5192957" y="1670416"/>
                </a:cubicBezTo>
                <a:cubicBezTo>
                  <a:pt x="5181487" y="1670416"/>
                  <a:pt x="5172196" y="1661197"/>
                  <a:pt x="5172196" y="1649825"/>
                </a:cubicBezTo>
                <a:cubicBezTo>
                  <a:pt x="5172196" y="1638454"/>
                  <a:pt x="5181487" y="1629235"/>
                  <a:pt x="5192957" y="1629235"/>
                </a:cubicBezTo>
                <a:close/>
                <a:moveTo>
                  <a:pt x="5129912" y="1629235"/>
                </a:moveTo>
                <a:cubicBezTo>
                  <a:pt x="5141373" y="1629235"/>
                  <a:pt x="5150664" y="1638454"/>
                  <a:pt x="5150664" y="1649825"/>
                </a:cubicBezTo>
                <a:cubicBezTo>
                  <a:pt x="5150664" y="1661197"/>
                  <a:pt x="5141373" y="1670416"/>
                  <a:pt x="5129912" y="1670416"/>
                </a:cubicBezTo>
                <a:cubicBezTo>
                  <a:pt x="5118442" y="1670416"/>
                  <a:pt x="5109151" y="1661197"/>
                  <a:pt x="5109151" y="1649825"/>
                </a:cubicBezTo>
                <a:cubicBezTo>
                  <a:pt x="5109151" y="1638454"/>
                  <a:pt x="5118442" y="1629235"/>
                  <a:pt x="5129912" y="1629235"/>
                </a:cubicBezTo>
                <a:close/>
                <a:moveTo>
                  <a:pt x="5067046" y="1629235"/>
                </a:moveTo>
                <a:cubicBezTo>
                  <a:pt x="5078507" y="1629235"/>
                  <a:pt x="5087798" y="1638454"/>
                  <a:pt x="5087798" y="1649825"/>
                </a:cubicBezTo>
                <a:cubicBezTo>
                  <a:pt x="5087798" y="1661197"/>
                  <a:pt x="5078507" y="1670416"/>
                  <a:pt x="5067046" y="1670416"/>
                </a:cubicBezTo>
                <a:cubicBezTo>
                  <a:pt x="5055576" y="1670416"/>
                  <a:pt x="5046285" y="1661197"/>
                  <a:pt x="5046285" y="1649825"/>
                </a:cubicBezTo>
                <a:cubicBezTo>
                  <a:pt x="5046285" y="1638454"/>
                  <a:pt x="5055576" y="1629235"/>
                  <a:pt x="5067046" y="1629235"/>
                </a:cubicBezTo>
                <a:close/>
                <a:moveTo>
                  <a:pt x="5003319" y="1629235"/>
                </a:moveTo>
                <a:cubicBezTo>
                  <a:pt x="5014780" y="1629235"/>
                  <a:pt x="5024071" y="1638454"/>
                  <a:pt x="5024071" y="1649825"/>
                </a:cubicBezTo>
                <a:cubicBezTo>
                  <a:pt x="5024071" y="1661197"/>
                  <a:pt x="5014780" y="1670416"/>
                  <a:pt x="5003319" y="1670416"/>
                </a:cubicBezTo>
                <a:cubicBezTo>
                  <a:pt x="4991849" y="1670416"/>
                  <a:pt x="4982558" y="1661197"/>
                  <a:pt x="4982558" y="1649825"/>
                </a:cubicBezTo>
                <a:cubicBezTo>
                  <a:pt x="4982558" y="1638454"/>
                  <a:pt x="4991849" y="1629235"/>
                  <a:pt x="5003319" y="1629235"/>
                </a:cubicBezTo>
                <a:close/>
                <a:moveTo>
                  <a:pt x="4940454" y="1629235"/>
                </a:moveTo>
                <a:cubicBezTo>
                  <a:pt x="4951915" y="1629235"/>
                  <a:pt x="4961206" y="1638454"/>
                  <a:pt x="4961206" y="1649825"/>
                </a:cubicBezTo>
                <a:cubicBezTo>
                  <a:pt x="4961206" y="1661197"/>
                  <a:pt x="4951915" y="1670416"/>
                  <a:pt x="4940454" y="1670416"/>
                </a:cubicBezTo>
                <a:cubicBezTo>
                  <a:pt x="4928984" y="1670416"/>
                  <a:pt x="4919693" y="1661197"/>
                  <a:pt x="4919693" y="1649825"/>
                </a:cubicBezTo>
                <a:cubicBezTo>
                  <a:pt x="4919693" y="1638454"/>
                  <a:pt x="4928984" y="1629235"/>
                  <a:pt x="4940454" y="1629235"/>
                </a:cubicBezTo>
                <a:close/>
                <a:moveTo>
                  <a:pt x="4877328" y="1629235"/>
                </a:moveTo>
                <a:cubicBezTo>
                  <a:pt x="4888789" y="1629235"/>
                  <a:pt x="4898080" y="1638454"/>
                  <a:pt x="4898080" y="1649825"/>
                </a:cubicBezTo>
                <a:cubicBezTo>
                  <a:pt x="4898080" y="1661197"/>
                  <a:pt x="4888789" y="1670416"/>
                  <a:pt x="4877328" y="1670416"/>
                </a:cubicBezTo>
                <a:cubicBezTo>
                  <a:pt x="4865858" y="1670416"/>
                  <a:pt x="4856567" y="1661197"/>
                  <a:pt x="4856567" y="1649825"/>
                </a:cubicBezTo>
                <a:cubicBezTo>
                  <a:pt x="4856567" y="1638454"/>
                  <a:pt x="4865858" y="1629235"/>
                  <a:pt x="4877328" y="1629235"/>
                </a:cubicBezTo>
                <a:close/>
                <a:moveTo>
                  <a:pt x="4814453" y="1629235"/>
                </a:moveTo>
                <a:cubicBezTo>
                  <a:pt x="4825914" y="1629235"/>
                  <a:pt x="4835205" y="1638454"/>
                  <a:pt x="4835205" y="1649825"/>
                </a:cubicBezTo>
                <a:cubicBezTo>
                  <a:pt x="4835205" y="1661197"/>
                  <a:pt x="4825914" y="1670416"/>
                  <a:pt x="4814453" y="1670416"/>
                </a:cubicBezTo>
                <a:cubicBezTo>
                  <a:pt x="4802983" y="1670416"/>
                  <a:pt x="4793692" y="1661197"/>
                  <a:pt x="4793692" y="1649825"/>
                </a:cubicBezTo>
                <a:cubicBezTo>
                  <a:pt x="4793692" y="1638454"/>
                  <a:pt x="4802983" y="1629235"/>
                  <a:pt x="4814453" y="1629235"/>
                </a:cubicBezTo>
                <a:close/>
                <a:moveTo>
                  <a:pt x="4750816" y="1629235"/>
                </a:moveTo>
                <a:cubicBezTo>
                  <a:pt x="4762277" y="1629235"/>
                  <a:pt x="4771568" y="1638454"/>
                  <a:pt x="4771568" y="1649825"/>
                </a:cubicBezTo>
                <a:cubicBezTo>
                  <a:pt x="4771568" y="1661197"/>
                  <a:pt x="4762277" y="1670416"/>
                  <a:pt x="4750816" y="1670416"/>
                </a:cubicBezTo>
                <a:cubicBezTo>
                  <a:pt x="4739346" y="1670416"/>
                  <a:pt x="4730055" y="1661197"/>
                  <a:pt x="4730055" y="1649825"/>
                </a:cubicBezTo>
                <a:cubicBezTo>
                  <a:pt x="4730055" y="1638454"/>
                  <a:pt x="4739346" y="1629235"/>
                  <a:pt x="4750816" y="1629235"/>
                </a:cubicBezTo>
                <a:close/>
                <a:moveTo>
                  <a:pt x="4687861" y="1629235"/>
                </a:moveTo>
                <a:cubicBezTo>
                  <a:pt x="4699322" y="1629235"/>
                  <a:pt x="4708613" y="1638454"/>
                  <a:pt x="4708613" y="1649825"/>
                </a:cubicBezTo>
                <a:cubicBezTo>
                  <a:pt x="4708613" y="1661197"/>
                  <a:pt x="4699322" y="1670416"/>
                  <a:pt x="4687861" y="1670416"/>
                </a:cubicBezTo>
                <a:cubicBezTo>
                  <a:pt x="4676391" y="1670416"/>
                  <a:pt x="4667100" y="1661197"/>
                  <a:pt x="4667100" y="1649825"/>
                </a:cubicBezTo>
                <a:cubicBezTo>
                  <a:pt x="4667100" y="1638454"/>
                  <a:pt x="4676391" y="1629235"/>
                  <a:pt x="4687861" y="1629235"/>
                </a:cubicBezTo>
                <a:close/>
                <a:moveTo>
                  <a:pt x="4624735" y="1629235"/>
                </a:moveTo>
                <a:cubicBezTo>
                  <a:pt x="4636196" y="1629235"/>
                  <a:pt x="4645487" y="1638454"/>
                  <a:pt x="4645487" y="1649825"/>
                </a:cubicBezTo>
                <a:cubicBezTo>
                  <a:pt x="4645487" y="1661197"/>
                  <a:pt x="4636196" y="1670416"/>
                  <a:pt x="4624735" y="1670416"/>
                </a:cubicBezTo>
                <a:cubicBezTo>
                  <a:pt x="4613265" y="1670416"/>
                  <a:pt x="4603974" y="1661197"/>
                  <a:pt x="4603974" y="1649825"/>
                </a:cubicBezTo>
                <a:cubicBezTo>
                  <a:pt x="4603974" y="1638454"/>
                  <a:pt x="4613265" y="1629235"/>
                  <a:pt x="4624735" y="1629235"/>
                </a:cubicBezTo>
                <a:close/>
                <a:moveTo>
                  <a:pt x="4371891" y="1629235"/>
                </a:moveTo>
                <a:cubicBezTo>
                  <a:pt x="4383352" y="1629235"/>
                  <a:pt x="4392643" y="1638454"/>
                  <a:pt x="4392643" y="1649825"/>
                </a:cubicBezTo>
                <a:cubicBezTo>
                  <a:pt x="4392643" y="1661197"/>
                  <a:pt x="4383352" y="1670416"/>
                  <a:pt x="4371891" y="1670416"/>
                </a:cubicBezTo>
                <a:cubicBezTo>
                  <a:pt x="4360421" y="1670416"/>
                  <a:pt x="4351130" y="1661197"/>
                  <a:pt x="4351130" y="1649825"/>
                </a:cubicBezTo>
                <a:cubicBezTo>
                  <a:pt x="4351130" y="1638454"/>
                  <a:pt x="4360421" y="1629235"/>
                  <a:pt x="4371891" y="1629235"/>
                </a:cubicBezTo>
                <a:close/>
                <a:moveTo>
                  <a:pt x="4309026" y="1629235"/>
                </a:moveTo>
                <a:cubicBezTo>
                  <a:pt x="4320487" y="1629235"/>
                  <a:pt x="4329778" y="1638454"/>
                  <a:pt x="4329778" y="1649825"/>
                </a:cubicBezTo>
                <a:cubicBezTo>
                  <a:pt x="4329778" y="1661197"/>
                  <a:pt x="4320487" y="1670416"/>
                  <a:pt x="4309026" y="1670416"/>
                </a:cubicBezTo>
                <a:cubicBezTo>
                  <a:pt x="4297556" y="1670416"/>
                  <a:pt x="4288265" y="1661197"/>
                  <a:pt x="4288265" y="1649825"/>
                </a:cubicBezTo>
                <a:cubicBezTo>
                  <a:pt x="4288265" y="1638454"/>
                  <a:pt x="4297556" y="1629235"/>
                  <a:pt x="4309026" y="1629235"/>
                </a:cubicBezTo>
                <a:close/>
                <a:moveTo>
                  <a:pt x="4245299" y="1629235"/>
                </a:moveTo>
                <a:cubicBezTo>
                  <a:pt x="4256760" y="1629235"/>
                  <a:pt x="4266051" y="1638454"/>
                  <a:pt x="4266051" y="1649825"/>
                </a:cubicBezTo>
                <a:cubicBezTo>
                  <a:pt x="4266051" y="1661197"/>
                  <a:pt x="4256760" y="1670416"/>
                  <a:pt x="4245299" y="1670416"/>
                </a:cubicBezTo>
                <a:cubicBezTo>
                  <a:pt x="4233829" y="1670416"/>
                  <a:pt x="4224538" y="1661197"/>
                  <a:pt x="4224538" y="1649825"/>
                </a:cubicBezTo>
                <a:cubicBezTo>
                  <a:pt x="4224538" y="1638454"/>
                  <a:pt x="4233829" y="1629235"/>
                  <a:pt x="4245299" y="1629235"/>
                </a:cubicBezTo>
                <a:close/>
                <a:moveTo>
                  <a:pt x="4119307" y="1629235"/>
                </a:moveTo>
                <a:cubicBezTo>
                  <a:pt x="4130768" y="1629235"/>
                  <a:pt x="4140059" y="1638454"/>
                  <a:pt x="4140059" y="1649825"/>
                </a:cubicBezTo>
                <a:cubicBezTo>
                  <a:pt x="4140059" y="1661197"/>
                  <a:pt x="4130768" y="1670416"/>
                  <a:pt x="4119307" y="1670416"/>
                </a:cubicBezTo>
                <a:cubicBezTo>
                  <a:pt x="4107837" y="1670416"/>
                  <a:pt x="4098546" y="1661197"/>
                  <a:pt x="4098546" y="1649825"/>
                </a:cubicBezTo>
                <a:cubicBezTo>
                  <a:pt x="4098546" y="1638454"/>
                  <a:pt x="4107837" y="1629235"/>
                  <a:pt x="4119307" y="1629235"/>
                </a:cubicBezTo>
                <a:close/>
                <a:moveTo>
                  <a:pt x="4056522" y="1629235"/>
                </a:moveTo>
                <a:cubicBezTo>
                  <a:pt x="4067983" y="1629235"/>
                  <a:pt x="4077274" y="1638454"/>
                  <a:pt x="4077274" y="1649825"/>
                </a:cubicBezTo>
                <a:cubicBezTo>
                  <a:pt x="4077274" y="1661197"/>
                  <a:pt x="4067983" y="1670416"/>
                  <a:pt x="4056522" y="1670416"/>
                </a:cubicBezTo>
                <a:cubicBezTo>
                  <a:pt x="4045052" y="1670416"/>
                  <a:pt x="4035761" y="1661197"/>
                  <a:pt x="4035761" y="1649825"/>
                </a:cubicBezTo>
                <a:cubicBezTo>
                  <a:pt x="4035761" y="1638454"/>
                  <a:pt x="4045052" y="1629235"/>
                  <a:pt x="4056522" y="1629235"/>
                </a:cubicBezTo>
                <a:close/>
                <a:moveTo>
                  <a:pt x="3992715" y="1629235"/>
                </a:moveTo>
                <a:cubicBezTo>
                  <a:pt x="4004176" y="1629235"/>
                  <a:pt x="4013467" y="1638454"/>
                  <a:pt x="4013467" y="1649825"/>
                </a:cubicBezTo>
                <a:cubicBezTo>
                  <a:pt x="4013467" y="1661197"/>
                  <a:pt x="4004176" y="1670416"/>
                  <a:pt x="3992715" y="1670416"/>
                </a:cubicBezTo>
                <a:cubicBezTo>
                  <a:pt x="3981245" y="1670416"/>
                  <a:pt x="3971954" y="1661197"/>
                  <a:pt x="3971954" y="1649825"/>
                </a:cubicBezTo>
                <a:cubicBezTo>
                  <a:pt x="3971954" y="1638454"/>
                  <a:pt x="3981245" y="1629235"/>
                  <a:pt x="3992715" y="1629235"/>
                </a:cubicBezTo>
                <a:close/>
                <a:moveTo>
                  <a:pt x="3305085" y="1628894"/>
                </a:moveTo>
                <a:cubicBezTo>
                  <a:pt x="3316546" y="1628894"/>
                  <a:pt x="3325837" y="1638113"/>
                  <a:pt x="3325837" y="1649484"/>
                </a:cubicBezTo>
                <a:cubicBezTo>
                  <a:pt x="3325837" y="1660856"/>
                  <a:pt x="3316546" y="1670075"/>
                  <a:pt x="3305085" y="1670075"/>
                </a:cubicBezTo>
                <a:cubicBezTo>
                  <a:pt x="3293615" y="1670075"/>
                  <a:pt x="3284324" y="1660856"/>
                  <a:pt x="3284324" y="1649484"/>
                </a:cubicBezTo>
                <a:cubicBezTo>
                  <a:pt x="3284324" y="1638113"/>
                  <a:pt x="3293615" y="1628894"/>
                  <a:pt x="3305085" y="1628894"/>
                </a:cubicBezTo>
                <a:close/>
                <a:moveTo>
                  <a:pt x="3241358" y="1628894"/>
                </a:moveTo>
                <a:cubicBezTo>
                  <a:pt x="3252819" y="1628894"/>
                  <a:pt x="3262110" y="1638113"/>
                  <a:pt x="3262110" y="1649484"/>
                </a:cubicBezTo>
                <a:cubicBezTo>
                  <a:pt x="3262110" y="1660856"/>
                  <a:pt x="3252819" y="1670075"/>
                  <a:pt x="3241358" y="1670075"/>
                </a:cubicBezTo>
                <a:cubicBezTo>
                  <a:pt x="3229888" y="1670075"/>
                  <a:pt x="3220597" y="1660856"/>
                  <a:pt x="3220597" y="1649484"/>
                </a:cubicBezTo>
                <a:cubicBezTo>
                  <a:pt x="3220597" y="1638113"/>
                  <a:pt x="3229888" y="1628894"/>
                  <a:pt x="3241358" y="1628894"/>
                </a:cubicBezTo>
                <a:close/>
                <a:moveTo>
                  <a:pt x="3178573" y="1628894"/>
                </a:moveTo>
                <a:cubicBezTo>
                  <a:pt x="3190034" y="1628894"/>
                  <a:pt x="3199325" y="1638113"/>
                  <a:pt x="3199325" y="1649484"/>
                </a:cubicBezTo>
                <a:cubicBezTo>
                  <a:pt x="3199325" y="1660856"/>
                  <a:pt x="3190034" y="1670075"/>
                  <a:pt x="3178573" y="1670075"/>
                </a:cubicBezTo>
                <a:cubicBezTo>
                  <a:pt x="3167103" y="1670075"/>
                  <a:pt x="3157812" y="1660856"/>
                  <a:pt x="3157812" y="1649484"/>
                </a:cubicBezTo>
                <a:cubicBezTo>
                  <a:pt x="3157812" y="1638113"/>
                  <a:pt x="3167103" y="1628894"/>
                  <a:pt x="3178573" y="1628894"/>
                </a:cubicBezTo>
                <a:close/>
                <a:moveTo>
                  <a:pt x="2862774" y="1628894"/>
                </a:moveTo>
                <a:cubicBezTo>
                  <a:pt x="2874235" y="1628894"/>
                  <a:pt x="2883526" y="1638113"/>
                  <a:pt x="2883526" y="1649484"/>
                </a:cubicBezTo>
                <a:cubicBezTo>
                  <a:pt x="2883526" y="1660856"/>
                  <a:pt x="2874235" y="1670075"/>
                  <a:pt x="2862774" y="1670075"/>
                </a:cubicBezTo>
                <a:cubicBezTo>
                  <a:pt x="2851304" y="1670075"/>
                  <a:pt x="2842013" y="1660856"/>
                  <a:pt x="2842013" y="1649484"/>
                </a:cubicBezTo>
                <a:cubicBezTo>
                  <a:pt x="2842013" y="1638113"/>
                  <a:pt x="2851304" y="1628894"/>
                  <a:pt x="2862774" y="1628894"/>
                </a:cubicBezTo>
                <a:close/>
                <a:moveTo>
                  <a:pt x="2799989" y="1628894"/>
                </a:moveTo>
                <a:cubicBezTo>
                  <a:pt x="2811450" y="1628894"/>
                  <a:pt x="2820741" y="1638113"/>
                  <a:pt x="2820741" y="1649484"/>
                </a:cubicBezTo>
                <a:cubicBezTo>
                  <a:pt x="2820741" y="1660856"/>
                  <a:pt x="2811450" y="1670075"/>
                  <a:pt x="2799989" y="1670075"/>
                </a:cubicBezTo>
                <a:cubicBezTo>
                  <a:pt x="2788519" y="1670075"/>
                  <a:pt x="2779228" y="1660856"/>
                  <a:pt x="2779228" y="1649484"/>
                </a:cubicBezTo>
                <a:cubicBezTo>
                  <a:pt x="2779228" y="1638113"/>
                  <a:pt x="2788519" y="1628894"/>
                  <a:pt x="2799989" y="1628894"/>
                </a:cubicBezTo>
                <a:close/>
                <a:moveTo>
                  <a:pt x="2736181" y="1628894"/>
                </a:moveTo>
                <a:cubicBezTo>
                  <a:pt x="2747642" y="1628894"/>
                  <a:pt x="2756933" y="1638113"/>
                  <a:pt x="2756933" y="1649484"/>
                </a:cubicBezTo>
                <a:cubicBezTo>
                  <a:pt x="2756933" y="1660856"/>
                  <a:pt x="2747642" y="1670075"/>
                  <a:pt x="2736181" y="1670075"/>
                </a:cubicBezTo>
                <a:cubicBezTo>
                  <a:pt x="2724711" y="1670075"/>
                  <a:pt x="2715420" y="1660856"/>
                  <a:pt x="2715420" y="1649484"/>
                </a:cubicBezTo>
                <a:cubicBezTo>
                  <a:pt x="2715420" y="1638113"/>
                  <a:pt x="2724711" y="1628894"/>
                  <a:pt x="2736181" y="1628894"/>
                </a:cubicBezTo>
                <a:close/>
                <a:moveTo>
                  <a:pt x="2673396" y="1628894"/>
                </a:moveTo>
                <a:cubicBezTo>
                  <a:pt x="2684857" y="1628894"/>
                  <a:pt x="2694148" y="1638113"/>
                  <a:pt x="2694148" y="1649484"/>
                </a:cubicBezTo>
                <a:cubicBezTo>
                  <a:pt x="2694148" y="1660856"/>
                  <a:pt x="2684857" y="1670075"/>
                  <a:pt x="2673396" y="1670075"/>
                </a:cubicBezTo>
                <a:cubicBezTo>
                  <a:pt x="2661926" y="1670075"/>
                  <a:pt x="2652635" y="1660856"/>
                  <a:pt x="2652635" y="1649484"/>
                </a:cubicBezTo>
                <a:cubicBezTo>
                  <a:pt x="2652635" y="1638113"/>
                  <a:pt x="2661926" y="1628894"/>
                  <a:pt x="2673396" y="1628894"/>
                </a:cubicBezTo>
                <a:close/>
                <a:moveTo>
                  <a:pt x="2610190" y="1628894"/>
                </a:moveTo>
                <a:cubicBezTo>
                  <a:pt x="2621651" y="1628894"/>
                  <a:pt x="2630942" y="1638113"/>
                  <a:pt x="2630942" y="1649484"/>
                </a:cubicBezTo>
                <a:cubicBezTo>
                  <a:pt x="2630942" y="1660856"/>
                  <a:pt x="2621651" y="1670075"/>
                  <a:pt x="2610190" y="1670075"/>
                </a:cubicBezTo>
                <a:cubicBezTo>
                  <a:pt x="2598720" y="1670075"/>
                  <a:pt x="2589429" y="1660856"/>
                  <a:pt x="2589429" y="1649484"/>
                </a:cubicBezTo>
                <a:cubicBezTo>
                  <a:pt x="2589429" y="1638113"/>
                  <a:pt x="2598720" y="1628894"/>
                  <a:pt x="2610190" y="1628894"/>
                </a:cubicBezTo>
                <a:close/>
                <a:moveTo>
                  <a:pt x="2547405" y="1628894"/>
                </a:moveTo>
                <a:cubicBezTo>
                  <a:pt x="2558866" y="1628894"/>
                  <a:pt x="2568157" y="1638113"/>
                  <a:pt x="2568157" y="1649484"/>
                </a:cubicBezTo>
                <a:cubicBezTo>
                  <a:pt x="2568157" y="1660856"/>
                  <a:pt x="2558866" y="1670075"/>
                  <a:pt x="2547405" y="1670075"/>
                </a:cubicBezTo>
                <a:cubicBezTo>
                  <a:pt x="2535935" y="1670075"/>
                  <a:pt x="2526644" y="1660856"/>
                  <a:pt x="2526644" y="1649484"/>
                </a:cubicBezTo>
                <a:cubicBezTo>
                  <a:pt x="2526644" y="1638113"/>
                  <a:pt x="2535935" y="1628894"/>
                  <a:pt x="2547405" y="1628894"/>
                </a:cubicBezTo>
                <a:close/>
                <a:moveTo>
                  <a:pt x="2294561" y="1628894"/>
                </a:moveTo>
                <a:cubicBezTo>
                  <a:pt x="2306022" y="1628894"/>
                  <a:pt x="2315313" y="1638113"/>
                  <a:pt x="2315313" y="1649484"/>
                </a:cubicBezTo>
                <a:cubicBezTo>
                  <a:pt x="2315313" y="1660856"/>
                  <a:pt x="2306022" y="1670075"/>
                  <a:pt x="2294561" y="1670075"/>
                </a:cubicBezTo>
                <a:cubicBezTo>
                  <a:pt x="2283091" y="1670075"/>
                  <a:pt x="2273800" y="1660856"/>
                  <a:pt x="2273800" y="1649484"/>
                </a:cubicBezTo>
                <a:cubicBezTo>
                  <a:pt x="2273800" y="1638113"/>
                  <a:pt x="2283091" y="1628894"/>
                  <a:pt x="2294561" y="1628894"/>
                </a:cubicBezTo>
                <a:close/>
                <a:moveTo>
                  <a:pt x="2167879" y="1628894"/>
                </a:moveTo>
                <a:cubicBezTo>
                  <a:pt x="2179340" y="1628894"/>
                  <a:pt x="2188631" y="1638113"/>
                  <a:pt x="2188631" y="1649484"/>
                </a:cubicBezTo>
                <a:cubicBezTo>
                  <a:pt x="2188631" y="1660856"/>
                  <a:pt x="2179340" y="1670075"/>
                  <a:pt x="2167879" y="1670075"/>
                </a:cubicBezTo>
                <a:cubicBezTo>
                  <a:pt x="2156409" y="1670075"/>
                  <a:pt x="2147118" y="1660856"/>
                  <a:pt x="2147118" y="1649484"/>
                </a:cubicBezTo>
                <a:cubicBezTo>
                  <a:pt x="2147118" y="1638113"/>
                  <a:pt x="2156409" y="1628894"/>
                  <a:pt x="2167879" y="1628894"/>
                </a:cubicBezTo>
                <a:close/>
                <a:moveTo>
                  <a:pt x="2104753" y="1628894"/>
                </a:moveTo>
                <a:cubicBezTo>
                  <a:pt x="2116214" y="1628894"/>
                  <a:pt x="2125505" y="1638113"/>
                  <a:pt x="2125505" y="1649484"/>
                </a:cubicBezTo>
                <a:cubicBezTo>
                  <a:pt x="2125505" y="1660856"/>
                  <a:pt x="2116214" y="1670075"/>
                  <a:pt x="2104753" y="1670075"/>
                </a:cubicBezTo>
                <a:cubicBezTo>
                  <a:pt x="2093283" y="1670075"/>
                  <a:pt x="2083992" y="1660856"/>
                  <a:pt x="2083992" y="1649484"/>
                </a:cubicBezTo>
                <a:cubicBezTo>
                  <a:pt x="2083992" y="1638113"/>
                  <a:pt x="2093283" y="1628894"/>
                  <a:pt x="2104753" y="1628894"/>
                </a:cubicBezTo>
                <a:close/>
                <a:moveTo>
                  <a:pt x="2041968" y="1628894"/>
                </a:moveTo>
                <a:cubicBezTo>
                  <a:pt x="2053429" y="1628894"/>
                  <a:pt x="2062720" y="1638113"/>
                  <a:pt x="2062720" y="1649484"/>
                </a:cubicBezTo>
                <a:cubicBezTo>
                  <a:pt x="2062720" y="1660856"/>
                  <a:pt x="2053429" y="1670075"/>
                  <a:pt x="2041968" y="1670075"/>
                </a:cubicBezTo>
                <a:cubicBezTo>
                  <a:pt x="2030498" y="1670075"/>
                  <a:pt x="2021207" y="1660856"/>
                  <a:pt x="2021207" y="1649484"/>
                </a:cubicBezTo>
                <a:cubicBezTo>
                  <a:pt x="2021207" y="1638113"/>
                  <a:pt x="2030498" y="1628894"/>
                  <a:pt x="2041968" y="1628894"/>
                </a:cubicBezTo>
                <a:close/>
                <a:moveTo>
                  <a:pt x="1789385" y="1628894"/>
                </a:moveTo>
                <a:cubicBezTo>
                  <a:pt x="1800846" y="1628894"/>
                  <a:pt x="1810137" y="1638113"/>
                  <a:pt x="1810137" y="1649484"/>
                </a:cubicBezTo>
                <a:cubicBezTo>
                  <a:pt x="1810137" y="1660856"/>
                  <a:pt x="1800846" y="1670075"/>
                  <a:pt x="1789385" y="1670075"/>
                </a:cubicBezTo>
                <a:cubicBezTo>
                  <a:pt x="1777915" y="1670075"/>
                  <a:pt x="1768624" y="1660856"/>
                  <a:pt x="1768624" y="1649484"/>
                </a:cubicBezTo>
                <a:cubicBezTo>
                  <a:pt x="1768624" y="1638113"/>
                  <a:pt x="1777915" y="1628894"/>
                  <a:pt x="1789385" y="1628894"/>
                </a:cubicBezTo>
                <a:close/>
                <a:moveTo>
                  <a:pt x="1725577" y="1628894"/>
                </a:moveTo>
                <a:cubicBezTo>
                  <a:pt x="1737038" y="1628894"/>
                  <a:pt x="1746329" y="1638113"/>
                  <a:pt x="1746329" y="1649484"/>
                </a:cubicBezTo>
                <a:cubicBezTo>
                  <a:pt x="1746329" y="1660856"/>
                  <a:pt x="1737038" y="1670075"/>
                  <a:pt x="1725577" y="1670075"/>
                </a:cubicBezTo>
                <a:cubicBezTo>
                  <a:pt x="1714107" y="1670075"/>
                  <a:pt x="1704816" y="1660856"/>
                  <a:pt x="1704816" y="1649484"/>
                </a:cubicBezTo>
                <a:cubicBezTo>
                  <a:pt x="1704816" y="1638113"/>
                  <a:pt x="1714107" y="1628894"/>
                  <a:pt x="1725577" y="1628894"/>
                </a:cubicBezTo>
                <a:close/>
                <a:moveTo>
                  <a:pt x="1662792" y="1628894"/>
                </a:moveTo>
                <a:cubicBezTo>
                  <a:pt x="1674253" y="1628894"/>
                  <a:pt x="1683544" y="1638113"/>
                  <a:pt x="1683544" y="1649484"/>
                </a:cubicBezTo>
                <a:cubicBezTo>
                  <a:pt x="1683544" y="1660856"/>
                  <a:pt x="1674253" y="1670075"/>
                  <a:pt x="1662792" y="1670075"/>
                </a:cubicBezTo>
                <a:cubicBezTo>
                  <a:pt x="1651322" y="1670075"/>
                  <a:pt x="1642031" y="1660856"/>
                  <a:pt x="1642031" y="1649484"/>
                </a:cubicBezTo>
                <a:cubicBezTo>
                  <a:pt x="1642031" y="1638113"/>
                  <a:pt x="1651322" y="1628894"/>
                  <a:pt x="1662792" y="1628894"/>
                </a:cubicBezTo>
                <a:close/>
                <a:moveTo>
                  <a:pt x="1599577" y="1628894"/>
                </a:moveTo>
                <a:cubicBezTo>
                  <a:pt x="1611038" y="1628894"/>
                  <a:pt x="1620329" y="1638113"/>
                  <a:pt x="1620329" y="1649484"/>
                </a:cubicBezTo>
                <a:cubicBezTo>
                  <a:pt x="1620329" y="1660856"/>
                  <a:pt x="1611038" y="1670075"/>
                  <a:pt x="1599577" y="1670075"/>
                </a:cubicBezTo>
                <a:cubicBezTo>
                  <a:pt x="1588107" y="1670075"/>
                  <a:pt x="1578816" y="1660856"/>
                  <a:pt x="1578816" y="1649484"/>
                </a:cubicBezTo>
                <a:cubicBezTo>
                  <a:pt x="1578816" y="1638113"/>
                  <a:pt x="1588107" y="1628894"/>
                  <a:pt x="1599577" y="1628894"/>
                </a:cubicBezTo>
                <a:close/>
                <a:moveTo>
                  <a:pt x="1536801" y="1628894"/>
                </a:moveTo>
                <a:cubicBezTo>
                  <a:pt x="1548262" y="1628894"/>
                  <a:pt x="1557553" y="1638113"/>
                  <a:pt x="1557553" y="1649484"/>
                </a:cubicBezTo>
                <a:cubicBezTo>
                  <a:pt x="1557553" y="1660856"/>
                  <a:pt x="1548262" y="1670075"/>
                  <a:pt x="1536801" y="1670075"/>
                </a:cubicBezTo>
                <a:cubicBezTo>
                  <a:pt x="1525331" y="1670075"/>
                  <a:pt x="1516040" y="1660856"/>
                  <a:pt x="1516040" y="1649484"/>
                </a:cubicBezTo>
                <a:cubicBezTo>
                  <a:pt x="1516040" y="1638113"/>
                  <a:pt x="1525331" y="1628894"/>
                  <a:pt x="1536801" y="1628894"/>
                </a:cubicBezTo>
                <a:close/>
                <a:moveTo>
                  <a:pt x="1473074" y="1628894"/>
                </a:moveTo>
                <a:cubicBezTo>
                  <a:pt x="1484535" y="1628894"/>
                  <a:pt x="1493826" y="1638113"/>
                  <a:pt x="1493826" y="1649484"/>
                </a:cubicBezTo>
                <a:cubicBezTo>
                  <a:pt x="1493826" y="1660856"/>
                  <a:pt x="1484535" y="1670075"/>
                  <a:pt x="1473074" y="1670075"/>
                </a:cubicBezTo>
                <a:cubicBezTo>
                  <a:pt x="1461604" y="1670075"/>
                  <a:pt x="1452313" y="1660856"/>
                  <a:pt x="1452313" y="1649484"/>
                </a:cubicBezTo>
                <a:cubicBezTo>
                  <a:pt x="1452313" y="1638113"/>
                  <a:pt x="1461604" y="1628894"/>
                  <a:pt x="1473074" y="1628894"/>
                </a:cubicBezTo>
                <a:close/>
                <a:moveTo>
                  <a:pt x="1410200" y="1628894"/>
                </a:moveTo>
                <a:cubicBezTo>
                  <a:pt x="1421661" y="1628894"/>
                  <a:pt x="1430952" y="1638113"/>
                  <a:pt x="1430952" y="1649484"/>
                </a:cubicBezTo>
                <a:cubicBezTo>
                  <a:pt x="1430952" y="1660856"/>
                  <a:pt x="1421661" y="1670075"/>
                  <a:pt x="1410200" y="1670075"/>
                </a:cubicBezTo>
                <a:cubicBezTo>
                  <a:pt x="1398730" y="1670075"/>
                  <a:pt x="1389439" y="1660856"/>
                  <a:pt x="1389439" y="1649484"/>
                </a:cubicBezTo>
                <a:cubicBezTo>
                  <a:pt x="1389439" y="1638113"/>
                  <a:pt x="1398730" y="1628894"/>
                  <a:pt x="1410200" y="1628894"/>
                </a:cubicBezTo>
                <a:close/>
                <a:moveTo>
                  <a:pt x="1346733" y="1628894"/>
                </a:moveTo>
                <a:cubicBezTo>
                  <a:pt x="1358194" y="1628894"/>
                  <a:pt x="1367485" y="1638113"/>
                  <a:pt x="1367485" y="1649484"/>
                </a:cubicBezTo>
                <a:cubicBezTo>
                  <a:pt x="1367485" y="1660856"/>
                  <a:pt x="1358194" y="1670075"/>
                  <a:pt x="1346733" y="1670075"/>
                </a:cubicBezTo>
                <a:cubicBezTo>
                  <a:pt x="1335263" y="1670075"/>
                  <a:pt x="1325972" y="1660856"/>
                  <a:pt x="1325972" y="1649484"/>
                </a:cubicBezTo>
                <a:cubicBezTo>
                  <a:pt x="1325972" y="1638113"/>
                  <a:pt x="1335263" y="1628894"/>
                  <a:pt x="1346733" y="1628894"/>
                </a:cubicBezTo>
                <a:close/>
                <a:moveTo>
                  <a:pt x="1283957" y="1628894"/>
                </a:moveTo>
                <a:cubicBezTo>
                  <a:pt x="1295418" y="1628894"/>
                  <a:pt x="1304709" y="1638113"/>
                  <a:pt x="1304709" y="1649484"/>
                </a:cubicBezTo>
                <a:cubicBezTo>
                  <a:pt x="1304709" y="1660856"/>
                  <a:pt x="1295418" y="1670075"/>
                  <a:pt x="1283957" y="1670075"/>
                </a:cubicBezTo>
                <a:cubicBezTo>
                  <a:pt x="1272487" y="1670075"/>
                  <a:pt x="1263196" y="1660856"/>
                  <a:pt x="1263196" y="1649484"/>
                </a:cubicBezTo>
                <a:cubicBezTo>
                  <a:pt x="1263196" y="1638113"/>
                  <a:pt x="1272487" y="1628894"/>
                  <a:pt x="1283957" y="1628894"/>
                </a:cubicBezTo>
                <a:close/>
                <a:moveTo>
                  <a:pt x="1220230" y="1628894"/>
                </a:moveTo>
                <a:cubicBezTo>
                  <a:pt x="1231691" y="1628894"/>
                  <a:pt x="1240982" y="1638113"/>
                  <a:pt x="1240982" y="1649484"/>
                </a:cubicBezTo>
                <a:cubicBezTo>
                  <a:pt x="1240982" y="1660856"/>
                  <a:pt x="1231691" y="1670075"/>
                  <a:pt x="1220230" y="1670075"/>
                </a:cubicBezTo>
                <a:cubicBezTo>
                  <a:pt x="1208760" y="1670075"/>
                  <a:pt x="1199469" y="1660856"/>
                  <a:pt x="1199469" y="1649484"/>
                </a:cubicBezTo>
                <a:cubicBezTo>
                  <a:pt x="1199469" y="1638113"/>
                  <a:pt x="1208760" y="1628894"/>
                  <a:pt x="1220230" y="1628894"/>
                </a:cubicBezTo>
                <a:close/>
                <a:moveTo>
                  <a:pt x="1157356" y="1628894"/>
                </a:moveTo>
                <a:cubicBezTo>
                  <a:pt x="1168817" y="1628894"/>
                  <a:pt x="1178108" y="1638113"/>
                  <a:pt x="1178108" y="1649484"/>
                </a:cubicBezTo>
                <a:cubicBezTo>
                  <a:pt x="1178108" y="1660856"/>
                  <a:pt x="1168817" y="1670075"/>
                  <a:pt x="1157356" y="1670075"/>
                </a:cubicBezTo>
                <a:cubicBezTo>
                  <a:pt x="1145886" y="1670075"/>
                  <a:pt x="1136595" y="1660856"/>
                  <a:pt x="1136595" y="1649484"/>
                </a:cubicBezTo>
                <a:cubicBezTo>
                  <a:pt x="1136595" y="1638113"/>
                  <a:pt x="1145886" y="1628894"/>
                  <a:pt x="1157356" y="1628894"/>
                </a:cubicBezTo>
                <a:close/>
                <a:moveTo>
                  <a:pt x="1094149" y="1628894"/>
                </a:moveTo>
                <a:cubicBezTo>
                  <a:pt x="1105610" y="1628894"/>
                  <a:pt x="1114901" y="1638113"/>
                  <a:pt x="1114901" y="1649484"/>
                </a:cubicBezTo>
                <a:cubicBezTo>
                  <a:pt x="1114901" y="1660856"/>
                  <a:pt x="1105610" y="1670075"/>
                  <a:pt x="1094149" y="1670075"/>
                </a:cubicBezTo>
                <a:cubicBezTo>
                  <a:pt x="1082679" y="1670075"/>
                  <a:pt x="1073388" y="1660856"/>
                  <a:pt x="1073388" y="1649484"/>
                </a:cubicBezTo>
                <a:cubicBezTo>
                  <a:pt x="1073388" y="1638113"/>
                  <a:pt x="1082679" y="1628894"/>
                  <a:pt x="1094149" y="1628894"/>
                </a:cubicBezTo>
                <a:close/>
                <a:moveTo>
                  <a:pt x="1031364" y="1628894"/>
                </a:moveTo>
                <a:cubicBezTo>
                  <a:pt x="1042825" y="1628894"/>
                  <a:pt x="1052116" y="1638113"/>
                  <a:pt x="1052116" y="1649484"/>
                </a:cubicBezTo>
                <a:cubicBezTo>
                  <a:pt x="1052116" y="1660856"/>
                  <a:pt x="1042825" y="1670075"/>
                  <a:pt x="1031364" y="1670075"/>
                </a:cubicBezTo>
                <a:cubicBezTo>
                  <a:pt x="1019894" y="1670075"/>
                  <a:pt x="1010603" y="1660856"/>
                  <a:pt x="1010603" y="1649484"/>
                </a:cubicBezTo>
                <a:cubicBezTo>
                  <a:pt x="1010603" y="1638113"/>
                  <a:pt x="1019894" y="1628894"/>
                  <a:pt x="1031364" y="1628894"/>
                </a:cubicBezTo>
                <a:close/>
                <a:moveTo>
                  <a:pt x="967557" y="1628894"/>
                </a:moveTo>
                <a:cubicBezTo>
                  <a:pt x="979018" y="1628894"/>
                  <a:pt x="988309" y="1638113"/>
                  <a:pt x="988309" y="1649484"/>
                </a:cubicBezTo>
                <a:cubicBezTo>
                  <a:pt x="988309" y="1660856"/>
                  <a:pt x="979018" y="1670075"/>
                  <a:pt x="967557" y="1670075"/>
                </a:cubicBezTo>
                <a:cubicBezTo>
                  <a:pt x="956087" y="1670075"/>
                  <a:pt x="946796" y="1660856"/>
                  <a:pt x="946796" y="1649484"/>
                </a:cubicBezTo>
                <a:cubicBezTo>
                  <a:pt x="946796" y="1638113"/>
                  <a:pt x="956087" y="1628894"/>
                  <a:pt x="967557" y="1628894"/>
                </a:cubicBezTo>
                <a:close/>
                <a:moveTo>
                  <a:pt x="904772" y="1628894"/>
                </a:moveTo>
                <a:cubicBezTo>
                  <a:pt x="916233" y="1628894"/>
                  <a:pt x="925524" y="1638113"/>
                  <a:pt x="925524" y="1649484"/>
                </a:cubicBezTo>
                <a:cubicBezTo>
                  <a:pt x="925524" y="1660856"/>
                  <a:pt x="916233" y="1670075"/>
                  <a:pt x="904772" y="1670075"/>
                </a:cubicBezTo>
                <a:cubicBezTo>
                  <a:pt x="893302" y="1670075"/>
                  <a:pt x="884011" y="1660856"/>
                  <a:pt x="884011" y="1649484"/>
                </a:cubicBezTo>
                <a:cubicBezTo>
                  <a:pt x="884011" y="1638113"/>
                  <a:pt x="893302" y="1628894"/>
                  <a:pt x="904772" y="1628894"/>
                </a:cubicBezTo>
                <a:close/>
                <a:moveTo>
                  <a:pt x="841565" y="1628894"/>
                </a:moveTo>
                <a:cubicBezTo>
                  <a:pt x="853026" y="1628894"/>
                  <a:pt x="862317" y="1638113"/>
                  <a:pt x="862317" y="1649484"/>
                </a:cubicBezTo>
                <a:cubicBezTo>
                  <a:pt x="862317" y="1660856"/>
                  <a:pt x="853026" y="1670075"/>
                  <a:pt x="841565" y="1670075"/>
                </a:cubicBezTo>
                <a:cubicBezTo>
                  <a:pt x="830095" y="1670075"/>
                  <a:pt x="820804" y="1660856"/>
                  <a:pt x="820804" y="1649484"/>
                </a:cubicBezTo>
                <a:cubicBezTo>
                  <a:pt x="820804" y="1638113"/>
                  <a:pt x="830095" y="1628894"/>
                  <a:pt x="841565" y="1628894"/>
                </a:cubicBezTo>
                <a:close/>
                <a:moveTo>
                  <a:pt x="778780" y="1628894"/>
                </a:moveTo>
                <a:cubicBezTo>
                  <a:pt x="790241" y="1628894"/>
                  <a:pt x="799532" y="1638113"/>
                  <a:pt x="799532" y="1649484"/>
                </a:cubicBezTo>
                <a:cubicBezTo>
                  <a:pt x="799532" y="1660856"/>
                  <a:pt x="790241" y="1670075"/>
                  <a:pt x="778780" y="1670075"/>
                </a:cubicBezTo>
                <a:cubicBezTo>
                  <a:pt x="767310" y="1670075"/>
                  <a:pt x="758019" y="1660856"/>
                  <a:pt x="758019" y="1649484"/>
                </a:cubicBezTo>
                <a:cubicBezTo>
                  <a:pt x="758019" y="1638113"/>
                  <a:pt x="767310" y="1628894"/>
                  <a:pt x="778780" y="1628894"/>
                </a:cubicBezTo>
                <a:close/>
                <a:moveTo>
                  <a:pt x="715054" y="1628894"/>
                </a:moveTo>
                <a:cubicBezTo>
                  <a:pt x="726515" y="1628894"/>
                  <a:pt x="735806" y="1638113"/>
                  <a:pt x="735806" y="1649484"/>
                </a:cubicBezTo>
                <a:cubicBezTo>
                  <a:pt x="735806" y="1660856"/>
                  <a:pt x="726515" y="1670075"/>
                  <a:pt x="715054" y="1670075"/>
                </a:cubicBezTo>
                <a:cubicBezTo>
                  <a:pt x="703584" y="1670075"/>
                  <a:pt x="694293" y="1660856"/>
                  <a:pt x="694293" y="1649484"/>
                </a:cubicBezTo>
                <a:cubicBezTo>
                  <a:pt x="694293" y="1638113"/>
                  <a:pt x="703584" y="1628894"/>
                  <a:pt x="715054" y="1628894"/>
                </a:cubicBezTo>
                <a:close/>
                <a:moveTo>
                  <a:pt x="652188" y="1628894"/>
                </a:moveTo>
                <a:cubicBezTo>
                  <a:pt x="663649" y="1628894"/>
                  <a:pt x="672940" y="1638113"/>
                  <a:pt x="672940" y="1649484"/>
                </a:cubicBezTo>
                <a:cubicBezTo>
                  <a:pt x="672940" y="1660856"/>
                  <a:pt x="663649" y="1670075"/>
                  <a:pt x="652188" y="1670075"/>
                </a:cubicBezTo>
                <a:cubicBezTo>
                  <a:pt x="640718" y="1670075"/>
                  <a:pt x="631427" y="1660856"/>
                  <a:pt x="631427" y="1649484"/>
                </a:cubicBezTo>
                <a:cubicBezTo>
                  <a:pt x="631427" y="1638113"/>
                  <a:pt x="640718" y="1628894"/>
                  <a:pt x="652188" y="1628894"/>
                </a:cubicBezTo>
                <a:close/>
                <a:moveTo>
                  <a:pt x="589062" y="1628894"/>
                </a:moveTo>
                <a:cubicBezTo>
                  <a:pt x="600523" y="1628894"/>
                  <a:pt x="609814" y="1638113"/>
                  <a:pt x="609814" y="1649484"/>
                </a:cubicBezTo>
                <a:cubicBezTo>
                  <a:pt x="609814" y="1660856"/>
                  <a:pt x="600523" y="1670075"/>
                  <a:pt x="589062" y="1670075"/>
                </a:cubicBezTo>
                <a:cubicBezTo>
                  <a:pt x="577592" y="1670075"/>
                  <a:pt x="568301" y="1660856"/>
                  <a:pt x="568301" y="1649484"/>
                </a:cubicBezTo>
                <a:cubicBezTo>
                  <a:pt x="568301" y="1638113"/>
                  <a:pt x="577592" y="1628894"/>
                  <a:pt x="589062" y="1628894"/>
                </a:cubicBezTo>
                <a:close/>
                <a:moveTo>
                  <a:pt x="526188" y="1628894"/>
                </a:moveTo>
                <a:cubicBezTo>
                  <a:pt x="537649" y="1628894"/>
                  <a:pt x="546940" y="1638113"/>
                  <a:pt x="546940" y="1649484"/>
                </a:cubicBezTo>
                <a:cubicBezTo>
                  <a:pt x="546940" y="1660856"/>
                  <a:pt x="537649" y="1670075"/>
                  <a:pt x="526188" y="1670075"/>
                </a:cubicBezTo>
                <a:cubicBezTo>
                  <a:pt x="514718" y="1670075"/>
                  <a:pt x="505427" y="1660856"/>
                  <a:pt x="505427" y="1649484"/>
                </a:cubicBezTo>
                <a:cubicBezTo>
                  <a:pt x="505427" y="1638113"/>
                  <a:pt x="514718" y="1628894"/>
                  <a:pt x="526188" y="1628894"/>
                </a:cubicBezTo>
                <a:close/>
                <a:moveTo>
                  <a:pt x="462470" y="1628894"/>
                </a:moveTo>
                <a:cubicBezTo>
                  <a:pt x="473931" y="1628894"/>
                  <a:pt x="483222" y="1638113"/>
                  <a:pt x="483222" y="1649484"/>
                </a:cubicBezTo>
                <a:cubicBezTo>
                  <a:pt x="483222" y="1660856"/>
                  <a:pt x="473931" y="1670075"/>
                  <a:pt x="462470" y="1670075"/>
                </a:cubicBezTo>
                <a:cubicBezTo>
                  <a:pt x="451000" y="1670075"/>
                  <a:pt x="441709" y="1660856"/>
                  <a:pt x="441709" y="1649484"/>
                </a:cubicBezTo>
                <a:cubicBezTo>
                  <a:pt x="441709" y="1638113"/>
                  <a:pt x="451000" y="1628894"/>
                  <a:pt x="462470" y="1628894"/>
                </a:cubicBezTo>
                <a:close/>
                <a:moveTo>
                  <a:pt x="399595" y="1628894"/>
                </a:moveTo>
                <a:cubicBezTo>
                  <a:pt x="411056" y="1628894"/>
                  <a:pt x="420347" y="1638113"/>
                  <a:pt x="420347" y="1649484"/>
                </a:cubicBezTo>
                <a:cubicBezTo>
                  <a:pt x="420347" y="1660856"/>
                  <a:pt x="411056" y="1670075"/>
                  <a:pt x="399595" y="1670075"/>
                </a:cubicBezTo>
                <a:cubicBezTo>
                  <a:pt x="388125" y="1670075"/>
                  <a:pt x="378834" y="1660856"/>
                  <a:pt x="378834" y="1649484"/>
                </a:cubicBezTo>
                <a:cubicBezTo>
                  <a:pt x="378834" y="1638113"/>
                  <a:pt x="388125" y="1628894"/>
                  <a:pt x="399595" y="1628894"/>
                </a:cubicBezTo>
                <a:close/>
                <a:moveTo>
                  <a:pt x="336130" y="1628894"/>
                </a:moveTo>
                <a:cubicBezTo>
                  <a:pt x="347591" y="1628894"/>
                  <a:pt x="356882" y="1638113"/>
                  <a:pt x="356882" y="1649484"/>
                </a:cubicBezTo>
                <a:cubicBezTo>
                  <a:pt x="356882" y="1660856"/>
                  <a:pt x="347591" y="1670075"/>
                  <a:pt x="336130" y="1670075"/>
                </a:cubicBezTo>
                <a:cubicBezTo>
                  <a:pt x="324660" y="1670075"/>
                  <a:pt x="315369" y="1660856"/>
                  <a:pt x="315369" y="1649484"/>
                </a:cubicBezTo>
                <a:cubicBezTo>
                  <a:pt x="315369" y="1638113"/>
                  <a:pt x="324660" y="1628894"/>
                  <a:pt x="336130" y="1628894"/>
                </a:cubicBezTo>
                <a:close/>
                <a:moveTo>
                  <a:pt x="273344" y="1628894"/>
                </a:moveTo>
                <a:cubicBezTo>
                  <a:pt x="284806" y="1628894"/>
                  <a:pt x="294098" y="1638113"/>
                  <a:pt x="294098" y="1649484"/>
                </a:cubicBezTo>
                <a:cubicBezTo>
                  <a:pt x="294098" y="1660856"/>
                  <a:pt x="284806" y="1670075"/>
                  <a:pt x="273344" y="1670075"/>
                </a:cubicBezTo>
                <a:cubicBezTo>
                  <a:pt x="261875" y="1670075"/>
                  <a:pt x="252584" y="1660856"/>
                  <a:pt x="252584" y="1649484"/>
                </a:cubicBezTo>
                <a:cubicBezTo>
                  <a:pt x="252584" y="1638113"/>
                  <a:pt x="261875" y="1628894"/>
                  <a:pt x="273344" y="1628894"/>
                </a:cubicBezTo>
                <a:close/>
                <a:moveTo>
                  <a:pt x="209627" y="1628894"/>
                </a:moveTo>
                <a:cubicBezTo>
                  <a:pt x="221088" y="1628894"/>
                  <a:pt x="230380" y="1638113"/>
                  <a:pt x="230380" y="1649484"/>
                </a:cubicBezTo>
                <a:cubicBezTo>
                  <a:pt x="230380" y="1660856"/>
                  <a:pt x="221088" y="1670075"/>
                  <a:pt x="209627" y="1670075"/>
                </a:cubicBezTo>
                <a:cubicBezTo>
                  <a:pt x="198158" y="1670075"/>
                  <a:pt x="188866" y="1660856"/>
                  <a:pt x="188866" y="1649484"/>
                </a:cubicBezTo>
                <a:cubicBezTo>
                  <a:pt x="188866" y="1638113"/>
                  <a:pt x="198158" y="1628894"/>
                  <a:pt x="209627" y="1628894"/>
                </a:cubicBezTo>
                <a:close/>
                <a:moveTo>
                  <a:pt x="146752" y="1628894"/>
                </a:moveTo>
                <a:cubicBezTo>
                  <a:pt x="158214" y="1628894"/>
                  <a:pt x="167504" y="1638113"/>
                  <a:pt x="167504" y="1649484"/>
                </a:cubicBezTo>
                <a:cubicBezTo>
                  <a:pt x="167504" y="1660856"/>
                  <a:pt x="158214" y="1670075"/>
                  <a:pt x="146752" y="1670075"/>
                </a:cubicBezTo>
                <a:cubicBezTo>
                  <a:pt x="135282" y="1670075"/>
                  <a:pt x="125991" y="1660856"/>
                  <a:pt x="125991" y="1649484"/>
                </a:cubicBezTo>
                <a:cubicBezTo>
                  <a:pt x="125991" y="1638113"/>
                  <a:pt x="135282" y="1628894"/>
                  <a:pt x="146752" y="1628894"/>
                </a:cubicBezTo>
                <a:close/>
                <a:moveTo>
                  <a:pt x="83547" y="1628894"/>
                </a:moveTo>
                <a:cubicBezTo>
                  <a:pt x="95007" y="1628894"/>
                  <a:pt x="104299" y="1638113"/>
                  <a:pt x="104299" y="1649484"/>
                </a:cubicBezTo>
                <a:cubicBezTo>
                  <a:pt x="104299" y="1660856"/>
                  <a:pt x="95007" y="1670075"/>
                  <a:pt x="83547" y="1670075"/>
                </a:cubicBezTo>
                <a:cubicBezTo>
                  <a:pt x="72076" y="1670075"/>
                  <a:pt x="62784" y="1660856"/>
                  <a:pt x="62784" y="1649484"/>
                </a:cubicBezTo>
                <a:cubicBezTo>
                  <a:pt x="62784" y="1638113"/>
                  <a:pt x="72076" y="1628894"/>
                  <a:pt x="83547" y="1628894"/>
                </a:cubicBezTo>
                <a:close/>
                <a:moveTo>
                  <a:pt x="20760" y="1628894"/>
                </a:moveTo>
                <a:cubicBezTo>
                  <a:pt x="32222" y="1628894"/>
                  <a:pt x="41513" y="1638113"/>
                  <a:pt x="41513" y="1649484"/>
                </a:cubicBezTo>
                <a:cubicBezTo>
                  <a:pt x="41513" y="1660856"/>
                  <a:pt x="32222" y="1670075"/>
                  <a:pt x="20760" y="1670075"/>
                </a:cubicBezTo>
                <a:cubicBezTo>
                  <a:pt x="9291" y="1670075"/>
                  <a:pt x="0" y="1660856"/>
                  <a:pt x="0" y="1649484"/>
                </a:cubicBezTo>
                <a:cubicBezTo>
                  <a:pt x="0" y="1638113"/>
                  <a:pt x="9291" y="1628894"/>
                  <a:pt x="20760" y="1628894"/>
                </a:cubicBezTo>
                <a:close/>
                <a:moveTo>
                  <a:pt x="7782548" y="1566360"/>
                </a:moveTo>
                <a:cubicBezTo>
                  <a:pt x="7794009" y="1566360"/>
                  <a:pt x="7803300" y="1575579"/>
                  <a:pt x="7803300" y="1586950"/>
                </a:cubicBezTo>
                <a:cubicBezTo>
                  <a:pt x="7803300" y="1598322"/>
                  <a:pt x="7794009" y="1607541"/>
                  <a:pt x="7782548" y="1607541"/>
                </a:cubicBezTo>
                <a:cubicBezTo>
                  <a:pt x="7771078" y="1607541"/>
                  <a:pt x="7761787" y="1598322"/>
                  <a:pt x="7761787" y="1586950"/>
                </a:cubicBezTo>
                <a:cubicBezTo>
                  <a:pt x="7761787" y="1575579"/>
                  <a:pt x="7771078" y="1566360"/>
                  <a:pt x="7782548" y="1566360"/>
                </a:cubicBezTo>
                <a:close/>
                <a:moveTo>
                  <a:pt x="7719602" y="1566360"/>
                </a:moveTo>
                <a:cubicBezTo>
                  <a:pt x="7731063" y="1566360"/>
                  <a:pt x="7740354" y="1575579"/>
                  <a:pt x="7740354" y="1586950"/>
                </a:cubicBezTo>
                <a:cubicBezTo>
                  <a:pt x="7740354" y="1598322"/>
                  <a:pt x="7731063" y="1607541"/>
                  <a:pt x="7719602" y="1607541"/>
                </a:cubicBezTo>
                <a:cubicBezTo>
                  <a:pt x="7708132" y="1607541"/>
                  <a:pt x="7698841" y="1598322"/>
                  <a:pt x="7698841" y="1586950"/>
                </a:cubicBezTo>
                <a:cubicBezTo>
                  <a:pt x="7698841" y="1575579"/>
                  <a:pt x="7708132" y="1566360"/>
                  <a:pt x="7719602" y="1566360"/>
                </a:cubicBezTo>
                <a:close/>
                <a:moveTo>
                  <a:pt x="7656476" y="1566360"/>
                </a:moveTo>
                <a:cubicBezTo>
                  <a:pt x="7667937" y="1566360"/>
                  <a:pt x="7677228" y="1575579"/>
                  <a:pt x="7677228" y="1586950"/>
                </a:cubicBezTo>
                <a:cubicBezTo>
                  <a:pt x="7677228" y="1598322"/>
                  <a:pt x="7667937" y="1607541"/>
                  <a:pt x="7656476" y="1607541"/>
                </a:cubicBezTo>
                <a:cubicBezTo>
                  <a:pt x="7645006" y="1607541"/>
                  <a:pt x="7635715" y="1598322"/>
                  <a:pt x="7635715" y="1586950"/>
                </a:cubicBezTo>
                <a:cubicBezTo>
                  <a:pt x="7635715" y="1575579"/>
                  <a:pt x="7645006" y="1566360"/>
                  <a:pt x="7656476" y="1566360"/>
                </a:cubicBezTo>
                <a:close/>
                <a:moveTo>
                  <a:pt x="7593601" y="1566360"/>
                </a:moveTo>
                <a:cubicBezTo>
                  <a:pt x="7605062" y="1566360"/>
                  <a:pt x="7614353" y="1575579"/>
                  <a:pt x="7614353" y="1586950"/>
                </a:cubicBezTo>
                <a:cubicBezTo>
                  <a:pt x="7614353" y="1598322"/>
                  <a:pt x="7605062" y="1607541"/>
                  <a:pt x="7593601" y="1607541"/>
                </a:cubicBezTo>
                <a:cubicBezTo>
                  <a:pt x="7582131" y="1607541"/>
                  <a:pt x="7572840" y="1598322"/>
                  <a:pt x="7572840" y="1586950"/>
                </a:cubicBezTo>
                <a:cubicBezTo>
                  <a:pt x="7572840" y="1575579"/>
                  <a:pt x="7582131" y="1566360"/>
                  <a:pt x="7593601" y="1566360"/>
                </a:cubicBezTo>
                <a:close/>
                <a:moveTo>
                  <a:pt x="7529964" y="1566360"/>
                </a:moveTo>
                <a:cubicBezTo>
                  <a:pt x="7541425" y="1566360"/>
                  <a:pt x="7550716" y="1575579"/>
                  <a:pt x="7550716" y="1586950"/>
                </a:cubicBezTo>
                <a:cubicBezTo>
                  <a:pt x="7550716" y="1598322"/>
                  <a:pt x="7541425" y="1607541"/>
                  <a:pt x="7529964" y="1607541"/>
                </a:cubicBezTo>
                <a:cubicBezTo>
                  <a:pt x="7518494" y="1607541"/>
                  <a:pt x="7509203" y="1598322"/>
                  <a:pt x="7509203" y="1586950"/>
                </a:cubicBezTo>
                <a:cubicBezTo>
                  <a:pt x="7509203" y="1575579"/>
                  <a:pt x="7518494" y="1566360"/>
                  <a:pt x="7529964" y="1566360"/>
                </a:cubicBezTo>
                <a:close/>
                <a:moveTo>
                  <a:pt x="7467009" y="1566360"/>
                </a:moveTo>
                <a:cubicBezTo>
                  <a:pt x="7478470" y="1566360"/>
                  <a:pt x="7487761" y="1575579"/>
                  <a:pt x="7487761" y="1586950"/>
                </a:cubicBezTo>
                <a:cubicBezTo>
                  <a:pt x="7487761" y="1598322"/>
                  <a:pt x="7478470" y="1607541"/>
                  <a:pt x="7467009" y="1607541"/>
                </a:cubicBezTo>
                <a:cubicBezTo>
                  <a:pt x="7455539" y="1607541"/>
                  <a:pt x="7446248" y="1598322"/>
                  <a:pt x="7446248" y="1586950"/>
                </a:cubicBezTo>
                <a:cubicBezTo>
                  <a:pt x="7446248" y="1575579"/>
                  <a:pt x="7455539" y="1566360"/>
                  <a:pt x="7467009" y="1566360"/>
                </a:cubicBezTo>
                <a:close/>
                <a:moveTo>
                  <a:pt x="7403632" y="1566360"/>
                </a:moveTo>
                <a:cubicBezTo>
                  <a:pt x="7415093" y="1566360"/>
                  <a:pt x="7424384" y="1575579"/>
                  <a:pt x="7424384" y="1586950"/>
                </a:cubicBezTo>
                <a:cubicBezTo>
                  <a:pt x="7424384" y="1598322"/>
                  <a:pt x="7415093" y="1607541"/>
                  <a:pt x="7403632" y="1607541"/>
                </a:cubicBezTo>
                <a:cubicBezTo>
                  <a:pt x="7392162" y="1607541"/>
                  <a:pt x="7382871" y="1598322"/>
                  <a:pt x="7382871" y="1586950"/>
                </a:cubicBezTo>
                <a:cubicBezTo>
                  <a:pt x="7382871" y="1575579"/>
                  <a:pt x="7392162" y="1566360"/>
                  <a:pt x="7403632" y="1566360"/>
                </a:cubicBezTo>
                <a:close/>
                <a:moveTo>
                  <a:pt x="7340757" y="1566360"/>
                </a:moveTo>
                <a:cubicBezTo>
                  <a:pt x="7352218" y="1566360"/>
                  <a:pt x="7361509" y="1575579"/>
                  <a:pt x="7361509" y="1586950"/>
                </a:cubicBezTo>
                <a:cubicBezTo>
                  <a:pt x="7361509" y="1598322"/>
                  <a:pt x="7352218" y="1607541"/>
                  <a:pt x="7340757" y="1607541"/>
                </a:cubicBezTo>
                <a:cubicBezTo>
                  <a:pt x="7329287" y="1607541"/>
                  <a:pt x="7319996" y="1598322"/>
                  <a:pt x="7319996" y="1586950"/>
                </a:cubicBezTo>
                <a:cubicBezTo>
                  <a:pt x="7319996" y="1575579"/>
                  <a:pt x="7329287" y="1566360"/>
                  <a:pt x="7340757" y="1566360"/>
                </a:cubicBezTo>
                <a:close/>
                <a:moveTo>
                  <a:pt x="7277040" y="1566360"/>
                </a:moveTo>
                <a:cubicBezTo>
                  <a:pt x="7288501" y="1566360"/>
                  <a:pt x="7297792" y="1575579"/>
                  <a:pt x="7297792" y="1586950"/>
                </a:cubicBezTo>
                <a:cubicBezTo>
                  <a:pt x="7297792" y="1598322"/>
                  <a:pt x="7288501" y="1607541"/>
                  <a:pt x="7277040" y="1607541"/>
                </a:cubicBezTo>
                <a:cubicBezTo>
                  <a:pt x="7265570" y="1607541"/>
                  <a:pt x="7256279" y="1598322"/>
                  <a:pt x="7256279" y="1586950"/>
                </a:cubicBezTo>
                <a:cubicBezTo>
                  <a:pt x="7256279" y="1575579"/>
                  <a:pt x="7265570" y="1566360"/>
                  <a:pt x="7277040" y="1566360"/>
                </a:cubicBezTo>
                <a:close/>
                <a:moveTo>
                  <a:pt x="7214165" y="1566360"/>
                </a:moveTo>
                <a:cubicBezTo>
                  <a:pt x="7225626" y="1566360"/>
                  <a:pt x="7234917" y="1575579"/>
                  <a:pt x="7234917" y="1586950"/>
                </a:cubicBezTo>
                <a:cubicBezTo>
                  <a:pt x="7234917" y="1598322"/>
                  <a:pt x="7225626" y="1607541"/>
                  <a:pt x="7214165" y="1607541"/>
                </a:cubicBezTo>
                <a:cubicBezTo>
                  <a:pt x="7202695" y="1607541"/>
                  <a:pt x="7193404" y="1598322"/>
                  <a:pt x="7193404" y="1586950"/>
                </a:cubicBezTo>
                <a:cubicBezTo>
                  <a:pt x="7193404" y="1575579"/>
                  <a:pt x="7202695" y="1566360"/>
                  <a:pt x="7214165" y="1566360"/>
                </a:cubicBezTo>
                <a:close/>
                <a:moveTo>
                  <a:pt x="7151039" y="1566360"/>
                </a:moveTo>
                <a:cubicBezTo>
                  <a:pt x="7162500" y="1566360"/>
                  <a:pt x="7171791" y="1575579"/>
                  <a:pt x="7171791" y="1586950"/>
                </a:cubicBezTo>
                <a:cubicBezTo>
                  <a:pt x="7171791" y="1598322"/>
                  <a:pt x="7162500" y="1607541"/>
                  <a:pt x="7151039" y="1607541"/>
                </a:cubicBezTo>
                <a:cubicBezTo>
                  <a:pt x="7139569" y="1607541"/>
                  <a:pt x="7130278" y="1598322"/>
                  <a:pt x="7130278" y="1586950"/>
                </a:cubicBezTo>
                <a:cubicBezTo>
                  <a:pt x="7130278" y="1575579"/>
                  <a:pt x="7139569" y="1566360"/>
                  <a:pt x="7151039" y="1566360"/>
                </a:cubicBezTo>
                <a:close/>
                <a:moveTo>
                  <a:pt x="7088254" y="1566360"/>
                </a:moveTo>
                <a:cubicBezTo>
                  <a:pt x="7099715" y="1566360"/>
                  <a:pt x="7109006" y="1575579"/>
                  <a:pt x="7109006" y="1586950"/>
                </a:cubicBezTo>
                <a:cubicBezTo>
                  <a:pt x="7109006" y="1598322"/>
                  <a:pt x="7099715" y="1607541"/>
                  <a:pt x="7088254" y="1607541"/>
                </a:cubicBezTo>
                <a:cubicBezTo>
                  <a:pt x="7076784" y="1607541"/>
                  <a:pt x="7067493" y="1598322"/>
                  <a:pt x="7067493" y="1586950"/>
                </a:cubicBezTo>
                <a:cubicBezTo>
                  <a:pt x="7067493" y="1575579"/>
                  <a:pt x="7076784" y="1566360"/>
                  <a:pt x="7088254" y="1566360"/>
                </a:cubicBezTo>
                <a:close/>
                <a:moveTo>
                  <a:pt x="7024537" y="1566360"/>
                </a:moveTo>
                <a:cubicBezTo>
                  <a:pt x="7035998" y="1566360"/>
                  <a:pt x="7045289" y="1575579"/>
                  <a:pt x="7045289" y="1586950"/>
                </a:cubicBezTo>
                <a:cubicBezTo>
                  <a:pt x="7045289" y="1598322"/>
                  <a:pt x="7035998" y="1607541"/>
                  <a:pt x="7024537" y="1607541"/>
                </a:cubicBezTo>
                <a:cubicBezTo>
                  <a:pt x="7013067" y="1607541"/>
                  <a:pt x="7003776" y="1598322"/>
                  <a:pt x="7003776" y="1586950"/>
                </a:cubicBezTo>
                <a:cubicBezTo>
                  <a:pt x="7003776" y="1575579"/>
                  <a:pt x="7013067" y="1566360"/>
                  <a:pt x="7024537" y="1566360"/>
                </a:cubicBezTo>
                <a:close/>
                <a:moveTo>
                  <a:pt x="6961662" y="1566360"/>
                </a:moveTo>
                <a:cubicBezTo>
                  <a:pt x="6973123" y="1566360"/>
                  <a:pt x="6982414" y="1575579"/>
                  <a:pt x="6982414" y="1586950"/>
                </a:cubicBezTo>
                <a:cubicBezTo>
                  <a:pt x="6982414" y="1598322"/>
                  <a:pt x="6973123" y="1607541"/>
                  <a:pt x="6961662" y="1607541"/>
                </a:cubicBezTo>
                <a:cubicBezTo>
                  <a:pt x="6950192" y="1607541"/>
                  <a:pt x="6940901" y="1598322"/>
                  <a:pt x="6940901" y="1586950"/>
                </a:cubicBezTo>
                <a:cubicBezTo>
                  <a:pt x="6940901" y="1575579"/>
                  <a:pt x="6950192" y="1566360"/>
                  <a:pt x="6961662" y="1566360"/>
                </a:cubicBezTo>
                <a:close/>
                <a:moveTo>
                  <a:pt x="6898456" y="1566360"/>
                </a:moveTo>
                <a:cubicBezTo>
                  <a:pt x="6909917" y="1566360"/>
                  <a:pt x="6919208" y="1575579"/>
                  <a:pt x="6919208" y="1586950"/>
                </a:cubicBezTo>
                <a:cubicBezTo>
                  <a:pt x="6919208" y="1598322"/>
                  <a:pt x="6909917" y="1607541"/>
                  <a:pt x="6898456" y="1607541"/>
                </a:cubicBezTo>
                <a:cubicBezTo>
                  <a:pt x="6886986" y="1607541"/>
                  <a:pt x="6877695" y="1598322"/>
                  <a:pt x="6877695" y="1586950"/>
                </a:cubicBezTo>
                <a:cubicBezTo>
                  <a:pt x="6877695" y="1575579"/>
                  <a:pt x="6886986" y="1566360"/>
                  <a:pt x="6898456" y="1566360"/>
                </a:cubicBezTo>
                <a:close/>
                <a:moveTo>
                  <a:pt x="6835671" y="1566360"/>
                </a:moveTo>
                <a:cubicBezTo>
                  <a:pt x="6847132" y="1566360"/>
                  <a:pt x="6856423" y="1575579"/>
                  <a:pt x="6856423" y="1586950"/>
                </a:cubicBezTo>
                <a:cubicBezTo>
                  <a:pt x="6856423" y="1598322"/>
                  <a:pt x="6847132" y="1607541"/>
                  <a:pt x="6835671" y="1607541"/>
                </a:cubicBezTo>
                <a:cubicBezTo>
                  <a:pt x="6824201" y="1607541"/>
                  <a:pt x="6814910" y="1598322"/>
                  <a:pt x="6814910" y="1586950"/>
                </a:cubicBezTo>
                <a:cubicBezTo>
                  <a:pt x="6814910" y="1575579"/>
                  <a:pt x="6824201" y="1566360"/>
                  <a:pt x="6835671" y="1566360"/>
                </a:cubicBezTo>
                <a:close/>
                <a:moveTo>
                  <a:pt x="6771944" y="1566360"/>
                </a:moveTo>
                <a:cubicBezTo>
                  <a:pt x="6783405" y="1566360"/>
                  <a:pt x="6792696" y="1575579"/>
                  <a:pt x="6792696" y="1586950"/>
                </a:cubicBezTo>
                <a:cubicBezTo>
                  <a:pt x="6792696" y="1598322"/>
                  <a:pt x="6783405" y="1607541"/>
                  <a:pt x="6771944" y="1607541"/>
                </a:cubicBezTo>
                <a:cubicBezTo>
                  <a:pt x="6760474" y="1607541"/>
                  <a:pt x="6751183" y="1598322"/>
                  <a:pt x="6751183" y="1586950"/>
                </a:cubicBezTo>
                <a:cubicBezTo>
                  <a:pt x="6751183" y="1575579"/>
                  <a:pt x="6760474" y="1566360"/>
                  <a:pt x="6771944" y="1566360"/>
                </a:cubicBezTo>
                <a:close/>
                <a:moveTo>
                  <a:pt x="6708989" y="1566360"/>
                </a:moveTo>
                <a:cubicBezTo>
                  <a:pt x="6720450" y="1566360"/>
                  <a:pt x="6729741" y="1575579"/>
                  <a:pt x="6729741" y="1586950"/>
                </a:cubicBezTo>
                <a:cubicBezTo>
                  <a:pt x="6729741" y="1598322"/>
                  <a:pt x="6720450" y="1607541"/>
                  <a:pt x="6708989" y="1607541"/>
                </a:cubicBezTo>
                <a:cubicBezTo>
                  <a:pt x="6697519" y="1607541"/>
                  <a:pt x="6688228" y="1598322"/>
                  <a:pt x="6688228" y="1586950"/>
                </a:cubicBezTo>
                <a:cubicBezTo>
                  <a:pt x="6688228" y="1575579"/>
                  <a:pt x="6697519" y="1566360"/>
                  <a:pt x="6708989" y="1566360"/>
                </a:cubicBezTo>
                <a:close/>
                <a:moveTo>
                  <a:pt x="6645863" y="1566360"/>
                </a:moveTo>
                <a:cubicBezTo>
                  <a:pt x="6657324" y="1566360"/>
                  <a:pt x="6666615" y="1575579"/>
                  <a:pt x="6666615" y="1586950"/>
                </a:cubicBezTo>
                <a:cubicBezTo>
                  <a:pt x="6666615" y="1598322"/>
                  <a:pt x="6657324" y="1607541"/>
                  <a:pt x="6645863" y="1607541"/>
                </a:cubicBezTo>
                <a:cubicBezTo>
                  <a:pt x="6634393" y="1607541"/>
                  <a:pt x="6625102" y="1598322"/>
                  <a:pt x="6625102" y="1586950"/>
                </a:cubicBezTo>
                <a:cubicBezTo>
                  <a:pt x="6625102" y="1575579"/>
                  <a:pt x="6634393" y="1566360"/>
                  <a:pt x="6645863" y="1566360"/>
                </a:cubicBezTo>
                <a:close/>
                <a:moveTo>
                  <a:pt x="6583078" y="1566360"/>
                </a:moveTo>
                <a:cubicBezTo>
                  <a:pt x="6594539" y="1566360"/>
                  <a:pt x="6603830" y="1575579"/>
                  <a:pt x="6603830" y="1586950"/>
                </a:cubicBezTo>
                <a:cubicBezTo>
                  <a:pt x="6603830" y="1598322"/>
                  <a:pt x="6594539" y="1607541"/>
                  <a:pt x="6583078" y="1607541"/>
                </a:cubicBezTo>
                <a:cubicBezTo>
                  <a:pt x="6571608" y="1607541"/>
                  <a:pt x="6562317" y="1598322"/>
                  <a:pt x="6562317" y="1586950"/>
                </a:cubicBezTo>
                <a:cubicBezTo>
                  <a:pt x="6562317" y="1575579"/>
                  <a:pt x="6571608" y="1566360"/>
                  <a:pt x="6583078" y="1566360"/>
                </a:cubicBezTo>
                <a:close/>
                <a:moveTo>
                  <a:pt x="6519360" y="1566360"/>
                </a:moveTo>
                <a:cubicBezTo>
                  <a:pt x="6530821" y="1566360"/>
                  <a:pt x="6540112" y="1575579"/>
                  <a:pt x="6540112" y="1586950"/>
                </a:cubicBezTo>
                <a:cubicBezTo>
                  <a:pt x="6540112" y="1598322"/>
                  <a:pt x="6530821" y="1607541"/>
                  <a:pt x="6519360" y="1607541"/>
                </a:cubicBezTo>
                <a:cubicBezTo>
                  <a:pt x="6507890" y="1607541"/>
                  <a:pt x="6498599" y="1598322"/>
                  <a:pt x="6498599" y="1586950"/>
                </a:cubicBezTo>
                <a:cubicBezTo>
                  <a:pt x="6498599" y="1575579"/>
                  <a:pt x="6507890" y="1566360"/>
                  <a:pt x="6519360" y="1566360"/>
                </a:cubicBezTo>
                <a:close/>
                <a:moveTo>
                  <a:pt x="6456405" y="1566360"/>
                </a:moveTo>
                <a:cubicBezTo>
                  <a:pt x="6467866" y="1566360"/>
                  <a:pt x="6477157" y="1575579"/>
                  <a:pt x="6477157" y="1586950"/>
                </a:cubicBezTo>
                <a:cubicBezTo>
                  <a:pt x="6477157" y="1598322"/>
                  <a:pt x="6467866" y="1607541"/>
                  <a:pt x="6456405" y="1607541"/>
                </a:cubicBezTo>
                <a:cubicBezTo>
                  <a:pt x="6444935" y="1607541"/>
                  <a:pt x="6435644" y="1598322"/>
                  <a:pt x="6435644" y="1586950"/>
                </a:cubicBezTo>
                <a:cubicBezTo>
                  <a:pt x="6435644" y="1575579"/>
                  <a:pt x="6444935" y="1566360"/>
                  <a:pt x="6456405" y="1566360"/>
                </a:cubicBezTo>
                <a:close/>
                <a:moveTo>
                  <a:pt x="6393019" y="1566360"/>
                </a:moveTo>
                <a:cubicBezTo>
                  <a:pt x="6404480" y="1566360"/>
                  <a:pt x="6413771" y="1575579"/>
                  <a:pt x="6413771" y="1586950"/>
                </a:cubicBezTo>
                <a:cubicBezTo>
                  <a:pt x="6413771" y="1598322"/>
                  <a:pt x="6404480" y="1607541"/>
                  <a:pt x="6393019" y="1607541"/>
                </a:cubicBezTo>
                <a:cubicBezTo>
                  <a:pt x="6381549" y="1607541"/>
                  <a:pt x="6372258" y="1598322"/>
                  <a:pt x="6372258" y="1586950"/>
                </a:cubicBezTo>
                <a:cubicBezTo>
                  <a:pt x="6372258" y="1575579"/>
                  <a:pt x="6381549" y="1566360"/>
                  <a:pt x="6393019" y="1566360"/>
                </a:cubicBezTo>
                <a:close/>
                <a:moveTo>
                  <a:pt x="6330153" y="1566360"/>
                </a:moveTo>
                <a:cubicBezTo>
                  <a:pt x="6341614" y="1566360"/>
                  <a:pt x="6350905" y="1575579"/>
                  <a:pt x="6350905" y="1586950"/>
                </a:cubicBezTo>
                <a:cubicBezTo>
                  <a:pt x="6350905" y="1598322"/>
                  <a:pt x="6341614" y="1607541"/>
                  <a:pt x="6330153" y="1607541"/>
                </a:cubicBezTo>
                <a:cubicBezTo>
                  <a:pt x="6318683" y="1607541"/>
                  <a:pt x="6309392" y="1598322"/>
                  <a:pt x="6309392" y="1586950"/>
                </a:cubicBezTo>
                <a:cubicBezTo>
                  <a:pt x="6309392" y="1575579"/>
                  <a:pt x="6318683" y="1566360"/>
                  <a:pt x="6330153" y="1566360"/>
                </a:cubicBezTo>
                <a:close/>
                <a:moveTo>
                  <a:pt x="6266427" y="1566360"/>
                </a:moveTo>
                <a:cubicBezTo>
                  <a:pt x="6277888" y="1566360"/>
                  <a:pt x="6287179" y="1575579"/>
                  <a:pt x="6287179" y="1586950"/>
                </a:cubicBezTo>
                <a:cubicBezTo>
                  <a:pt x="6287179" y="1598322"/>
                  <a:pt x="6277888" y="1607541"/>
                  <a:pt x="6266427" y="1607541"/>
                </a:cubicBezTo>
                <a:cubicBezTo>
                  <a:pt x="6254957" y="1607541"/>
                  <a:pt x="6245666" y="1598322"/>
                  <a:pt x="6245666" y="1586950"/>
                </a:cubicBezTo>
                <a:cubicBezTo>
                  <a:pt x="6245666" y="1575579"/>
                  <a:pt x="6254957" y="1566360"/>
                  <a:pt x="6266427" y="1566360"/>
                </a:cubicBezTo>
                <a:close/>
                <a:moveTo>
                  <a:pt x="6203561" y="1566360"/>
                </a:moveTo>
                <a:cubicBezTo>
                  <a:pt x="6215022" y="1566360"/>
                  <a:pt x="6224313" y="1575579"/>
                  <a:pt x="6224313" y="1586950"/>
                </a:cubicBezTo>
                <a:cubicBezTo>
                  <a:pt x="6224313" y="1598322"/>
                  <a:pt x="6215022" y="1607541"/>
                  <a:pt x="6203561" y="1607541"/>
                </a:cubicBezTo>
                <a:cubicBezTo>
                  <a:pt x="6192091" y="1607541"/>
                  <a:pt x="6182800" y="1598322"/>
                  <a:pt x="6182800" y="1586950"/>
                </a:cubicBezTo>
                <a:cubicBezTo>
                  <a:pt x="6182800" y="1575579"/>
                  <a:pt x="6192091" y="1566360"/>
                  <a:pt x="6203561" y="1566360"/>
                </a:cubicBezTo>
                <a:close/>
                <a:moveTo>
                  <a:pt x="6140435" y="1566360"/>
                </a:moveTo>
                <a:cubicBezTo>
                  <a:pt x="6151896" y="1566360"/>
                  <a:pt x="6161187" y="1575579"/>
                  <a:pt x="6161187" y="1586950"/>
                </a:cubicBezTo>
                <a:cubicBezTo>
                  <a:pt x="6161187" y="1598322"/>
                  <a:pt x="6151896" y="1607541"/>
                  <a:pt x="6140435" y="1607541"/>
                </a:cubicBezTo>
                <a:cubicBezTo>
                  <a:pt x="6128965" y="1607541"/>
                  <a:pt x="6119674" y="1598322"/>
                  <a:pt x="6119674" y="1586950"/>
                </a:cubicBezTo>
                <a:cubicBezTo>
                  <a:pt x="6119674" y="1575579"/>
                  <a:pt x="6128965" y="1566360"/>
                  <a:pt x="6140435" y="1566360"/>
                </a:cubicBezTo>
                <a:close/>
                <a:moveTo>
                  <a:pt x="6077650" y="1566360"/>
                </a:moveTo>
                <a:cubicBezTo>
                  <a:pt x="6089111" y="1566360"/>
                  <a:pt x="6098402" y="1575579"/>
                  <a:pt x="6098402" y="1586950"/>
                </a:cubicBezTo>
                <a:cubicBezTo>
                  <a:pt x="6098402" y="1598322"/>
                  <a:pt x="6089111" y="1607541"/>
                  <a:pt x="6077650" y="1607541"/>
                </a:cubicBezTo>
                <a:cubicBezTo>
                  <a:pt x="6066180" y="1607541"/>
                  <a:pt x="6056889" y="1598322"/>
                  <a:pt x="6056889" y="1586950"/>
                </a:cubicBezTo>
                <a:cubicBezTo>
                  <a:pt x="6056889" y="1575579"/>
                  <a:pt x="6066180" y="1566360"/>
                  <a:pt x="6077650" y="1566360"/>
                </a:cubicBezTo>
                <a:close/>
                <a:moveTo>
                  <a:pt x="6013924" y="1566360"/>
                </a:moveTo>
                <a:cubicBezTo>
                  <a:pt x="6025385" y="1566360"/>
                  <a:pt x="6034676" y="1575579"/>
                  <a:pt x="6034676" y="1586950"/>
                </a:cubicBezTo>
                <a:cubicBezTo>
                  <a:pt x="6034676" y="1598322"/>
                  <a:pt x="6025385" y="1607541"/>
                  <a:pt x="6013924" y="1607541"/>
                </a:cubicBezTo>
                <a:cubicBezTo>
                  <a:pt x="6002454" y="1607541"/>
                  <a:pt x="5993163" y="1598322"/>
                  <a:pt x="5993163" y="1586950"/>
                </a:cubicBezTo>
                <a:cubicBezTo>
                  <a:pt x="5993163" y="1575579"/>
                  <a:pt x="6002454" y="1566360"/>
                  <a:pt x="6013924" y="1566360"/>
                </a:cubicBezTo>
                <a:close/>
                <a:moveTo>
                  <a:pt x="5951058" y="1566360"/>
                </a:moveTo>
                <a:cubicBezTo>
                  <a:pt x="5962519" y="1566360"/>
                  <a:pt x="5971810" y="1575579"/>
                  <a:pt x="5971810" y="1586950"/>
                </a:cubicBezTo>
                <a:cubicBezTo>
                  <a:pt x="5971810" y="1598322"/>
                  <a:pt x="5962519" y="1607541"/>
                  <a:pt x="5951058" y="1607541"/>
                </a:cubicBezTo>
                <a:cubicBezTo>
                  <a:pt x="5939588" y="1607541"/>
                  <a:pt x="5930297" y="1598322"/>
                  <a:pt x="5930297" y="1586950"/>
                </a:cubicBezTo>
                <a:cubicBezTo>
                  <a:pt x="5930297" y="1575579"/>
                  <a:pt x="5939588" y="1566360"/>
                  <a:pt x="5951058" y="1566360"/>
                </a:cubicBezTo>
                <a:close/>
                <a:moveTo>
                  <a:pt x="5887932" y="1566360"/>
                </a:moveTo>
                <a:cubicBezTo>
                  <a:pt x="5899393" y="1566360"/>
                  <a:pt x="5908684" y="1575579"/>
                  <a:pt x="5908684" y="1586950"/>
                </a:cubicBezTo>
                <a:cubicBezTo>
                  <a:pt x="5908684" y="1598322"/>
                  <a:pt x="5899393" y="1607541"/>
                  <a:pt x="5887932" y="1607541"/>
                </a:cubicBezTo>
                <a:cubicBezTo>
                  <a:pt x="5876462" y="1607541"/>
                  <a:pt x="5867171" y="1598322"/>
                  <a:pt x="5867171" y="1586950"/>
                </a:cubicBezTo>
                <a:cubicBezTo>
                  <a:pt x="5867171" y="1575579"/>
                  <a:pt x="5876462" y="1566360"/>
                  <a:pt x="5887932" y="1566360"/>
                </a:cubicBezTo>
                <a:close/>
                <a:moveTo>
                  <a:pt x="5825066" y="1566360"/>
                </a:moveTo>
                <a:cubicBezTo>
                  <a:pt x="5836527" y="1566360"/>
                  <a:pt x="5845818" y="1575579"/>
                  <a:pt x="5845818" y="1586950"/>
                </a:cubicBezTo>
                <a:cubicBezTo>
                  <a:pt x="5845818" y="1598322"/>
                  <a:pt x="5836527" y="1607541"/>
                  <a:pt x="5825066" y="1607541"/>
                </a:cubicBezTo>
                <a:cubicBezTo>
                  <a:pt x="5813596" y="1607541"/>
                  <a:pt x="5804305" y="1598322"/>
                  <a:pt x="5804305" y="1586950"/>
                </a:cubicBezTo>
                <a:cubicBezTo>
                  <a:pt x="5804305" y="1575579"/>
                  <a:pt x="5813596" y="1566360"/>
                  <a:pt x="5825066" y="1566360"/>
                </a:cubicBezTo>
                <a:close/>
                <a:moveTo>
                  <a:pt x="5761340" y="1566360"/>
                </a:moveTo>
                <a:cubicBezTo>
                  <a:pt x="5772801" y="1566360"/>
                  <a:pt x="5782092" y="1575579"/>
                  <a:pt x="5782092" y="1586950"/>
                </a:cubicBezTo>
                <a:cubicBezTo>
                  <a:pt x="5782092" y="1598322"/>
                  <a:pt x="5772801" y="1607541"/>
                  <a:pt x="5761340" y="1607541"/>
                </a:cubicBezTo>
                <a:cubicBezTo>
                  <a:pt x="5749870" y="1607541"/>
                  <a:pt x="5740579" y="1598322"/>
                  <a:pt x="5740579" y="1586950"/>
                </a:cubicBezTo>
                <a:cubicBezTo>
                  <a:pt x="5740579" y="1575579"/>
                  <a:pt x="5749870" y="1566360"/>
                  <a:pt x="5761340" y="1566360"/>
                </a:cubicBezTo>
                <a:close/>
                <a:moveTo>
                  <a:pt x="5698384" y="1566360"/>
                </a:moveTo>
                <a:cubicBezTo>
                  <a:pt x="5709845" y="1566360"/>
                  <a:pt x="5719136" y="1575579"/>
                  <a:pt x="5719136" y="1586950"/>
                </a:cubicBezTo>
                <a:cubicBezTo>
                  <a:pt x="5719136" y="1598322"/>
                  <a:pt x="5709845" y="1607541"/>
                  <a:pt x="5698384" y="1607541"/>
                </a:cubicBezTo>
                <a:cubicBezTo>
                  <a:pt x="5686914" y="1607541"/>
                  <a:pt x="5677623" y="1598322"/>
                  <a:pt x="5677623" y="1586950"/>
                </a:cubicBezTo>
                <a:cubicBezTo>
                  <a:pt x="5677623" y="1575579"/>
                  <a:pt x="5686914" y="1566360"/>
                  <a:pt x="5698384" y="1566360"/>
                </a:cubicBezTo>
                <a:close/>
                <a:moveTo>
                  <a:pt x="5635348" y="1566360"/>
                </a:moveTo>
                <a:cubicBezTo>
                  <a:pt x="5646809" y="1566360"/>
                  <a:pt x="5656100" y="1575579"/>
                  <a:pt x="5656100" y="1586950"/>
                </a:cubicBezTo>
                <a:cubicBezTo>
                  <a:pt x="5656100" y="1598322"/>
                  <a:pt x="5646809" y="1607541"/>
                  <a:pt x="5635348" y="1607541"/>
                </a:cubicBezTo>
                <a:cubicBezTo>
                  <a:pt x="5623878" y="1607541"/>
                  <a:pt x="5614587" y="1598322"/>
                  <a:pt x="5614587" y="1586950"/>
                </a:cubicBezTo>
                <a:cubicBezTo>
                  <a:pt x="5614587" y="1575579"/>
                  <a:pt x="5623878" y="1566360"/>
                  <a:pt x="5635348" y="1566360"/>
                </a:cubicBezTo>
                <a:close/>
                <a:moveTo>
                  <a:pt x="5572474" y="1566360"/>
                </a:moveTo>
                <a:cubicBezTo>
                  <a:pt x="5583935" y="1566360"/>
                  <a:pt x="5593226" y="1575579"/>
                  <a:pt x="5593226" y="1586950"/>
                </a:cubicBezTo>
                <a:cubicBezTo>
                  <a:pt x="5593226" y="1598322"/>
                  <a:pt x="5583935" y="1607541"/>
                  <a:pt x="5572474" y="1607541"/>
                </a:cubicBezTo>
                <a:cubicBezTo>
                  <a:pt x="5561004" y="1607541"/>
                  <a:pt x="5551713" y="1598322"/>
                  <a:pt x="5551713" y="1586950"/>
                </a:cubicBezTo>
                <a:cubicBezTo>
                  <a:pt x="5551713" y="1575579"/>
                  <a:pt x="5561004" y="1566360"/>
                  <a:pt x="5572474" y="1566360"/>
                </a:cubicBezTo>
                <a:close/>
                <a:moveTo>
                  <a:pt x="5508756" y="1566360"/>
                </a:moveTo>
                <a:cubicBezTo>
                  <a:pt x="5520217" y="1566360"/>
                  <a:pt x="5529508" y="1575579"/>
                  <a:pt x="5529508" y="1586950"/>
                </a:cubicBezTo>
                <a:cubicBezTo>
                  <a:pt x="5529508" y="1598322"/>
                  <a:pt x="5520217" y="1607541"/>
                  <a:pt x="5508756" y="1607541"/>
                </a:cubicBezTo>
                <a:cubicBezTo>
                  <a:pt x="5497286" y="1607541"/>
                  <a:pt x="5487995" y="1598322"/>
                  <a:pt x="5487995" y="1586950"/>
                </a:cubicBezTo>
                <a:cubicBezTo>
                  <a:pt x="5487995" y="1575579"/>
                  <a:pt x="5497286" y="1566360"/>
                  <a:pt x="5508756" y="1566360"/>
                </a:cubicBezTo>
                <a:close/>
                <a:moveTo>
                  <a:pt x="5445881" y="1566360"/>
                </a:moveTo>
                <a:cubicBezTo>
                  <a:pt x="5457342" y="1566360"/>
                  <a:pt x="5466633" y="1575579"/>
                  <a:pt x="5466633" y="1586950"/>
                </a:cubicBezTo>
                <a:cubicBezTo>
                  <a:pt x="5466633" y="1598322"/>
                  <a:pt x="5457342" y="1607541"/>
                  <a:pt x="5445881" y="1607541"/>
                </a:cubicBezTo>
                <a:cubicBezTo>
                  <a:pt x="5434411" y="1607541"/>
                  <a:pt x="5425120" y="1598322"/>
                  <a:pt x="5425120" y="1586950"/>
                </a:cubicBezTo>
                <a:cubicBezTo>
                  <a:pt x="5425120" y="1575579"/>
                  <a:pt x="5434411" y="1566360"/>
                  <a:pt x="5445881" y="1566360"/>
                </a:cubicBezTo>
                <a:close/>
                <a:moveTo>
                  <a:pt x="5382504" y="1566360"/>
                </a:moveTo>
                <a:cubicBezTo>
                  <a:pt x="5393965" y="1566360"/>
                  <a:pt x="5403256" y="1575579"/>
                  <a:pt x="5403256" y="1586950"/>
                </a:cubicBezTo>
                <a:cubicBezTo>
                  <a:pt x="5403256" y="1598322"/>
                  <a:pt x="5393965" y="1607541"/>
                  <a:pt x="5382504" y="1607541"/>
                </a:cubicBezTo>
                <a:cubicBezTo>
                  <a:pt x="5371034" y="1607541"/>
                  <a:pt x="5361743" y="1598322"/>
                  <a:pt x="5361743" y="1586950"/>
                </a:cubicBezTo>
                <a:cubicBezTo>
                  <a:pt x="5361743" y="1575579"/>
                  <a:pt x="5371034" y="1566360"/>
                  <a:pt x="5382504" y="1566360"/>
                </a:cubicBezTo>
                <a:close/>
                <a:moveTo>
                  <a:pt x="5319630" y="1566360"/>
                </a:moveTo>
                <a:cubicBezTo>
                  <a:pt x="5331091" y="1566360"/>
                  <a:pt x="5340382" y="1575579"/>
                  <a:pt x="5340382" y="1586950"/>
                </a:cubicBezTo>
                <a:cubicBezTo>
                  <a:pt x="5340382" y="1598322"/>
                  <a:pt x="5331091" y="1607541"/>
                  <a:pt x="5319630" y="1607541"/>
                </a:cubicBezTo>
                <a:cubicBezTo>
                  <a:pt x="5308160" y="1607541"/>
                  <a:pt x="5298869" y="1598322"/>
                  <a:pt x="5298869" y="1586950"/>
                </a:cubicBezTo>
                <a:cubicBezTo>
                  <a:pt x="5298869" y="1575579"/>
                  <a:pt x="5308160" y="1566360"/>
                  <a:pt x="5319630" y="1566360"/>
                </a:cubicBezTo>
                <a:close/>
                <a:moveTo>
                  <a:pt x="5255822" y="1566360"/>
                </a:moveTo>
                <a:cubicBezTo>
                  <a:pt x="5267283" y="1566360"/>
                  <a:pt x="5276574" y="1575579"/>
                  <a:pt x="5276574" y="1586950"/>
                </a:cubicBezTo>
                <a:cubicBezTo>
                  <a:pt x="5276574" y="1598322"/>
                  <a:pt x="5267283" y="1607541"/>
                  <a:pt x="5255822" y="1607541"/>
                </a:cubicBezTo>
                <a:cubicBezTo>
                  <a:pt x="5244352" y="1607541"/>
                  <a:pt x="5235061" y="1598322"/>
                  <a:pt x="5235061" y="1586950"/>
                </a:cubicBezTo>
                <a:cubicBezTo>
                  <a:pt x="5235061" y="1575579"/>
                  <a:pt x="5244352" y="1566360"/>
                  <a:pt x="5255822" y="1566360"/>
                </a:cubicBezTo>
                <a:close/>
                <a:moveTo>
                  <a:pt x="5192957" y="1566360"/>
                </a:moveTo>
                <a:cubicBezTo>
                  <a:pt x="5204418" y="1566360"/>
                  <a:pt x="5213709" y="1575579"/>
                  <a:pt x="5213709" y="1586950"/>
                </a:cubicBezTo>
                <a:cubicBezTo>
                  <a:pt x="5213709" y="1598322"/>
                  <a:pt x="5204418" y="1607541"/>
                  <a:pt x="5192957" y="1607541"/>
                </a:cubicBezTo>
                <a:cubicBezTo>
                  <a:pt x="5181487" y="1607541"/>
                  <a:pt x="5172196" y="1598322"/>
                  <a:pt x="5172196" y="1586950"/>
                </a:cubicBezTo>
                <a:cubicBezTo>
                  <a:pt x="5172196" y="1575579"/>
                  <a:pt x="5181487" y="1566360"/>
                  <a:pt x="5192957" y="1566360"/>
                </a:cubicBezTo>
                <a:close/>
                <a:moveTo>
                  <a:pt x="5129912" y="1566360"/>
                </a:moveTo>
                <a:cubicBezTo>
                  <a:pt x="5141373" y="1566360"/>
                  <a:pt x="5150664" y="1575579"/>
                  <a:pt x="5150664" y="1586950"/>
                </a:cubicBezTo>
                <a:cubicBezTo>
                  <a:pt x="5150664" y="1598322"/>
                  <a:pt x="5141373" y="1607541"/>
                  <a:pt x="5129912" y="1607541"/>
                </a:cubicBezTo>
                <a:cubicBezTo>
                  <a:pt x="5118442" y="1607541"/>
                  <a:pt x="5109151" y="1598322"/>
                  <a:pt x="5109151" y="1586950"/>
                </a:cubicBezTo>
                <a:cubicBezTo>
                  <a:pt x="5109151" y="1575579"/>
                  <a:pt x="5118442" y="1566360"/>
                  <a:pt x="5129912" y="1566360"/>
                </a:cubicBezTo>
                <a:close/>
                <a:moveTo>
                  <a:pt x="5067046" y="1566360"/>
                </a:moveTo>
                <a:cubicBezTo>
                  <a:pt x="5078507" y="1566360"/>
                  <a:pt x="5087798" y="1575579"/>
                  <a:pt x="5087798" y="1586950"/>
                </a:cubicBezTo>
                <a:cubicBezTo>
                  <a:pt x="5087798" y="1598322"/>
                  <a:pt x="5078507" y="1607541"/>
                  <a:pt x="5067046" y="1607541"/>
                </a:cubicBezTo>
                <a:cubicBezTo>
                  <a:pt x="5055576" y="1607541"/>
                  <a:pt x="5046285" y="1598322"/>
                  <a:pt x="5046285" y="1586950"/>
                </a:cubicBezTo>
                <a:cubicBezTo>
                  <a:pt x="5046285" y="1575579"/>
                  <a:pt x="5055576" y="1566360"/>
                  <a:pt x="5067046" y="1566360"/>
                </a:cubicBezTo>
                <a:close/>
                <a:moveTo>
                  <a:pt x="5003319" y="1566360"/>
                </a:moveTo>
                <a:cubicBezTo>
                  <a:pt x="5014780" y="1566360"/>
                  <a:pt x="5024071" y="1575579"/>
                  <a:pt x="5024071" y="1586950"/>
                </a:cubicBezTo>
                <a:cubicBezTo>
                  <a:pt x="5024071" y="1598322"/>
                  <a:pt x="5014780" y="1607541"/>
                  <a:pt x="5003319" y="1607541"/>
                </a:cubicBezTo>
                <a:cubicBezTo>
                  <a:pt x="4991849" y="1607541"/>
                  <a:pt x="4982558" y="1598322"/>
                  <a:pt x="4982558" y="1586950"/>
                </a:cubicBezTo>
                <a:cubicBezTo>
                  <a:pt x="4982558" y="1575579"/>
                  <a:pt x="4991849" y="1566360"/>
                  <a:pt x="5003319" y="1566360"/>
                </a:cubicBezTo>
                <a:close/>
                <a:moveTo>
                  <a:pt x="4940454" y="1566360"/>
                </a:moveTo>
                <a:cubicBezTo>
                  <a:pt x="4951915" y="1566360"/>
                  <a:pt x="4961206" y="1575579"/>
                  <a:pt x="4961206" y="1586950"/>
                </a:cubicBezTo>
                <a:cubicBezTo>
                  <a:pt x="4961206" y="1598322"/>
                  <a:pt x="4951915" y="1607541"/>
                  <a:pt x="4940454" y="1607541"/>
                </a:cubicBezTo>
                <a:cubicBezTo>
                  <a:pt x="4928984" y="1607541"/>
                  <a:pt x="4919693" y="1598322"/>
                  <a:pt x="4919693" y="1586950"/>
                </a:cubicBezTo>
                <a:cubicBezTo>
                  <a:pt x="4919693" y="1575579"/>
                  <a:pt x="4928984" y="1566360"/>
                  <a:pt x="4940454" y="1566360"/>
                </a:cubicBezTo>
                <a:close/>
                <a:moveTo>
                  <a:pt x="4877328" y="1566360"/>
                </a:moveTo>
                <a:cubicBezTo>
                  <a:pt x="4888789" y="1566360"/>
                  <a:pt x="4898080" y="1575579"/>
                  <a:pt x="4898080" y="1586950"/>
                </a:cubicBezTo>
                <a:cubicBezTo>
                  <a:pt x="4898080" y="1598322"/>
                  <a:pt x="4888789" y="1607541"/>
                  <a:pt x="4877328" y="1607541"/>
                </a:cubicBezTo>
                <a:cubicBezTo>
                  <a:pt x="4865858" y="1607541"/>
                  <a:pt x="4856567" y="1598322"/>
                  <a:pt x="4856567" y="1586950"/>
                </a:cubicBezTo>
                <a:cubicBezTo>
                  <a:pt x="4856567" y="1575579"/>
                  <a:pt x="4865858" y="1566360"/>
                  <a:pt x="4877328" y="1566360"/>
                </a:cubicBezTo>
                <a:close/>
                <a:moveTo>
                  <a:pt x="4814453" y="1566360"/>
                </a:moveTo>
                <a:cubicBezTo>
                  <a:pt x="4825914" y="1566360"/>
                  <a:pt x="4835205" y="1575579"/>
                  <a:pt x="4835205" y="1586950"/>
                </a:cubicBezTo>
                <a:cubicBezTo>
                  <a:pt x="4835205" y="1598322"/>
                  <a:pt x="4825914" y="1607541"/>
                  <a:pt x="4814453" y="1607541"/>
                </a:cubicBezTo>
                <a:cubicBezTo>
                  <a:pt x="4802983" y="1607541"/>
                  <a:pt x="4793692" y="1598322"/>
                  <a:pt x="4793692" y="1586950"/>
                </a:cubicBezTo>
                <a:cubicBezTo>
                  <a:pt x="4793692" y="1575579"/>
                  <a:pt x="4802983" y="1566360"/>
                  <a:pt x="4814453" y="1566360"/>
                </a:cubicBezTo>
                <a:close/>
                <a:moveTo>
                  <a:pt x="4750816" y="1566360"/>
                </a:moveTo>
                <a:cubicBezTo>
                  <a:pt x="4762277" y="1566360"/>
                  <a:pt x="4771568" y="1575579"/>
                  <a:pt x="4771568" y="1586950"/>
                </a:cubicBezTo>
                <a:cubicBezTo>
                  <a:pt x="4771568" y="1598322"/>
                  <a:pt x="4762277" y="1607541"/>
                  <a:pt x="4750816" y="1607541"/>
                </a:cubicBezTo>
                <a:cubicBezTo>
                  <a:pt x="4739346" y="1607541"/>
                  <a:pt x="4730055" y="1598322"/>
                  <a:pt x="4730055" y="1586950"/>
                </a:cubicBezTo>
                <a:cubicBezTo>
                  <a:pt x="4730055" y="1575579"/>
                  <a:pt x="4739346" y="1566360"/>
                  <a:pt x="4750816" y="1566360"/>
                </a:cubicBezTo>
                <a:close/>
                <a:moveTo>
                  <a:pt x="4561869" y="1566360"/>
                </a:moveTo>
                <a:cubicBezTo>
                  <a:pt x="4573330" y="1566360"/>
                  <a:pt x="4582621" y="1575579"/>
                  <a:pt x="4582621" y="1586950"/>
                </a:cubicBezTo>
                <a:cubicBezTo>
                  <a:pt x="4582621" y="1598322"/>
                  <a:pt x="4573330" y="1607541"/>
                  <a:pt x="4561869" y="1607541"/>
                </a:cubicBezTo>
                <a:cubicBezTo>
                  <a:pt x="4550399" y="1607541"/>
                  <a:pt x="4541108" y="1598322"/>
                  <a:pt x="4541108" y="1586950"/>
                </a:cubicBezTo>
                <a:cubicBezTo>
                  <a:pt x="4541108" y="1575579"/>
                  <a:pt x="4550399" y="1566360"/>
                  <a:pt x="4561869" y="1566360"/>
                </a:cubicBezTo>
                <a:close/>
                <a:moveTo>
                  <a:pt x="4498143" y="1566360"/>
                </a:moveTo>
                <a:cubicBezTo>
                  <a:pt x="4509604" y="1566360"/>
                  <a:pt x="4518895" y="1575579"/>
                  <a:pt x="4518895" y="1586950"/>
                </a:cubicBezTo>
                <a:cubicBezTo>
                  <a:pt x="4518895" y="1598322"/>
                  <a:pt x="4509604" y="1607541"/>
                  <a:pt x="4498143" y="1607541"/>
                </a:cubicBezTo>
                <a:cubicBezTo>
                  <a:pt x="4486673" y="1607541"/>
                  <a:pt x="4477382" y="1598322"/>
                  <a:pt x="4477382" y="1586950"/>
                </a:cubicBezTo>
                <a:cubicBezTo>
                  <a:pt x="4477382" y="1575579"/>
                  <a:pt x="4486673" y="1566360"/>
                  <a:pt x="4498143" y="1566360"/>
                </a:cubicBezTo>
                <a:close/>
                <a:moveTo>
                  <a:pt x="4435277" y="1566360"/>
                </a:moveTo>
                <a:cubicBezTo>
                  <a:pt x="4446738" y="1566360"/>
                  <a:pt x="4456029" y="1575579"/>
                  <a:pt x="4456029" y="1586950"/>
                </a:cubicBezTo>
                <a:cubicBezTo>
                  <a:pt x="4456029" y="1598322"/>
                  <a:pt x="4446738" y="1607541"/>
                  <a:pt x="4435277" y="1607541"/>
                </a:cubicBezTo>
                <a:cubicBezTo>
                  <a:pt x="4423807" y="1607541"/>
                  <a:pt x="4414516" y="1598322"/>
                  <a:pt x="4414516" y="1586950"/>
                </a:cubicBezTo>
                <a:cubicBezTo>
                  <a:pt x="4414516" y="1575579"/>
                  <a:pt x="4423807" y="1566360"/>
                  <a:pt x="4435277" y="1566360"/>
                </a:cubicBezTo>
                <a:close/>
                <a:moveTo>
                  <a:pt x="4371811" y="1566360"/>
                </a:moveTo>
                <a:cubicBezTo>
                  <a:pt x="4383272" y="1566360"/>
                  <a:pt x="4392563" y="1575579"/>
                  <a:pt x="4392563" y="1586950"/>
                </a:cubicBezTo>
                <a:cubicBezTo>
                  <a:pt x="4392563" y="1598322"/>
                  <a:pt x="4383272" y="1607541"/>
                  <a:pt x="4371811" y="1607541"/>
                </a:cubicBezTo>
                <a:cubicBezTo>
                  <a:pt x="4360341" y="1607541"/>
                  <a:pt x="4351050" y="1598322"/>
                  <a:pt x="4351050" y="1586950"/>
                </a:cubicBezTo>
                <a:cubicBezTo>
                  <a:pt x="4351050" y="1575579"/>
                  <a:pt x="4360341" y="1566360"/>
                  <a:pt x="4371811" y="1566360"/>
                </a:cubicBezTo>
                <a:close/>
                <a:moveTo>
                  <a:pt x="4309026" y="1566360"/>
                </a:moveTo>
                <a:cubicBezTo>
                  <a:pt x="4320487" y="1566360"/>
                  <a:pt x="4329778" y="1575579"/>
                  <a:pt x="4329778" y="1586950"/>
                </a:cubicBezTo>
                <a:cubicBezTo>
                  <a:pt x="4329778" y="1598322"/>
                  <a:pt x="4320487" y="1607541"/>
                  <a:pt x="4309026" y="1607541"/>
                </a:cubicBezTo>
                <a:cubicBezTo>
                  <a:pt x="4297556" y="1607541"/>
                  <a:pt x="4288265" y="1598322"/>
                  <a:pt x="4288265" y="1586950"/>
                </a:cubicBezTo>
                <a:cubicBezTo>
                  <a:pt x="4288265" y="1575579"/>
                  <a:pt x="4297556" y="1566360"/>
                  <a:pt x="4309026" y="1566360"/>
                </a:cubicBezTo>
                <a:close/>
                <a:moveTo>
                  <a:pt x="4245299" y="1566360"/>
                </a:moveTo>
                <a:cubicBezTo>
                  <a:pt x="4256760" y="1566360"/>
                  <a:pt x="4266051" y="1575579"/>
                  <a:pt x="4266051" y="1586950"/>
                </a:cubicBezTo>
                <a:cubicBezTo>
                  <a:pt x="4266051" y="1598322"/>
                  <a:pt x="4256760" y="1607541"/>
                  <a:pt x="4245299" y="1607541"/>
                </a:cubicBezTo>
                <a:cubicBezTo>
                  <a:pt x="4233829" y="1607541"/>
                  <a:pt x="4224538" y="1598322"/>
                  <a:pt x="4224538" y="1586950"/>
                </a:cubicBezTo>
                <a:cubicBezTo>
                  <a:pt x="4224538" y="1575579"/>
                  <a:pt x="4233829" y="1566360"/>
                  <a:pt x="4245299" y="1566360"/>
                </a:cubicBezTo>
                <a:close/>
                <a:moveTo>
                  <a:pt x="4182344" y="1566360"/>
                </a:moveTo>
                <a:cubicBezTo>
                  <a:pt x="4193805" y="1566360"/>
                  <a:pt x="4203096" y="1575579"/>
                  <a:pt x="4203096" y="1586950"/>
                </a:cubicBezTo>
                <a:cubicBezTo>
                  <a:pt x="4203096" y="1598322"/>
                  <a:pt x="4193805" y="1607541"/>
                  <a:pt x="4182344" y="1607541"/>
                </a:cubicBezTo>
                <a:cubicBezTo>
                  <a:pt x="4170874" y="1607541"/>
                  <a:pt x="4161583" y="1598322"/>
                  <a:pt x="4161583" y="1586950"/>
                </a:cubicBezTo>
                <a:cubicBezTo>
                  <a:pt x="4161583" y="1575579"/>
                  <a:pt x="4170874" y="1566360"/>
                  <a:pt x="4182344" y="1566360"/>
                </a:cubicBezTo>
                <a:close/>
                <a:moveTo>
                  <a:pt x="4119307" y="1566360"/>
                </a:moveTo>
                <a:cubicBezTo>
                  <a:pt x="4130768" y="1566360"/>
                  <a:pt x="4140059" y="1575579"/>
                  <a:pt x="4140059" y="1586950"/>
                </a:cubicBezTo>
                <a:cubicBezTo>
                  <a:pt x="4140059" y="1598322"/>
                  <a:pt x="4130768" y="1607541"/>
                  <a:pt x="4119307" y="1607541"/>
                </a:cubicBezTo>
                <a:cubicBezTo>
                  <a:pt x="4107837" y="1607541"/>
                  <a:pt x="4098546" y="1598322"/>
                  <a:pt x="4098546" y="1586950"/>
                </a:cubicBezTo>
                <a:cubicBezTo>
                  <a:pt x="4098546" y="1575579"/>
                  <a:pt x="4107837" y="1566360"/>
                  <a:pt x="4119307" y="1566360"/>
                </a:cubicBezTo>
                <a:close/>
                <a:moveTo>
                  <a:pt x="4056433" y="1566360"/>
                </a:moveTo>
                <a:cubicBezTo>
                  <a:pt x="4067894" y="1566360"/>
                  <a:pt x="4077185" y="1575579"/>
                  <a:pt x="4077185" y="1586950"/>
                </a:cubicBezTo>
                <a:cubicBezTo>
                  <a:pt x="4077185" y="1598322"/>
                  <a:pt x="4067894" y="1607541"/>
                  <a:pt x="4056433" y="1607541"/>
                </a:cubicBezTo>
                <a:cubicBezTo>
                  <a:pt x="4044963" y="1607541"/>
                  <a:pt x="4035672" y="1598322"/>
                  <a:pt x="4035672" y="1586950"/>
                </a:cubicBezTo>
                <a:cubicBezTo>
                  <a:pt x="4035672" y="1575579"/>
                  <a:pt x="4044963" y="1566360"/>
                  <a:pt x="4056433" y="1566360"/>
                </a:cubicBezTo>
                <a:close/>
                <a:moveTo>
                  <a:pt x="3992715" y="1566360"/>
                </a:moveTo>
                <a:cubicBezTo>
                  <a:pt x="4004176" y="1566360"/>
                  <a:pt x="4013467" y="1575579"/>
                  <a:pt x="4013467" y="1586950"/>
                </a:cubicBezTo>
                <a:cubicBezTo>
                  <a:pt x="4013467" y="1598322"/>
                  <a:pt x="4004176" y="1607541"/>
                  <a:pt x="3992715" y="1607541"/>
                </a:cubicBezTo>
                <a:cubicBezTo>
                  <a:pt x="3981245" y="1607541"/>
                  <a:pt x="3971954" y="1598322"/>
                  <a:pt x="3971954" y="1586950"/>
                </a:cubicBezTo>
                <a:cubicBezTo>
                  <a:pt x="3971954" y="1575579"/>
                  <a:pt x="3981245" y="1566360"/>
                  <a:pt x="3992715" y="1566360"/>
                </a:cubicBezTo>
                <a:close/>
                <a:moveTo>
                  <a:pt x="2925989" y="1565939"/>
                </a:moveTo>
                <a:cubicBezTo>
                  <a:pt x="2937450" y="1565939"/>
                  <a:pt x="2946741" y="1575158"/>
                  <a:pt x="2946741" y="1586529"/>
                </a:cubicBezTo>
                <a:cubicBezTo>
                  <a:pt x="2946741" y="1597901"/>
                  <a:pt x="2937450" y="1607120"/>
                  <a:pt x="2925989" y="1607120"/>
                </a:cubicBezTo>
                <a:cubicBezTo>
                  <a:pt x="2914519" y="1607120"/>
                  <a:pt x="2905228" y="1597901"/>
                  <a:pt x="2905228" y="1586529"/>
                </a:cubicBezTo>
                <a:cubicBezTo>
                  <a:pt x="2905228" y="1575158"/>
                  <a:pt x="2914519" y="1565939"/>
                  <a:pt x="2925989" y="1565939"/>
                </a:cubicBezTo>
                <a:close/>
                <a:moveTo>
                  <a:pt x="2862774" y="1565939"/>
                </a:moveTo>
                <a:cubicBezTo>
                  <a:pt x="2874235" y="1565939"/>
                  <a:pt x="2883526" y="1575158"/>
                  <a:pt x="2883526" y="1586529"/>
                </a:cubicBezTo>
                <a:cubicBezTo>
                  <a:pt x="2883526" y="1597901"/>
                  <a:pt x="2874235" y="1607120"/>
                  <a:pt x="2862774" y="1607120"/>
                </a:cubicBezTo>
                <a:cubicBezTo>
                  <a:pt x="2851304" y="1607120"/>
                  <a:pt x="2842013" y="1597901"/>
                  <a:pt x="2842013" y="1586529"/>
                </a:cubicBezTo>
                <a:cubicBezTo>
                  <a:pt x="2842013" y="1575158"/>
                  <a:pt x="2851304" y="1565939"/>
                  <a:pt x="2862774" y="1565939"/>
                </a:cubicBezTo>
                <a:close/>
                <a:moveTo>
                  <a:pt x="2799989" y="1565939"/>
                </a:moveTo>
                <a:cubicBezTo>
                  <a:pt x="2811450" y="1565939"/>
                  <a:pt x="2820741" y="1575158"/>
                  <a:pt x="2820741" y="1586529"/>
                </a:cubicBezTo>
                <a:cubicBezTo>
                  <a:pt x="2820741" y="1597901"/>
                  <a:pt x="2811450" y="1607120"/>
                  <a:pt x="2799989" y="1607120"/>
                </a:cubicBezTo>
                <a:cubicBezTo>
                  <a:pt x="2788519" y="1607120"/>
                  <a:pt x="2779228" y="1597901"/>
                  <a:pt x="2779228" y="1586529"/>
                </a:cubicBezTo>
                <a:cubicBezTo>
                  <a:pt x="2779228" y="1575158"/>
                  <a:pt x="2788519" y="1565939"/>
                  <a:pt x="2799989" y="1565939"/>
                </a:cubicBezTo>
                <a:close/>
                <a:moveTo>
                  <a:pt x="2736181" y="1565939"/>
                </a:moveTo>
                <a:cubicBezTo>
                  <a:pt x="2747642" y="1565939"/>
                  <a:pt x="2756933" y="1575158"/>
                  <a:pt x="2756933" y="1586529"/>
                </a:cubicBezTo>
                <a:cubicBezTo>
                  <a:pt x="2756933" y="1597901"/>
                  <a:pt x="2747642" y="1607120"/>
                  <a:pt x="2736181" y="1607120"/>
                </a:cubicBezTo>
                <a:cubicBezTo>
                  <a:pt x="2724711" y="1607120"/>
                  <a:pt x="2715420" y="1597901"/>
                  <a:pt x="2715420" y="1586529"/>
                </a:cubicBezTo>
                <a:cubicBezTo>
                  <a:pt x="2715420" y="1575158"/>
                  <a:pt x="2724711" y="1565939"/>
                  <a:pt x="2736181" y="1565939"/>
                </a:cubicBezTo>
                <a:close/>
                <a:moveTo>
                  <a:pt x="2673396" y="1565939"/>
                </a:moveTo>
                <a:cubicBezTo>
                  <a:pt x="2684857" y="1565939"/>
                  <a:pt x="2694148" y="1575158"/>
                  <a:pt x="2694148" y="1586529"/>
                </a:cubicBezTo>
                <a:cubicBezTo>
                  <a:pt x="2694148" y="1597901"/>
                  <a:pt x="2684857" y="1607120"/>
                  <a:pt x="2673396" y="1607120"/>
                </a:cubicBezTo>
                <a:cubicBezTo>
                  <a:pt x="2661926" y="1607120"/>
                  <a:pt x="2652635" y="1597901"/>
                  <a:pt x="2652635" y="1586529"/>
                </a:cubicBezTo>
                <a:cubicBezTo>
                  <a:pt x="2652635" y="1575158"/>
                  <a:pt x="2661926" y="1565939"/>
                  <a:pt x="2673396" y="1565939"/>
                </a:cubicBezTo>
                <a:close/>
                <a:moveTo>
                  <a:pt x="2610190" y="1565939"/>
                </a:moveTo>
                <a:cubicBezTo>
                  <a:pt x="2621651" y="1565939"/>
                  <a:pt x="2630942" y="1575158"/>
                  <a:pt x="2630942" y="1586529"/>
                </a:cubicBezTo>
                <a:cubicBezTo>
                  <a:pt x="2630942" y="1597901"/>
                  <a:pt x="2621651" y="1607120"/>
                  <a:pt x="2610190" y="1607120"/>
                </a:cubicBezTo>
                <a:cubicBezTo>
                  <a:pt x="2598720" y="1607120"/>
                  <a:pt x="2589429" y="1597901"/>
                  <a:pt x="2589429" y="1586529"/>
                </a:cubicBezTo>
                <a:cubicBezTo>
                  <a:pt x="2589429" y="1575158"/>
                  <a:pt x="2598720" y="1565939"/>
                  <a:pt x="2610190" y="1565939"/>
                </a:cubicBezTo>
                <a:close/>
                <a:moveTo>
                  <a:pt x="2547405" y="1565939"/>
                </a:moveTo>
                <a:cubicBezTo>
                  <a:pt x="2558866" y="1565939"/>
                  <a:pt x="2568157" y="1575158"/>
                  <a:pt x="2568157" y="1586529"/>
                </a:cubicBezTo>
                <a:cubicBezTo>
                  <a:pt x="2568157" y="1597901"/>
                  <a:pt x="2558866" y="1607120"/>
                  <a:pt x="2547405" y="1607120"/>
                </a:cubicBezTo>
                <a:cubicBezTo>
                  <a:pt x="2535935" y="1607120"/>
                  <a:pt x="2526644" y="1597901"/>
                  <a:pt x="2526644" y="1586529"/>
                </a:cubicBezTo>
                <a:cubicBezTo>
                  <a:pt x="2526644" y="1575158"/>
                  <a:pt x="2535935" y="1565939"/>
                  <a:pt x="2547405" y="1565939"/>
                </a:cubicBezTo>
                <a:close/>
                <a:moveTo>
                  <a:pt x="2294561" y="1565939"/>
                </a:moveTo>
                <a:cubicBezTo>
                  <a:pt x="2306022" y="1565939"/>
                  <a:pt x="2315313" y="1575158"/>
                  <a:pt x="2315313" y="1586529"/>
                </a:cubicBezTo>
                <a:cubicBezTo>
                  <a:pt x="2315313" y="1597901"/>
                  <a:pt x="2306022" y="1607120"/>
                  <a:pt x="2294561" y="1607120"/>
                </a:cubicBezTo>
                <a:cubicBezTo>
                  <a:pt x="2283091" y="1607120"/>
                  <a:pt x="2273800" y="1597901"/>
                  <a:pt x="2273800" y="1586529"/>
                </a:cubicBezTo>
                <a:cubicBezTo>
                  <a:pt x="2273800" y="1575158"/>
                  <a:pt x="2283091" y="1565939"/>
                  <a:pt x="2294561" y="1565939"/>
                </a:cubicBezTo>
                <a:close/>
                <a:moveTo>
                  <a:pt x="2230835" y="1565939"/>
                </a:moveTo>
                <a:cubicBezTo>
                  <a:pt x="2242296" y="1565939"/>
                  <a:pt x="2251587" y="1575158"/>
                  <a:pt x="2251587" y="1586529"/>
                </a:cubicBezTo>
                <a:cubicBezTo>
                  <a:pt x="2251587" y="1597901"/>
                  <a:pt x="2242296" y="1607120"/>
                  <a:pt x="2230835" y="1607120"/>
                </a:cubicBezTo>
                <a:cubicBezTo>
                  <a:pt x="2219365" y="1607120"/>
                  <a:pt x="2210074" y="1597901"/>
                  <a:pt x="2210074" y="1586529"/>
                </a:cubicBezTo>
                <a:cubicBezTo>
                  <a:pt x="2210074" y="1575158"/>
                  <a:pt x="2219365" y="1565939"/>
                  <a:pt x="2230835" y="1565939"/>
                </a:cubicBezTo>
                <a:close/>
                <a:moveTo>
                  <a:pt x="2167879" y="1565939"/>
                </a:moveTo>
                <a:cubicBezTo>
                  <a:pt x="2179340" y="1565939"/>
                  <a:pt x="2188631" y="1575158"/>
                  <a:pt x="2188631" y="1586529"/>
                </a:cubicBezTo>
                <a:cubicBezTo>
                  <a:pt x="2188631" y="1597901"/>
                  <a:pt x="2179340" y="1607120"/>
                  <a:pt x="2167879" y="1607120"/>
                </a:cubicBezTo>
                <a:cubicBezTo>
                  <a:pt x="2156409" y="1607120"/>
                  <a:pt x="2147118" y="1597901"/>
                  <a:pt x="2147118" y="1586529"/>
                </a:cubicBezTo>
                <a:cubicBezTo>
                  <a:pt x="2147118" y="1575158"/>
                  <a:pt x="2156409" y="1565939"/>
                  <a:pt x="2167879" y="1565939"/>
                </a:cubicBezTo>
                <a:close/>
                <a:moveTo>
                  <a:pt x="2104753" y="1565939"/>
                </a:moveTo>
                <a:cubicBezTo>
                  <a:pt x="2116214" y="1565939"/>
                  <a:pt x="2125505" y="1575158"/>
                  <a:pt x="2125505" y="1586529"/>
                </a:cubicBezTo>
                <a:cubicBezTo>
                  <a:pt x="2125505" y="1597901"/>
                  <a:pt x="2116214" y="1607120"/>
                  <a:pt x="2104753" y="1607120"/>
                </a:cubicBezTo>
                <a:cubicBezTo>
                  <a:pt x="2093283" y="1607120"/>
                  <a:pt x="2083992" y="1597901"/>
                  <a:pt x="2083992" y="1586529"/>
                </a:cubicBezTo>
                <a:cubicBezTo>
                  <a:pt x="2083992" y="1575158"/>
                  <a:pt x="2093283" y="1565939"/>
                  <a:pt x="2104753" y="1565939"/>
                </a:cubicBezTo>
                <a:close/>
                <a:moveTo>
                  <a:pt x="1852170" y="1565939"/>
                </a:moveTo>
                <a:cubicBezTo>
                  <a:pt x="1863631" y="1565939"/>
                  <a:pt x="1872922" y="1575158"/>
                  <a:pt x="1872922" y="1586529"/>
                </a:cubicBezTo>
                <a:cubicBezTo>
                  <a:pt x="1872922" y="1597901"/>
                  <a:pt x="1863631" y="1607120"/>
                  <a:pt x="1852170" y="1607120"/>
                </a:cubicBezTo>
                <a:cubicBezTo>
                  <a:pt x="1840700" y="1607120"/>
                  <a:pt x="1831409" y="1597901"/>
                  <a:pt x="1831409" y="1586529"/>
                </a:cubicBezTo>
                <a:cubicBezTo>
                  <a:pt x="1831409" y="1575158"/>
                  <a:pt x="1840700" y="1565939"/>
                  <a:pt x="1852170" y="1565939"/>
                </a:cubicBezTo>
                <a:close/>
                <a:moveTo>
                  <a:pt x="1789385" y="1565939"/>
                </a:moveTo>
                <a:cubicBezTo>
                  <a:pt x="1800846" y="1565939"/>
                  <a:pt x="1810137" y="1575158"/>
                  <a:pt x="1810137" y="1586529"/>
                </a:cubicBezTo>
                <a:cubicBezTo>
                  <a:pt x="1810137" y="1597901"/>
                  <a:pt x="1800846" y="1607120"/>
                  <a:pt x="1789385" y="1607120"/>
                </a:cubicBezTo>
                <a:cubicBezTo>
                  <a:pt x="1777915" y="1607120"/>
                  <a:pt x="1768624" y="1597901"/>
                  <a:pt x="1768624" y="1586529"/>
                </a:cubicBezTo>
                <a:cubicBezTo>
                  <a:pt x="1768624" y="1575158"/>
                  <a:pt x="1777915" y="1565939"/>
                  <a:pt x="1789385" y="1565939"/>
                </a:cubicBezTo>
                <a:close/>
                <a:moveTo>
                  <a:pt x="1725577" y="1565939"/>
                </a:moveTo>
                <a:cubicBezTo>
                  <a:pt x="1737038" y="1565939"/>
                  <a:pt x="1746329" y="1575158"/>
                  <a:pt x="1746329" y="1586529"/>
                </a:cubicBezTo>
                <a:cubicBezTo>
                  <a:pt x="1746329" y="1597901"/>
                  <a:pt x="1737038" y="1607120"/>
                  <a:pt x="1725577" y="1607120"/>
                </a:cubicBezTo>
                <a:cubicBezTo>
                  <a:pt x="1714107" y="1607120"/>
                  <a:pt x="1704816" y="1597901"/>
                  <a:pt x="1704816" y="1586529"/>
                </a:cubicBezTo>
                <a:cubicBezTo>
                  <a:pt x="1704816" y="1575158"/>
                  <a:pt x="1714107" y="1565939"/>
                  <a:pt x="1725577" y="1565939"/>
                </a:cubicBezTo>
                <a:close/>
                <a:moveTo>
                  <a:pt x="1662792" y="1565939"/>
                </a:moveTo>
                <a:cubicBezTo>
                  <a:pt x="1674253" y="1565939"/>
                  <a:pt x="1683544" y="1575158"/>
                  <a:pt x="1683544" y="1586529"/>
                </a:cubicBezTo>
                <a:cubicBezTo>
                  <a:pt x="1683544" y="1597901"/>
                  <a:pt x="1674253" y="1607120"/>
                  <a:pt x="1662792" y="1607120"/>
                </a:cubicBezTo>
                <a:cubicBezTo>
                  <a:pt x="1651322" y="1607120"/>
                  <a:pt x="1642031" y="1597901"/>
                  <a:pt x="1642031" y="1586529"/>
                </a:cubicBezTo>
                <a:cubicBezTo>
                  <a:pt x="1642031" y="1575158"/>
                  <a:pt x="1651322" y="1565939"/>
                  <a:pt x="1662792" y="1565939"/>
                </a:cubicBezTo>
                <a:close/>
                <a:moveTo>
                  <a:pt x="1599577" y="1565939"/>
                </a:moveTo>
                <a:cubicBezTo>
                  <a:pt x="1611038" y="1565939"/>
                  <a:pt x="1620329" y="1575158"/>
                  <a:pt x="1620329" y="1586529"/>
                </a:cubicBezTo>
                <a:cubicBezTo>
                  <a:pt x="1620329" y="1597901"/>
                  <a:pt x="1611038" y="1607120"/>
                  <a:pt x="1599577" y="1607120"/>
                </a:cubicBezTo>
                <a:cubicBezTo>
                  <a:pt x="1588107" y="1607120"/>
                  <a:pt x="1578816" y="1597901"/>
                  <a:pt x="1578816" y="1586529"/>
                </a:cubicBezTo>
                <a:cubicBezTo>
                  <a:pt x="1578816" y="1575158"/>
                  <a:pt x="1588107" y="1565939"/>
                  <a:pt x="1599577" y="1565939"/>
                </a:cubicBezTo>
                <a:close/>
                <a:moveTo>
                  <a:pt x="1536801" y="1565939"/>
                </a:moveTo>
                <a:cubicBezTo>
                  <a:pt x="1548262" y="1565939"/>
                  <a:pt x="1557553" y="1575158"/>
                  <a:pt x="1557553" y="1586529"/>
                </a:cubicBezTo>
                <a:cubicBezTo>
                  <a:pt x="1557553" y="1597901"/>
                  <a:pt x="1548262" y="1607120"/>
                  <a:pt x="1536801" y="1607120"/>
                </a:cubicBezTo>
                <a:cubicBezTo>
                  <a:pt x="1525331" y="1607120"/>
                  <a:pt x="1516040" y="1597901"/>
                  <a:pt x="1516040" y="1586529"/>
                </a:cubicBezTo>
                <a:cubicBezTo>
                  <a:pt x="1516040" y="1575158"/>
                  <a:pt x="1525331" y="1565939"/>
                  <a:pt x="1536801" y="1565939"/>
                </a:cubicBezTo>
                <a:close/>
                <a:moveTo>
                  <a:pt x="1473074" y="1565939"/>
                </a:moveTo>
                <a:cubicBezTo>
                  <a:pt x="1484535" y="1565939"/>
                  <a:pt x="1493826" y="1575158"/>
                  <a:pt x="1493826" y="1586529"/>
                </a:cubicBezTo>
                <a:cubicBezTo>
                  <a:pt x="1493826" y="1597901"/>
                  <a:pt x="1484535" y="1607120"/>
                  <a:pt x="1473074" y="1607120"/>
                </a:cubicBezTo>
                <a:cubicBezTo>
                  <a:pt x="1461604" y="1607120"/>
                  <a:pt x="1452313" y="1597901"/>
                  <a:pt x="1452313" y="1586529"/>
                </a:cubicBezTo>
                <a:cubicBezTo>
                  <a:pt x="1452313" y="1575158"/>
                  <a:pt x="1461604" y="1565939"/>
                  <a:pt x="1473074" y="1565939"/>
                </a:cubicBezTo>
                <a:close/>
                <a:moveTo>
                  <a:pt x="1410200" y="1565939"/>
                </a:moveTo>
                <a:cubicBezTo>
                  <a:pt x="1421661" y="1565939"/>
                  <a:pt x="1430952" y="1575158"/>
                  <a:pt x="1430952" y="1586529"/>
                </a:cubicBezTo>
                <a:cubicBezTo>
                  <a:pt x="1430952" y="1597901"/>
                  <a:pt x="1421661" y="1607120"/>
                  <a:pt x="1410200" y="1607120"/>
                </a:cubicBezTo>
                <a:cubicBezTo>
                  <a:pt x="1398730" y="1607120"/>
                  <a:pt x="1389439" y="1597901"/>
                  <a:pt x="1389439" y="1586529"/>
                </a:cubicBezTo>
                <a:cubicBezTo>
                  <a:pt x="1389439" y="1575158"/>
                  <a:pt x="1398730" y="1565939"/>
                  <a:pt x="1410200" y="1565939"/>
                </a:cubicBezTo>
                <a:close/>
                <a:moveTo>
                  <a:pt x="1346733" y="1565939"/>
                </a:moveTo>
                <a:cubicBezTo>
                  <a:pt x="1358194" y="1565939"/>
                  <a:pt x="1367485" y="1575158"/>
                  <a:pt x="1367485" y="1586529"/>
                </a:cubicBezTo>
                <a:cubicBezTo>
                  <a:pt x="1367485" y="1597901"/>
                  <a:pt x="1358194" y="1607120"/>
                  <a:pt x="1346733" y="1607120"/>
                </a:cubicBezTo>
                <a:cubicBezTo>
                  <a:pt x="1335263" y="1607120"/>
                  <a:pt x="1325972" y="1597901"/>
                  <a:pt x="1325972" y="1586529"/>
                </a:cubicBezTo>
                <a:cubicBezTo>
                  <a:pt x="1325972" y="1575158"/>
                  <a:pt x="1335263" y="1565939"/>
                  <a:pt x="1346733" y="1565939"/>
                </a:cubicBezTo>
                <a:close/>
                <a:moveTo>
                  <a:pt x="1283957" y="1565939"/>
                </a:moveTo>
                <a:cubicBezTo>
                  <a:pt x="1295418" y="1565939"/>
                  <a:pt x="1304709" y="1575158"/>
                  <a:pt x="1304709" y="1586529"/>
                </a:cubicBezTo>
                <a:cubicBezTo>
                  <a:pt x="1304709" y="1597901"/>
                  <a:pt x="1295418" y="1607120"/>
                  <a:pt x="1283957" y="1607120"/>
                </a:cubicBezTo>
                <a:cubicBezTo>
                  <a:pt x="1272487" y="1607120"/>
                  <a:pt x="1263196" y="1597901"/>
                  <a:pt x="1263196" y="1586529"/>
                </a:cubicBezTo>
                <a:cubicBezTo>
                  <a:pt x="1263196" y="1575158"/>
                  <a:pt x="1272487" y="1565939"/>
                  <a:pt x="1283957" y="1565939"/>
                </a:cubicBezTo>
                <a:close/>
                <a:moveTo>
                  <a:pt x="1220230" y="1565939"/>
                </a:moveTo>
                <a:cubicBezTo>
                  <a:pt x="1231691" y="1565939"/>
                  <a:pt x="1240982" y="1575158"/>
                  <a:pt x="1240982" y="1586529"/>
                </a:cubicBezTo>
                <a:cubicBezTo>
                  <a:pt x="1240982" y="1597901"/>
                  <a:pt x="1231691" y="1607120"/>
                  <a:pt x="1220230" y="1607120"/>
                </a:cubicBezTo>
                <a:cubicBezTo>
                  <a:pt x="1208760" y="1607120"/>
                  <a:pt x="1199469" y="1597901"/>
                  <a:pt x="1199469" y="1586529"/>
                </a:cubicBezTo>
                <a:cubicBezTo>
                  <a:pt x="1199469" y="1575158"/>
                  <a:pt x="1208760" y="1565939"/>
                  <a:pt x="1220230" y="1565939"/>
                </a:cubicBezTo>
                <a:close/>
                <a:moveTo>
                  <a:pt x="1157356" y="1565939"/>
                </a:moveTo>
                <a:cubicBezTo>
                  <a:pt x="1168817" y="1565939"/>
                  <a:pt x="1178108" y="1575158"/>
                  <a:pt x="1178108" y="1586529"/>
                </a:cubicBezTo>
                <a:cubicBezTo>
                  <a:pt x="1178108" y="1597901"/>
                  <a:pt x="1168817" y="1607120"/>
                  <a:pt x="1157356" y="1607120"/>
                </a:cubicBezTo>
                <a:cubicBezTo>
                  <a:pt x="1145886" y="1607120"/>
                  <a:pt x="1136595" y="1597901"/>
                  <a:pt x="1136595" y="1586529"/>
                </a:cubicBezTo>
                <a:cubicBezTo>
                  <a:pt x="1136595" y="1575158"/>
                  <a:pt x="1145886" y="1565939"/>
                  <a:pt x="1157356" y="1565939"/>
                </a:cubicBezTo>
                <a:close/>
                <a:moveTo>
                  <a:pt x="1094149" y="1565939"/>
                </a:moveTo>
                <a:cubicBezTo>
                  <a:pt x="1105610" y="1565939"/>
                  <a:pt x="1114901" y="1575158"/>
                  <a:pt x="1114901" y="1586529"/>
                </a:cubicBezTo>
                <a:cubicBezTo>
                  <a:pt x="1114901" y="1597901"/>
                  <a:pt x="1105610" y="1607120"/>
                  <a:pt x="1094149" y="1607120"/>
                </a:cubicBezTo>
                <a:cubicBezTo>
                  <a:pt x="1082679" y="1607120"/>
                  <a:pt x="1073388" y="1597901"/>
                  <a:pt x="1073388" y="1586529"/>
                </a:cubicBezTo>
                <a:cubicBezTo>
                  <a:pt x="1073388" y="1575158"/>
                  <a:pt x="1082679" y="1565939"/>
                  <a:pt x="1094149" y="1565939"/>
                </a:cubicBezTo>
                <a:close/>
                <a:moveTo>
                  <a:pt x="1031364" y="1565939"/>
                </a:moveTo>
                <a:cubicBezTo>
                  <a:pt x="1042825" y="1565939"/>
                  <a:pt x="1052116" y="1575158"/>
                  <a:pt x="1052116" y="1586529"/>
                </a:cubicBezTo>
                <a:cubicBezTo>
                  <a:pt x="1052116" y="1597901"/>
                  <a:pt x="1042825" y="1607120"/>
                  <a:pt x="1031364" y="1607120"/>
                </a:cubicBezTo>
                <a:cubicBezTo>
                  <a:pt x="1019894" y="1607120"/>
                  <a:pt x="1010603" y="1597901"/>
                  <a:pt x="1010603" y="1586529"/>
                </a:cubicBezTo>
                <a:cubicBezTo>
                  <a:pt x="1010603" y="1575158"/>
                  <a:pt x="1019894" y="1565939"/>
                  <a:pt x="1031364" y="1565939"/>
                </a:cubicBezTo>
                <a:close/>
                <a:moveTo>
                  <a:pt x="967557" y="1565939"/>
                </a:moveTo>
                <a:cubicBezTo>
                  <a:pt x="979018" y="1565939"/>
                  <a:pt x="988309" y="1575158"/>
                  <a:pt x="988309" y="1586529"/>
                </a:cubicBezTo>
                <a:cubicBezTo>
                  <a:pt x="988309" y="1597901"/>
                  <a:pt x="979018" y="1607120"/>
                  <a:pt x="967557" y="1607120"/>
                </a:cubicBezTo>
                <a:cubicBezTo>
                  <a:pt x="956087" y="1607120"/>
                  <a:pt x="946796" y="1597901"/>
                  <a:pt x="946796" y="1586529"/>
                </a:cubicBezTo>
                <a:cubicBezTo>
                  <a:pt x="946796" y="1575158"/>
                  <a:pt x="956087" y="1565939"/>
                  <a:pt x="967557" y="1565939"/>
                </a:cubicBezTo>
                <a:close/>
                <a:moveTo>
                  <a:pt x="904772" y="1565939"/>
                </a:moveTo>
                <a:cubicBezTo>
                  <a:pt x="916233" y="1565939"/>
                  <a:pt x="925524" y="1575158"/>
                  <a:pt x="925524" y="1586529"/>
                </a:cubicBezTo>
                <a:cubicBezTo>
                  <a:pt x="925524" y="1597901"/>
                  <a:pt x="916233" y="1607120"/>
                  <a:pt x="904772" y="1607120"/>
                </a:cubicBezTo>
                <a:cubicBezTo>
                  <a:pt x="893302" y="1607120"/>
                  <a:pt x="884011" y="1597901"/>
                  <a:pt x="884011" y="1586529"/>
                </a:cubicBezTo>
                <a:cubicBezTo>
                  <a:pt x="884011" y="1575158"/>
                  <a:pt x="893302" y="1565939"/>
                  <a:pt x="904772" y="1565939"/>
                </a:cubicBezTo>
                <a:close/>
                <a:moveTo>
                  <a:pt x="841565" y="1565939"/>
                </a:moveTo>
                <a:cubicBezTo>
                  <a:pt x="853026" y="1565939"/>
                  <a:pt x="862317" y="1575158"/>
                  <a:pt x="862317" y="1586529"/>
                </a:cubicBezTo>
                <a:cubicBezTo>
                  <a:pt x="862317" y="1597901"/>
                  <a:pt x="853026" y="1607120"/>
                  <a:pt x="841565" y="1607120"/>
                </a:cubicBezTo>
                <a:cubicBezTo>
                  <a:pt x="830095" y="1607120"/>
                  <a:pt x="820804" y="1597901"/>
                  <a:pt x="820804" y="1586529"/>
                </a:cubicBezTo>
                <a:cubicBezTo>
                  <a:pt x="820804" y="1575158"/>
                  <a:pt x="830095" y="1565939"/>
                  <a:pt x="841565" y="1565939"/>
                </a:cubicBezTo>
                <a:close/>
                <a:moveTo>
                  <a:pt x="778780" y="1565939"/>
                </a:moveTo>
                <a:cubicBezTo>
                  <a:pt x="790241" y="1565939"/>
                  <a:pt x="799532" y="1575158"/>
                  <a:pt x="799532" y="1586529"/>
                </a:cubicBezTo>
                <a:cubicBezTo>
                  <a:pt x="799532" y="1597901"/>
                  <a:pt x="790241" y="1607120"/>
                  <a:pt x="778780" y="1607120"/>
                </a:cubicBezTo>
                <a:cubicBezTo>
                  <a:pt x="767310" y="1607120"/>
                  <a:pt x="758019" y="1597901"/>
                  <a:pt x="758019" y="1586529"/>
                </a:cubicBezTo>
                <a:cubicBezTo>
                  <a:pt x="758019" y="1575158"/>
                  <a:pt x="767310" y="1565939"/>
                  <a:pt x="778780" y="1565939"/>
                </a:cubicBezTo>
                <a:close/>
                <a:moveTo>
                  <a:pt x="715054" y="1565939"/>
                </a:moveTo>
                <a:cubicBezTo>
                  <a:pt x="726515" y="1565939"/>
                  <a:pt x="735806" y="1575158"/>
                  <a:pt x="735806" y="1586529"/>
                </a:cubicBezTo>
                <a:cubicBezTo>
                  <a:pt x="735806" y="1597901"/>
                  <a:pt x="726515" y="1607120"/>
                  <a:pt x="715054" y="1607120"/>
                </a:cubicBezTo>
                <a:cubicBezTo>
                  <a:pt x="703584" y="1607120"/>
                  <a:pt x="694293" y="1597901"/>
                  <a:pt x="694293" y="1586529"/>
                </a:cubicBezTo>
                <a:cubicBezTo>
                  <a:pt x="694293" y="1575158"/>
                  <a:pt x="703584" y="1565939"/>
                  <a:pt x="715054" y="1565939"/>
                </a:cubicBezTo>
                <a:close/>
                <a:moveTo>
                  <a:pt x="652188" y="1565939"/>
                </a:moveTo>
                <a:cubicBezTo>
                  <a:pt x="663649" y="1565939"/>
                  <a:pt x="672940" y="1575158"/>
                  <a:pt x="672940" y="1586529"/>
                </a:cubicBezTo>
                <a:cubicBezTo>
                  <a:pt x="672940" y="1597901"/>
                  <a:pt x="663649" y="1607120"/>
                  <a:pt x="652188" y="1607120"/>
                </a:cubicBezTo>
                <a:cubicBezTo>
                  <a:pt x="640718" y="1607120"/>
                  <a:pt x="631427" y="1597901"/>
                  <a:pt x="631427" y="1586529"/>
                </a:cubicBezTo>
                <a:cubicBezTo>
                  <a:pt x="631427" y="1575158"/>
                  <a:pt x="640718" y="1565939"/>
                  <a:pt x="652188" y="1565939"/>
                </a:cubicBezTo>
                <a:close/>
                <a:moveTo>
                  <a:pt x="589062" y="1565939"/>
                </a:moveTo>
                <a:cubicBezTo>
                  <a:pt x="600523" y="1565939"/>
                  <a:pt x="609814" y="1575158"/>
                  <a:pt x="609814" y="1586529"/>
                </a:cubicBezTo>
                <a:cubicBezTo>
                  <a:pt x="609814" y="1597901"/>
                  <a:pt x="600523" y="1607120"/>
                  <a:pt x="589062" y="1607120"/>
                </a:cubicBezTo>
                <a:cubicBezTo>
                  <a:pt x="577592" y="1607120"/>
                  <a:pt x="568301" y="1597901"/>
                  <a:pt x="568301" y="1586529"/>
                </a:cubicBezTo>
                <a:cubicBezTo>
                  <a:pt x="568301" y="1575158"/>
                  <a:pt x="577592" y="1565939"/>
                  <a:pt x="589062" y="1565939"/>
                </a:cubicBezTo>
                <a:close/>
                <a:moveTo>
                  <a:pt x="526107" y="1565939"/>
                </a:moveTo>
                <a:cubicBezTo>
                  <a:pt x="537568" y="1565939"/>
                  <a:pt x="546859" y="1575158"/>
                  <a:pt x="546859" y="1586529"/>
                </a:cubicBezTo>
                <a:cubicBezTo>
                  <a:pt x="546859" y="1597901"/>
                  <a:pt x="537568" y="1607120"/>
                  <a:pt x="526107" y="1607120"/>
                </a:cubicBezTo>
                <a:cubicBezTo>
                  <a:pt x="514637" y="1607120"/>
                  <a:pt x="505346" y="1597901"/>
                  <a:pt x="505346" y="1586529"/>
                </a:cubicBezTo>
                <a:cubicBezTo>
                  <a:pt x="505346" y="1575158"/>
                  <a:pt x="514637" y="1565939"/>
                  <a:pt x="526107" y="1565939"/>
                </a:cubicBezTo>
                <a:close/>
                <a:moveTo>
                  <a:pt x="462470" y="1565939"/>
                </a:moveTo>
                <a:cubicBezTo>
                  <a:pt x="473931" y="1565939"/>
                  <a:pt x="483222" y="1575158"/>
                  <a:pt x="483222" y="1586529"/>
                </a:cubicBezTo>
                <a:cubicBezTo>
                  <a:pt x="483222" y="1597901"/>
                  <a:pt x="473931" y="1607120"/>
                  <a:pt x="462470" y="1607120"/>
                </a:cubicBezTo>
                <a:cubicBezTo>
                  <a:pt x="451000" y="1607120"/>
                  <a:pt x="441709" y="1597901"/>
                  <a:pt x="441709" y="1586529"/>
                </a:cubicBezTo>
                <a:cubicBezTo>
                  <a:pt x="441709" y="1575158"/>
                  <a:pt x="451000" y="1565939"/>
                  <a:pt x="462470" y="1565939"/>
                </a:cubicBezTo>
                <a:close/>
                <a:moveTo>
                  <a:pt x="399595" y="1565939"/>
                </a:moveTo>
                <a:cubicBezTo>
                  <a:pt x="411056" y="1565939"/>
                  <a:pt x="420347" y="1575158"/>
                  <a:pt x="420347" y="1586529"/>
                </a:cubicBezTo>
                <a:cubicBezTo>
                  <a:pt x="420347" y="1597901"/>
                  <a:pt x="411056" y="1607120"/>
                  <a:pt x="399595" y="1607120"/>
                </a:cubicBezTo>
                <a:cubicBezTo>
                  <a:pt x="388125" y="1607120"/>
                  <a:pt x="378834" y="1597901"/>
                  <a:pt x="378834" y="1586529"/>
                </a:cubicBezTo>
                <a:cubicBezTo>
                  <a:pt x="378834" y="1575158"/>
                  <a:pt x="388125" y="1565939"/>
                  <a:pt x="399595" y="1565939"/>
                </a:cubicBezTo>
                <a:close/>
                <a:moveTo>
                  <a:pt x="336130" y="1565939"/>
                </a:moveTo>
                <a:cubicBezTo>
                  <a:pt x="347591" y="1565939"/>
                  <a:pt x="356882" y="1575158"/>
                  <a:pt x="356882" y="1586529"/>
                </a:cubicBezTo>
                <a:cubicBezTo>
                  <a:pt x="356882" y="1597901"/>
                  <a:pt x="347591" y="1607120"/>
                  <a:pt x="336130" y="1607120"/>
                </a:cubicBezTo>
                <a:cubicBezTo>
                  <a:pt x="324660" y="1607120"/>
                  <a:pt x="315369" y="1597901"/>
                  <a:pt x="315369" y="1586529"/>
                </a:cubicBezTo>
                <a:cubicBezTo>
                  <a:pt x="315369" y="1575158"/>
                  <a:pt x="324660" y="1565939"/>
                  <a:pt x="336130" y="1565939"/>
                </a:cubicBezTo>
                <a:close/>
                <a:moveTo>
                  <a:pt x="273344" y="1565939"/>
                </a:moveTo>
                <a:cubicBezTo>
                  <a:pt x="284806" y="1565939"/>
                  <a:pt x="294098" y="1575158"/>
                  <a:pt x="294098" y="1586529"/>
                </a:cubicBezTo>
                <a:cubicBezTo>
                  <a:pt x="294098" y="1597901"/>
                  <a:pt x="284806" y="1607120"/>
                  <a:pt x="273344" y="1607120"/>
                </a:cubicBezTo>
                <a:cubicBezTo>
                  <a:pt x="261875" y="1607120"/>
                  <a:pt x="252584" y="1597901"/>
                  <a:pt x="252584" y="1586529"/>
                </a:cubicBezTo>
                <a:cubicBezTo>
                  <a:pt x="252584" y="1575158"/>
                  <a:pt x="261875" y="1565939"/>
                  <a:pt x="273344" y="1565939"/>
                </a:cubicBezTo>
                <a:close/>
                <a:moveTo>
                  <a:pt x="209539" y="1565939"/>
                </a:moveTo>
                <a:cubicBezTo>
                  <a:pt x="220998" y="1565939"/>
                  <a:pt x="230288" y="1575158"/>
                  <a:pt x="230288" y="1586529"/>
                </a:cubicBezTo>
                <a:cubicBezTo>
                  <a:pt x="230288" y="1597901"/>
                  <a:pt x="220998" y="1607120"/>
                  <a:pt x="209539" y="1607120"/>
                </a:cubicBezTo>
                <a:cubicBezTo>
                  <a:pt x="198068" y="1607120"/>
                  <a:pt x="188777" y="1597901"/>
                  <a:pt x="188777" y="1586529"/>
                </a:cubicBezTo>
                <a:cubicBezTo>
                  <a:pt x="188777" y="1575158"/>
                  <a:pt x="198068" y="1565939"/>
                  <a:pt x="209539" y="1565939"/>
                </a:cubicBezTo>
                <a:close/>
                <a:moveTo>
                  <a:pt x="146752" y="1565939"/>
                </a:moveTo>
                <a:cubicBezTo>
                  <a:pt x="158214" y="1565939"/>
                  <a:pt x="167504" y="1575158"/>
                  <a:pt x="167504" y="1586529"/>
                </a:cubicBezTo>
                <a:cubicBezTo>
                  <a:pt x="167504" y="1597901"/>
                  <a:pt x="158214" y="1607120"/>
                  <a:pt x="146752" y="1607120"/>
                </a:cubicBezTo>
                <a:cubicBezTo>
                  <a:pt x="135282" y="1607120"/>
                  <a:pt x="125991" y="1597901"/>
                  <a:pt x="125991" y="1586529"/>
                </a:cubicBezTo>
                <a:cubicBezTo>
                  <a:pt x="125991" y="1575158"/>
                  <a:pt x="135282" y="1565939"/>
                  <a:pt x="146752" y="1565939"/>
                </a:cubicBezTo>
                <a:close/>
                <a:moveTo>
                  <a:pt x="7656476" y="1503746"/>
                </a:moveTo>
                <a:cubicBezTo>
                  <a:pt x="7667937" y="1503746"/>
                  <a:pt x="7677228" y="1512965"/>
                  <a:pt x="7677228" y="1524336"/>
                </a:cubicBezTo>
                <a:cubicBezTo>
                  <a:pt x="7677228" y="1535708"/>
                  <a:pt x="7667937" y="1544927"/>
                  <a:pt x="7656476" y="1544927"/>
                </a:cubicBezTo>
                <a:cubicBezTo>
                  <a:pt x="7645006" y="1544927"/>
                  <a:pt x="7635715" y="1535708"/>
                  <a:pt x="7635715" y="1524336"/>
                </a:cubicBezTo>
                <a:cubicBezTo>
                  <a:pt x="7635715" y="1512965"/>
                  <a:pt x="7645006" y="1503746"/>
                  <a:pt x="7656476" y="1503746"/>
                </a:cubicBezTo>
                <a:close/>
                <a:moveTo>
                  <a:pt x="7593601" y="1503746"/>
                </a:moveTo>
                <a:cubicBezTo>
                  <a:pt x="7605062" y="1503746"/>
                  <a:pt x="7614353" y="1512965"/>
                  <a:pt x="7614353" y="1524336"/>
                </a:cubicBezTo>
                <a:cubicBezTo>
                  <a:pt x="7614353" y="1535708"/>
                  <a:pt x="7605062" y="1544927"/>
                  <a:pt x="7593601" y="1544927"/>
                </a:cubicBezTo>
                <a:cubicBezTo>
                  <a:pt x="7582131" y="1544927"/>
                  <a:pt x="7572840" y="1535708"/>
                  <a:pt x="7572840" y="1524336"/>
                </a:cubicBezTo>
                <a:cubicBezTo>
                  <a:pt x="7572840" y="1512965"/>
                  <a:pt x="7582131" y="1503746"/>
                  <a:pt x="7593601" y="1503746"/>
                </a:cubicBezTo>
                <a:close/>
                <a:moveTo>
                  <a:pt x="7529964" y="1503746"/>
                </a:moveTo>
                <a:cubicBezTo>
                  <a:pt x="7541425" y="1503746"/>
                  <a:pt x="7550716" y="1512965"/>
                  <a:pt x="7550716" y="1524336"/>
                </a:cubicBezTo>
                <a:cubicBezTo>
                  <a:pt x="7550716" y="1535708"/>
                  <a:pt x="7541425" y="1544927"/>
                  <a:pt x="7529964" y="1544927"/>
                </a:cubicBezTo>
                <a:cubicBezTo>
                  <a:pt x="7518494" y="1544927"/>
                  <a:pt x="7509203" y="1535708"/>
                  <a:pt x="7509203" y="1524336"/>
                </a:cubicBezTo>
                <a:cubicBezTo>
                  <a:pt x="7509203" y="1512965"/>
                  <a:pt x="7518494" y="1503746"/>
                  <a:pt x="7529964" y="1503746"/>
                </a:cubicBezTo>
                <a:close/>
                <a:moveTo>
                  <a:pt x="7467009" y="1503746"/>
                </a:moveTo>
                <a:cubicBezTo>
                  <a:pt x="7478470" y="1503746"/>
                  <a:pt x="7487761" y="1512965"/>
                  <a:pt x="7487761" y="1524336"/>
                </a:cubicBezTo>
                <a:cubicBezTo>
                  <a:pt x="7487761" y="1535708"/>
                  <a:pt x="7478470" y="1544927"/>
                  <a:pt x="7467009" y="1544927"/>
                </a:cubicBezTo>
                <a:cubicBezTo>
                  <a:pt x="7455539" y="1544927"/>
                  <a:pt x="7446248" y="1535708"/>
                  <a:pt x="7446248" y="1524336"/>
                </a:cubicBezTo>
                <a:cubicBezTo>
                  <a:pt x="7446248" y="1512965"/>
                  <a:pt x="7455539" y="1503746"/>
                  <a:pt x="7467009" y="1503746"/>
                </a:cubicBezTo>
                <a:close/>
                <a:moveTo>
                  <a:pt x="7403632" y="1503746"/>
                </a:moveTo>
                <a:cubicBezTo>
                  <a:pt x="7415093" y="1503746"/>
                  <a:pt x="7424384" y="1512965"/>
                  <a:pt x="7424384" y="1524336"/>
                </a:cubicBezTo>
                <a:cubicBezTo>
                  <a:pt x="7424384" y="1535708"/>
                  <a:pt x="7415093" y="1544927"/>
                  <a:pt x="7403632" y="1544927"/>
                </a:cubicBezTo>
                <a:cubicBezTo>
                  <a:pt x="7392162" y="1544927"/>
                  <a:pt x="7382871" y="1535708"/>
                  <a:pt x="7382871" y="1524336"/>
                </a:cubicBezTo>
                <a:cubicBezTo>
                  <a:pt x="7382871" y="1512965"/>
                  <a:pt x="7392162" y="1503746"/>
                  <a:pt x="7403632" y="1503746"/>
                </a:cubicBezTo>
                <a:close/>
                <a:moveTo>
                  <a:pt x="7340757" y="1503746"/>
                </a:moveTo>
                <a:cubicBezTo>
                  <a:pt x="7352218" y="1503746"/>
                  <a:pt x="7361509" y="1512965"/>
                  <a:pt x="7361509" y="1524336"/>
                </a:cubicBezTo>
                <a:cubicBezTo>
                  <a:pt x="7361509" y="1535708"/>
                  <a:pt x="7352218" y="1544927"/>
                  <a:pt x="7340757" y="1544927"/>
                </a:cubicBezTo>
                <a:cubicBezTo>
                  <a:pt x="7329287" y="1544927"/>
                  <a:pt x="7319996" y="1535708"/>
                  <a:pt x="7319996" y="1524336"/>
                </a:cubicBezTo>
                <a:cubicBezTo>
                  <a:pt x="7319996" y="1512965"/>
                  <a:pt x="7329287" y="1503746"/>
                  <a:pt x="7340757" y="1503746"/>
                </a:cubicBezTo>
                <a:close/>
                <a:moveTo>
                  <a:pt x="7277040" y="1503746"/>
                </a:moveTo>
                <a:cubicBezTo>
                  <a:pt x="7288501" y="1503746"/>
                  <a:pt x="7297792" y="1512965"/>
                  <a:pt x="7297792" y="1524336"/>
                </a:cubicBezTo>
                <a:cubicBezTo>
                  <a:pt x="7297792" y="1535708"/>
                  <a:pt x="7288501" y="1544927"/>
                  <a:pt x="7277040" y="1544927"/>
                </a:cubicBezTo>
                <a:cubicBezTo>
                  <a:pt x="7265570" y="1544927"/>
                  <a:pt x="7256279" y="1535708"/>
                  <a:pt x="7256279" y="1524336"/>
                </a:cubicBezTo>
                <a:cubicBezTo>
                  <a:pt x="7256279" y="1512965"/>
                  <a:pt x="7265570" y="1503746"/>
                  <a:pt x="7277040" y="1503746"/>
                </a:cubicBezTo>
                <a:close/>
                <a:moveTo>
                  <a:pt x="7214165" y="1503746"/>
                </a:moveTo>
                <a:cubicBezTo>
                  <a:pt x="7225626" y="1503746"/>
                  <a:pt x="7234917" y="1512965"/>
                  <a:pt x="7234917" y="1524336"/>
                </a:cubicBezTo>
                <a:cubicBezTo>
                  <a:pt x="7234917" y="1535708"/>
                  <a:pt x="7225626" y="1544927"/>
                  <a:pt x="7214165" y="1544927"/>
                </a:cubicBezTo>
                <a:cubicBezTo>
                  <a:pt x="7202695" y="1544927"/>
                  <a:pt x="7193404" y="1535708"/>
                  <a:pt x="7193404" y="1524336"/>
                </a:cubicBezTo>
                <a:cubicBezTo>
                  <a:pt x="7193404" y="1512965"/>
                  <a:pt x="7202695" y="1503746"/>
                  <a:pt x="7214165" y="1503746"/>
                </a:cubicBezTo>
                <a:close/>
                <a:moveTo>
                  <a:pt x="7151039" y="1503746"/>
                </a:moveTo>
                <a:cubicBezTo>
                  <a:pt x="7162500" y="1503746"/>
                  <a:pt x="7171791" y="1512965"/>
                  <a:pt x="7171791" y="1524336"/>
                </a:cubicBezTo>
                <a:cubicBezTo>
                  <a:pt x="7171791" y="1535708"/>
                  <a:pt x="7162500" y="1544927"/>
                  <a:pt x="7151039" y="1544927"/>
                </a:cubicBezTo>
                <a:cubicBezTo>
                  <a:pt x="7139569" y="1544927"/>
                  <a:pt x="7130278" y="1535708"/>
                  <a:pt x="7130278" y="1524336"/>
                </a:cubicBezTo>
                <a:cubicBezTo>
                  <a:pt x="7130278" y="1512965"/>
                  <a:pt x="7139569" y="1503746"/>
                  <a:pt x="7151039" y="1503746"/>
                </a:cubicBezTo>
                <a:close/>
                <a:moveTo>
                  <a:pt x="7088254" y="1503746"/>
                </a:moveTo>
                <a:cubicBezTo>
                  <a:pt x="7099715" y="1503746"/>
                  <a:pt x="7109006" y="1512965"/>
                  <a:pt x="7109006" y="1524336"/>
                </a:cubicBezTo>
                <a:cubicBezTo>
                  <a:pt x="7109006" y="1535708"/>
                  <a:pt x="7099715" y="1544927"/>
                  <a:pt x="7088254" y="1544927"/>
                </a:cubicBezTo>
                <a:cubicBezTo>
                  <a:pt x="7076784" y="1544927"/>
                  <a:pt x="7067493" y="1535708"/>
                  <a:pt x="7067493" y="1524336"/>
                </a:cubicBezTo>
                <a:cubicBezTo>
                  <a:pt x="7067493" y="1512965"/>
                  <a:pt x="7076784" y="1503746"/>
                  <a:pt x="7088254" y="1503746"/>
                </a:cubicBezTo>
                <a:close/>
                <a:moveTo>
                  <a:pt x="7024537" y="1503746"/>
                </a:moveTo>
                <a:cubicBezTo>
                  <a:pt x="7035998" y="1503746"/>
                  <a:pt x="7045289" y="1512965"/>
                  <a:pt x="7045289" y="1524336"/>
                </a:cubicBezTo>
                <a:cubicBezTo>
                  <a:pt x="7045289" y="1535708"/>
                  <a:pt x="7035998" y="1544927"/>
                  <a:pt x="7024537" y="1544927"/>
                </a:cubicBezTo>
                <a:cubicBezTo>
                  <a:pt x="7013067" y="1544927"/>
                  <a:pt x="7003776" y="1535708"/>
                  <a:pt x="7003776" y="1524336"/>
                </a:cubicBezTo>
                <a:cubicBezTo>
                  <a:pt x="7003776" y="1512965"/>
                  <a:pt x="7013067" y="1503746"/>
                  <a:pt x="7024537" y="1503746"/>
                </a:cubicBezTo>
                <a:close/>
                <a:moveTo>
                  <a:pt x="6961662" y="1503746"/>
                </a:moveTo>
                <a:cubicBezTo>
                  <a:pt x="6973123" y="1503746"/>
                  <a:pt x="6982414" y="1512965"/>
                  <a:pt x="6982414" y="1524336"/>
                </a:cubicBezTo>
                <a:cubicBezTo>
                  <a:pt x="6982414" y="1535708"/>
                  <a:pt x="6973123" y="1544927"/>
                  <a:pt x="6961662" y="1544927"/>
                </a:cubicBezTo>
                <a:cubicBezTo>
                  <a:pt x="6950192" y="1544927"/>
                  <a:pt x="6940901" y="1535708"/>
                  <a:pt x="6940901" y="1524336"/>
                </a:cubicBezTo>
                <a:cubicBezTo>
                  <a:pt x="6940901" y="1512965"/>
                  <a:pt x="6950192" y="1503746"/>
                  <a:pt x="6961662" y="1503746"/>
                </a:cubicBezTo>
                <a:close/>
                <a:moveTo>
                  <a:pt x="6898456" y="1503746"/>
                </a:moveTo>
                <a:cubicBezTo>
                  <a:pt x="6909917" y="1503746"/>
                  <a:pt x="6919208" y="1512965"/>
                  <a:pt x="6919208" y="1524336"/>
                </a:cubicBezTo>
                <a:cubicBezTo>
                  <a:pt x="6919208" y="1535708"/>
                  <a:pt x="6909917" y="1544927"/>
                  <a:pt x="6898456" y="1544927"/>
                </a:cubicBezTo>
                <a:cubicBezTo>
                  <a:pt x="6886986" y="1544927"/>
                  <a:pt x="6877695" y="1535708"/>
                  <a:pt x="6877695" y="1524336"/>
                </a:cubicBezTo>
                <a:cubicBezTo>
                  <a:pt x="6877695" y="1512965"/>
                  <a:pt x="6886986" y="1503746"/>
                  <a:pt x="6898456" y="1503746"/>
                </a:cubicBezTo>
                <a:close/>
                <a:moveTo>
                  <a:pt x="6835671" y="1503746"/>
                </a:moveTo>
                <a:cubicBezTo>
                  <a:pt x="6847132" y="1503746"/>
                  <a:pt x="6856423" y="1512965"/>
                  <a:pt x="6856423" y="1524336"/>
                </a:cubicBezTo>
                <a:cubicBezTo>
                  <a:pt x="6856423" y="1535708"/>
                  <a:pt x="6847132" y="1544927"/>
                  <a:pt x="6835671" y="1544927"/>
                </a:cubicBezTo>
                <a:cubicBezTo>
                  <a:pt x="6824201" y="1544927"/>
                  <a:pt x="6814910" y="1535708"/>
                  <a:pt x="6814910" y="1524336"/>
                </a:cubicBezTo>
                <a:cubicBezTo>
                  <a:pt x="6814910" y="1512965"/>
                  <a:pt x="6824201" y="1503746"/>
                  <a:pt x="6835671" y="1503746"/>
                </a:cubicBezTo>
                <a:close/>
                <a:moveTo>
                  <a:pt x="6771944" y="1503746"/>
                </a:moveTo>
                <a:cubicBezTo>
                  <a:pt x="6783405" y="1503746"/>
                  <a:pt x="6792696" y="1512965"/>
                  <a:pt x="6792696" y="1524336"/>
                </a:cubicBezTo>
                <a:cubicBezTo>
                  <a:pt x="6792696" y="1535708"/>
                  <a:pt x="6783405" y="1544927"/>
                  <a:pt x="6771944" y="1544927"/>
                </a:cubicBezTo>
                <a:cubicBezTo>
                  <a:pt x="6760474" y="1544927"/>
                  <a:pt x="6751183" y="1535708"/>
                  <a:pt x="6751183" y="1524336"/>
                </a:cubicBezTo>
                <a:cubicBezTo>
                  <a:pt x="6751183" y="1512965"/>
                  <a:pt x="6760474" y="1503746"/>
                  <a:pt x="6771944" y="1503746"/>
                </a:cubicBezTo>
                <a:close/>
                <a:moveTo>
                  <a:pt x="6708989" y="1503746"/>
                </a:moveTo>
                <a:cubicBezTo>
                  <a:pt x="6720450" y="1503746"/>
                  <a:pt x="6729741" y="1512965"/>
                  <a:pt x="6729741" y="1524336"/>
                </a:cubicBezTo>
                <a:cubicBezTo>
                  <a:pt x="6729741" y="1535708"/>
                  <a:pt x="6720450" y="1544927"/>
                  <a:pt x="6708989" y="1544927"/>
                </a:cubicBezTo>
                <a:cubicBezTo>
                  <a:pt x="6697519" y="1544927"/>
                  <a:pt x="6688228" y="1535708"/>
                  <a:pt x="6688228" y="1524336"/>
                </a:cubicBezTo>
                <a:cubicBezTo>
                  <a:pt x="6688228" y="1512965"/>
                  <a:pt x="6697519" y="1503746"/>
                  <a:pt x="6708989" y="1503746"/>
                </a:cubicBezTo>
                <a:close/>
                <a:moveTo>
                  <a:pt x="6645863" y="1503746"/>
                </a:moveTo>
                <a:cubicBezTo>
                  <a:pt x="6657324" y="1503746"/>
                  <a:pt x="6666615" y="1512965"/>
                  <a:pt x="6666615" y="1524336"/>
                </a:cubicBezTo>
                <a:cubicBezTo>
                  <a:pt x="6666615" y="1535708"/>
                  <a:pt x="6657324" y="1544927"/>
                  <a:pt x="6645863" y="1544927"/>
                </a:cubicBezTo>
                <a:cubicBezTo>
                  <a:pt x="6634393" y="1544927"/>
                  <a:pt x="6625102" y="1535708"/>
                  <a:pt x="6625102" y="1524336"/>
                </a:cubicBezTo>
                <a:cubicBezTo>
                  <a:pt x="6625102" y="1512965"/>
                  <a:pt x="6634393" y="1503746"/>
                  <a:pt x="6645863" y="1503746"/>
                </a:cubicBezTo>
                <a:close/>
                <a:moveTo>
                  <a:pt x="6583078" y="1503746"/>
                </a:moveTo>
                <a:cubicBezTo>
                  <a:pt x="6594539" y="1503746"/>
                  <a:pt x="6603830" y="1512965"/>
                  <a:pt x="6603830" y="1524336"/>
                </a:cubicBezTo>
                <a:cubicBezTo>
                  <a:pt x="6603830" y="1535708"/>
                  <a:pt x="6594539" y="1544927"/>
                  <a:pt x="6583078" y="1544927"/>
                </a:cubicBezTo>
                <a:cubicBezTo>
                  <a:pt x="6571608" y="1544927"/>
                  <a:pt x="6562317" y="1535708"/>
                  <a:pt x="6562317" y="1524336"/>
                </a:cubicBezTo>
                <a:cubicBezTo>
                  <a:pt x="6562317" y="1512965"/>
                  <a:pt x="6571608" y="1503746"/>
                  <a:pt x="6583078" y="1503746"/>
                </a:cubicBezTo>
                <a:close/>
                <a:moveTo>
                  <a:pt x="6519360" y="1503746"/>
                </a:moveTo>
                <a:cubicBezTo>
                  <a:pt x="6530821" y="1503746"/>
                  <a:pt x="6540112" y="1512965"/>
                  <a:pt x="6540112" y="1524336"/>
                </a:cubicBezTo>
                <a:cubicBezTo>
                  <a:pt x="6540112" y="1535708"/>
                  <a:pt x="6530821" y="1544927"/>
                  <a:pt x="6519360" y="1544927"/>
                </a:cubicBezTo>
                <a:cubicBezTo>
                  <a:pt x="6507890" y="1544927"/>
                  <a:pt x="6498599" y="1535708"/>
                  <a:pt x="6498599" y="1524336"/>
                </a:cubicBezTo>
                <a:cubicBezTo>
                  <a:pt x="6498599" y="1512965"/>
                  <a:pt x="6507890" y="1503746"/>
                  <a:pt x="6519360" y="1503746"/>
                </a:cubicBezTo>
                <a:close/>
                <a:moveTo>
                  <a:pt x="6456405" y="1503746"/>
                </a:moveTo>
                <a:cubicBezTo>
                  <a:pt x="6467866" y="1503746"/>
                  <a:pt x="6477157" y="1512965"/>
                  <a:pt x="6477157" y="1524336"/>
                </a:cubicBezTo>
                <a:cubicBezTo>
                  <a:pt x="6477157" y="1535708"/>
                  <a:pt x="6467866" y="1544927"/>
                  <a:pt x="6456405" y="1544927"/>
                </a:cubicBezTo>
                <a:cubicBezTo>
                  <a:pt x="6444935" y="1544927"/>
                  <a:pt x="6435644" y="1535708"/>
                  <a:pt x="6435644" y="1524336"/>
                </a:cubicBezTo>
                <a:cubicBezTo>
                  <a:pt x="6435644" y="1512965"/>
                  <a:pt x="6444935" y="1503746"/>
                  <a:pt x="6456405" y="1503746"/>
                </a:cubicBezTo>
                <a:close/>
                <a:moveTo>
                  <a:pt x="6393019" y="1503746"/>
                </a:moveTo>
                <a:cubicBezTo>
                  <a:pt x="6404480" y="1503746"/>
                  <a:pt x="6413771" y="1512965"/>
                  <a:pt x="6413771" y="1524336"/>
                </a:cubicBezTo>
                <a:cubicBezTo>
                  <a:pt x="6413771" y="1535708"/>
                  <a:pt x="6404480" y="1544927"/>
                  <a:pt x="6393019" y="1544927"/>
                </a:cubicBezTo>
                <a:cubicBezTo>
                  <a:pt x="6381549" y="1544927"/>
                  <a:pt x="6372258" y="1535708"/>
                  <a:pt x="6372258" y="1524336"/>
                </a:cubicBezTo>
                <a:cubicBezTo>
                  <a:pt x="6372258" y="1512965"/>
                  <a:pt x="6381549" y="1503746"/>
                  <a:pt x="6393019" y="1503746"/>
                </a:cubicBezTo>
                <a:close/>
                <a:moveTo>
                  <a:pt x="6330153" y="1503746"/>
                </a:moveTo>
                <a:cubicBezTo>
                  <a:pt x="6341614" y="1503746"/>
                  <a:pt x="6350905" y="1512965"/>
                  <a:pt x="6350905" y="1524336"/>
                </a:cubicBezTo>
                <a:cubicBezTo>
                  <a:pt x="6350905" y="1535708"/>
                  <a:pt x="6341614" y="1544927"/>
                  <a:pt x="6330153" y="1544927"/>
                </a:cubicBezTo>
                <a:cubicBezTo>
                  <a:pt x="6318683" y="1544927"/>
                  <a:pt x="6309392" y="1535708"/>
                  <a:pt x="6309392" y="1524336"/>
                </a:cubicBezTo>
                <a:cubicBezTo>
                  <a:pt x="6309392" y="1512965"/>
                  <a:pt x="6318683" y="1503746"/>
                  <a:pt x="6330153" y="1503746"/>
                </a:cubicBezTo>
                <a:close/>
                <a:moveTo>
                  <a:pt x="6266427" y="1503746"/>
                </a:moveTo>
                <a:cubicBezTo>
                  <a:pt x="6277888" y="1503746"/>
                  <a:pt x="6287179" y="1512965"/>
                  <a:pt x="6287179" y="1524336"/>
                </a:cubicBezTo>
                <a:cubicBezTo>
                  <a:pt x="6287179" y="1535708"/>
                  <a:pt x="6277888" y="1544927"/>
                  <a:pt x="6266427" y="1544927"/>
                </a:cubicBezTo>
                <a:cubicBezTo>
                  <a:pt x="6254957" y="1544927"/>
                  <a:pt x="6245666" y="1535708"/>
                  <a:pt x="6245666" y="1524336"/>
                </a:cubicBezTo>
                <a:cubicBezTo>
                  <a:pt x="6245666" y="1512965"/>
                  <a:pt x="6254957" y="1503746"/>
                  <a:pt x="6266427" y="1503746"/>
                </a:cubicBezTo>
                <a:close/>
                <a:moveTo>
                  <a:pt x="6203561" y="1503746"/>
                </a:moveTo>
                <a:cubicBezTo>
                  <a:pt x="6215022" y="1503746"/>
                  <a:pt x="6224313" y="1512965"/>
                  <a:pt x="6224313" y="1524336"/>
                </a:cubicBezTo>
                <a:cubicBezTo>
                  <a:pt x="6224313" y="1535708"/>
                  <a:pt x="6215022" y="1544927"/>
                  <a:pt x="6203561" y="1544927"/>
                </a:cubicBezTo>
                <a:cubicBezTo>
                  <a:pt x="6192091" y="1544927"/>
                  <a:pt x="6182800" y="1535708"/>
                  <a:pt x="6182800" y="1524336"/>
                </a:cubicBezTo>
                <a:cubicBezTo>
                  <a:pt x="6182800" y="1512965"/>
                  <a:pt x="6192091" y="1503746"/>
                  <a:pt x="6203561" y="1503746"/>
                </a:cubicBezTo>
                <a:close/>
                <a:moveTo>
                  <a:pt x="6140435" y="1503746"/>
                </a:moveTo>
                <a:cubicBezTo>
                  <a:pt x="6151896" y="1503746"/>
                  <a:pt x="6161187" y="1512965"/>
                  <a:pt x="6161187" y="1524336"/>
                </a:cubicBezTo>
                <a:cubicBezTo>
                  <a:pt x="6161187" y="1535708"/>
                  <a:pt x="6151896" y="1544927"/>
                  <a:pt x="6140435" y="1544927"/>
                </a:cubicBezTo>
                <a:cubicBezTo>
                  <a:pt x="6128965" y="1544927"/>
                  <a:pt x="6119674" y="1535708"/>
                  <a:pt x="6119674" y="1524336"/>
                </a:cubicBezTo>
                <a:cubicBezTo>
                  <a:pt x="6119674" y="1512965"/>
                  <a:pt x="6128965" y="1503746"/>
                  <a:pt x="6140435" y="1503746"/>
                </a:cubicBezTo>
                <a:close/>
                <a:moveTo>
                  <a:pt x="6077650" y="1503746"/>
                </a:moveTo>
                <a:cubicBezTo>
                  <a:pt x="6089111" y="1503746"/>
                  <a:pt x="6098402" y="1512965"/>
                  <a:pt x="6098402" y="1524336"/>
                </a:cubicBezTo>
                <a:cubicBezTo>
                  <a:pt x="6098402" y="1535708"/>
                  <a:pt x="6089111" y="1544927"/>
                  <a:pt x="6077650" y="1544927"/>
                </a:cubicBezTo>
                <a:cubicBezTo>
                  <a:pt x="6066180" y="1544927"/>
                  <a:pt x="6056889" y="1535708"/>
                  <a:pt x="6056889" y="1524336"/>
                </a:cubicBezTo>
                <a:cubicBezTo>
                  <a:pt x="6056889" y="1512965"/>
                  <a:pt x="6066180" y="1503746"/>
                  <a:pt x="6077650" y="1503746"/>
                </a:cubicBezTo>
                <a:close/>
                <a:moveTo>
                  <a:pt x="6013924" y="1503746"/>
                </a:moveTo>
                <a:cubicBezTo>
                  <a:pt x="6025385" y="1503746"/>
                  <a:pt x="6034676" y="1512965"/>
                  <a:pt x="6034676" y="1524336"/>
                </a:cubicBezTo>
                <a:cubicBezTo>
                  <a:pt x="6034676" y="1535708"/>
                  <a:pt x="6025385" y="1544927"/>
                  <a:pt x="6013924" y="1544927"/>
                </a:cubicBezTo>
                <a:cubicBezTo>
                  <a:pt x="6002454" y="1544927"/>
                  <a:pt x="5993163" y="1535708"/>
                  <a:pt x="5993163" y="1524336"/>
                </a:cubicBezTo>
                <a:cubicBezTo>
                  <a:pt x="5993163" y="1512965"/>
                  <a:pt x="6002454" y="1503746"/>
                  <a:pt x="6013924" y="1503746"/>
                </a:cubicBezTo>
                <a:close/>
                <a:moveTo>
                  <a:pt x="5951058" y="1503746"/>
                </a:moveTo>
                <a:cubicBezTo>
                  <a:pt x="5962519" y="1503746"/>
                  <a:pt x="5971810" y="1512965"/>
                  <a:pt x="5971810" y="1524336"/>
                </a:cubicBezTo>
                <a:cubicBezTo>
                  <a:pt x="5971810" y="1535708"/>
                  <a:pt x="5962519" y="1544927"/>
                  <a:pt x="5951058" y="1544927"/>
                </a:cubicBezTo>
                <a:cubicBezTo>
                  <a:pt x="5939588" y="1544927"/>
                  <a:pt x="5930297" y="1535708"/>
                  <a:pt x="5930297" y="1524336"/>
                </a:cubicBezTo>
                <a:cubicBezTo>
                  <a:pt x="5930297" y="1512965"/>
                  <a:pt x="5939588" y="1503746"/>
                  <a:pt x="5951058" y="1503746"/>
                </a:cubicBezTo>
                <a:close/>
                <a:moveTo>
                  <a:pt x="5887932" y="1503746"/>
                </a:moveTo>
                <a:cubicBezTo>
                  <a:pt x="5899393" y="1503746"/>
                  <a:pt x="5908684" y="1512965"/>
                  <a:pt x="5908684" y="1524336"/>
                </a:cubicBezTo>
                <a:cubicBezTo>
                  <a:pt x="5908684" y="1535708"/>
                  <a:pt x="5899393" y="1544927"/>
                  <a:pt x="5887932" y="1544927"/>
                </a:cubicBezTo>
                <a:cubicBezTo>
                  <a:pt x="5876462" y="1544927"/>
                  <a:pt x="5867171" y="1535708"/>
                  <a:pt x="5867171" y="1524336"/>
                </a:cubicBezTo>
                <a:cubicBezTo>
                  <a:pt x="5867171" y="1512965"/>
                  <a:pt x="5876462" y="1503746"/>
                  <a:pt x="5887932" y="1503746"/>
                </a:cubicBezTo>
                <a:close/>
                <a:moveTo>
                  <a:pt x="5825066" y="1503746"/>
                </a:moveTo>
                <a:cubicBezTo>
                  <a:pt x="5836527" y="1503746"/>
                  <a:pt x="5845818" y="1512965"/>
                  <a:pt x="5845818" y="1524336"/>
                </a:cubicBezTo>
                <a:cubicBezTo>
                  <a:pt x="5845818" y="1535708"/>
                  <a:pt x="5836527" y="1544927"/>
                  <a:pt x="5825066" y="1544927"/>
                </a:cubicBezTo>
                <a:cubicBezTo>
                  <a:pt x="5813596" y="1544927"/>
                  <a:pt x="5804305" y="1535708"/>
                  <a:pt x="5804305" y="1524336"/>
                </a:cubicBezTo>
                <a:cubicBezTo>
                  <a:pt x="5804305" y="1512965"/>
                  <a:pt x="5813596" y="1503746"/>
                  <a:pt x="5825066" y="1503746"/>
                </a:cubicBezTo>
                <a:close/>
                <a:moveTo>
                  <a:pt x="5761340" y="1503746"/>
                </a:moveTo>
                <a:cubicBezTo>
                  <a:pt x="5772801" y="1503746"/>
                  <a:pt x="5782092" y="1512965"/>
                  <a:pt x="5782092" y="1524336"/>
                </a:cubicBezTo>
                <a:cubicBezTo>
                  <a:pt x="5782092" y="1535708"/>
                  <a:pt x="5772801" y="1544927"/>
                  <a:pt x="5761340" y="1544927"/>
                </a:cubicBezTo>
                <a:cubicBezTo>
                  <a:pt x="5749870" y="1544927"/>
                  <a:pt x="5740579" y="1535708"/>
                  <a:pt x="5740579" y="1524336"/>
                </a:cubicBezTo>
                <a:cubicBezTo>
                  <a:pt x="5740579" y="1512965"/>
                  <a:pt x="5749870" y="1503746"/>
                  <a:pt x="5761340" y="1503746"/>
                </a:cubicBezTo>
                <a:close/>
                <a:moveTo>
                  <a:pt x="5698384" y="1503746"/>
                </a:moveTo>
                <a:cubicBezTo>
                  <a:pt x="5709845" y="1503746"/>
                  <a:pt x="5719136" y="1512965"/>
                  <a:pt x="5719136" y="1524336"/>
                </a:cubicBezTo>
                <a:cubicBezTo>
                  <a:pt x="5719136" y="1535708"/>
                  <a:pt x="5709845" y="1544927"/>
                  <a:pt x="5698384" y="1544927"/>
                </a:cubicBezTo>
                <a:cubicBezTo>
                  <a:pt x="5686914" y="1544927"/>
                  <a:pt x="5677623" y="1535708"/>
                  <a:pt x="5677623" y="1524336"/>
                </a:cubicBezTo>
                <a:cubicBezTo>
                  <a:pt x="5677623" y="1512965"/>
                  <a:pt x="5686914" y="1503746"/>
                  <a:pt x="5698384" y="1503746"/>
                </a:cubicBezTo>
                <a:close/>
                <a:moveTo>
                  <a:pt x="5635348" y="1503746"/>
                </a:moveTo>
                <a:cubicBezTo>
                  <a:pt x="5646809" y="1503746"/>
                  <a:pt x="5656100" y="1512965"/>
                  <a:pt x="5656100" y="1524336"/>
                </a:cubicBezTo>
                <a:cubicBezTo>
                  <a:pt x="5656100" y="1535708"/>
                  <a:pt x="5646809" y="1544927"/>
                  <a:pt x="5635348" y="1544927"/>
                </a:cubicBezTo>
                <a:cubicBezTo>
                  <a:pt x="5623878" y="1544927"/>
                  <a:pt x="5614587" y="1535708"/>
                  <a:pt x="5614587" y="1524336"/>
                </a:cubicBezTo>
                <a:cubicBezTo>
                  <a:pt x="5614587" y="1512965"/>
                  <a:pt x="5623878" y="1503746"/>
                  <a:pt x="5635348" y="1503746"/>
                </a:cubicBezTo>
                <a:close/>
                <a:moveTo>
                  <a:pt x="5572474" y="1503746"/>
                </a:moveTo>
                <a:cubicBezTo>
                  <a:pt x="5583935" y="1503746"/>
                  <a:pt x="5593226" y="1512965"/>
                  <a:pt x="5593226" y="1524336"/>
                </a:cubicBezTo>
                <a:cubicBezTo>
                  <a:pt x="5593226" y="1535708"/>
                  <a:pt x="5583935" y="1544927"/>
                  <a:pt x="5572474" y="1544927"/>
                </a:cubicBezTo>
                <a:cubicBezTo>
                  <a:pt x="5561004" y="1544927"/>
                  <a:pt x="5551713" y="1535708"/>
                  <a:pt x="5551713" y="1524336"/>
                </a:cubicBezTo>
                <a:cubicBezTo>
                  <a:pt x="5551713" y="1512965"/>
                  <a:pt x="5561004" y="1503746"/>
                  <a:pt x="5572474" y="1503746"/>
                </a:cubicBezTo>
                <a:close/>
                <a:moveTo>
                  <a:pt x="5508756" y="1503746"/>
                </a:moveTo>
                <a:cubicBezTo>
                  <a:pt x="5520217" y="1503746"/>
                  <a:pt x="5529508" y="1512965"/>
                  <a:pt x="5529508" y="1524336"/>
                </a:cubicBezTo>
                <a:cubicBezTo>
                  <a:pt x="5529508" y="1535708"/>
                  <a:pt x="5520217" y="1544927"/>
                  <a:pt x="5508756" y="1544927"/>
                </a:cubicBezTo>
                <a:cubicBezTo>
                  <a:pt x="5497286" y="1544927"/>
                  <a:pt x="5487995" y="1535708"/>
                  <a:pt x="5487995" y="1524336"/>
                </a:cubicBezTo>
                <a:cubicBezTo>
                  <a:pt x="5487995" y="1512965"/>
                  <a:pt x="5497286" y="1503746"/>
                  <a:pt x="5508756" y="1503746"/>
                </a:cubicBezTo>
                <a:close/>
                <a:moveTo>
                  <a:pt x="5445881" y="1503746"/>
                </a:moveTo>
                <a:cubicBezTo>
                  <a:pt x="5457342" y="1503746"/>
                  <a:pt x="5466633" y="1512965"/>
                  <a:pt x="5466633" y="1524336"/>
                </a:cubicBezTo>
                <a:cubicBezTo>
                  <a:pt x="5466633" y="1535708"/>
                  <a:pt x="5457342" y="1544927"/>
                  <a:pt x="5445881" y="1544927"/>
                </a:cubicBezTo>
                <a:cubicBezTo>
                  <a:pt x="5434411" y="1544927"/>
                  <a:pt x="5425120" y="1535708"/>
                  <a:pt x="5425120" y="1524336"/>
                </a:cubicBezTo>
                <a:cubicBezTo>
                  <a:pt x="5425120" y="1512965"/>
                  <a:pt x="5434411" y="1503746"/>
                  <a:pt x="5445881" y="1503746"/>
                </a:cubicBezTo>
                <a:close/>
                <a:moveTo>
                  <a:pt x="5382504" y="1503746"/>
                </a:moveTo>
                <a:cubicBezTo>
                  <a:pt x="5393965" y="1503746"/>
                  <a:pt x="5403256" y="1512965"/>
                  <a:pt x="5403256" y="1524336"/>
                </a:cubicBezTo>
                <a:cubicBezTo>
                  <a:pt x="5403256" y="1535708"/>
                  <a:pt x="5393965" y="1544927"/>
                  <a:pt x="5382504" y="1544927"/>
                </a:cubicBezTo>
                <a:cubicBezTo>
                  <a:pt x="5371034" y="1544927"/>
                  <a:pt x="5361743" y="1535708"/>
                  <a:pt x="5361743" y="1524336"/>
                </a:cubicBezTo>
                <a:cubicBezTo>
                  <a:pt x="5361743" y="1512965"/>
                  <a:pt x="5371034" y="1503746"/>
                  <a:pt x="5382504" y="1503746"/>
                </a:cubicBezTo>
                <a:close/>
                <a:moveTo>
                  <a:pt x="5319630" y="1503746"/>
                </a:moveTo>
                <a:cubicBezTo>
                  <a:pt x="5331091" y="1503746"/>
                  <a:pt x="5340382" y="1512965"/>
                  <a:pt x="5340382" y="1524336"/>
                </a:cubicBezTo>
                <a:cubicBezTo>
                  <a:pt x="5340382" y="1535708"/>
                  <a:pt x="5331091" y="1544927"/>
                  <a:pt x="5319630" y="1544927"/>
                </a:cubicBezTo>
                <a:cubicBezTo>
                  <a:pt x="5308160" y="1544927"/>
                  <a:pt x="5298869" y="1535708"/>
                  <a:pt x="5298869" y="1524336"/>
                </a:cubicBezTo>
                <a:cubicBezTo>
                  <a:pt x="5298869" y="1512965"/>
                  <a:pt x="5308160" y="1503746"/>
                  <a:pt x="5319630" y="1503746"/>
                </a:cubicBezTo>
                <a:close/>
                <a:moveTo>
                  <a:pt x="5255822" y="1503746"/>
                </a:moveTo>
                <a:cubicBezTo>
                  <a:pt x="5267283" y="1503746"/>
                  <a:pt x="5276574" y="1512965"/>
                  <a:pt x="5276574" y="1524336"/>
                </a:cubicBezTo>
                <a:cubicBezTo>
                  <a:pt x="5276574" y="1535708"/>
                  <a:pt x="5267283" y="1544927"/>
                  <a:pt x="5255822" y="1544927"/>
                </a:cubicBezTo>
                <a:cubicBezTo>
                  <a:pt x="5244352" y="1544927"/>
                  <a:pt x="5235061" y="1535708"/>
                  <a:pt x="5235061" y="1524336"/>
                </a:cubicBezTo>
                <a:cubicBezTo>
                  <a:pt x="5235061" y="1512965"/>
                  <a:pt x="5244352" y="1503746"/>
                  <a:pt x="5255822" y="1503746"/>
                </a:cubicBezTo>
                <a:close/>
                <a:moveTo>
                  <a:pt x="5192957" y="1503746"/>
                </a:moveTo>
                <a:cubicBezTo>
                  <a:pt x="5204418" y="1503746"/>
                  <a:pt x="5213709" y="1512965"/>
                  <a:pt x="5213709" y="1524336"/>
                </a:cubicBezTo>
                <a:cubicBezTo>
                  <a:pt x="5213709" y="1535708"/>
                  <a:pt x="5204418" y="1544927"/>
                  <a:pt x="5192957" y="1544927"/>
                </a:cubicBezTo>
                <a:cubicBezTo>
                  <a:pt x="5181487" y="1544927"/>
                  <a:pt x="5172196" y="1535708"/>
                  <a:pt x="5172196" y="1524336"/>
                </a:cubicBezTo>
                <a:cubicBezTo>
                  <a:pt x="5172196" y="1512965"/>
                  <a:pt x="5181487" y="1503746"/>
                  <a:pt x="5192957" y="1503746"/>
                </a:cubicBezTo>
                <a:close/>
                <a:moveTo>
                  <a:pt x="5129912" y="1503746"/>
                </a:moveTo>
                <a:cubicBezTo>
                  <a:pt x="5141373" y="1503746"/>
                  <a:pt x="5150664" y="1512965"/>
                  <a:pt x="5150664" y="1524336"/>
                </a:cubicBezTo>
                <a:cubicBezTo>
                  <a:pt x="5150664" y="1535708"/>
                  <a:pt x="5141373" y="1544927"/>
                  <a:pt x="5129912" y="1544927"/>
                </a:cubicBezTo>
                <a:cubicBezTo>
                  <a:pt x="5118442" y="1544927"/>
                  <a:pt x="5109151" y="1535708"/>
                  <a:pt x="5109151" y="1524336"/>
                </a:cubicBezTo>
                <a:cubicBezTo>
                  <a:pt x="5109151" y="1512965"/>
                  <a:pt x="5118442" y="1503746"/>
                  <a:pt x="5129912" y="1503746"/>
                </a:cubicBezTo>
                <a:close/>
                <a:moveTo>
                  <a:pt x="5067046" y="1503746"/>
                </a:moveTo>
                <a:cubicBezTo>
                  <a:pt x="5078507" y="1503746"/>
                  <a:pt x="5087798" y="1512965"/>
                  <a:pt x="5087798" y="1524336"/>
                </a:cubicBezTo>
                <a:cubicBezTo>
                  <a:pt x="5087798" y="1535708"/>
                  <a:pt x="5078507" y="1544927"/>
                  <a:pt x="5067046" y="1544927"/>
                </a:cubicBezTo>
                <a:cubicBezTo>
                  <a:pt x="5055576" y="1544927"/>
                  <a:pt x="5046285" y="1535708"/>
                  <a:pt x="5046285" y="1524336"/>
                </a:cubicBezTo>
                <a:cubicBezTo>
                  <a:pt x="5046285" y="1512965"/>
                  <a:pt x="5055576" y="1503746"/>
                  <a:pt x="5067046" y="1503746"/>
                </a:cubicBezTo>
                <a:close/>
                <a:moveTo>
                  <a:pt x="5003319" y="1503746"/>
                </a:moveTo>
                <a:cubicBezTo>
                  <a:pt x="5014780" y="1503746"/>
                  <a:pt x="5024071" y="1512965"/>
                  <a:pt x="5024071" y="1524336"/>
                </a:cubicBezTo>
                <a:cubicBezTo>
                  <a:pt x="5024071" y="1535708"/>
                  <a:pt x="5014780" y="1544927"/>
                  <a:pt x="5003319" y="1544927"/>
                </a:cubicBezTo>
                <a:cubicBezTo>
                  <a:pt x="4991849" y="1544927"/>
                  <a:pt x="4982558" y="1535708"/>
                  <a:pt x="4982558" y="1524336"/>
                </a:cubicBezTo>
                <a:cubicBezTo>
                  <a:pt x="4982558" y="1512965"/>
                  <a:pt x="4991849" y="1503746"/>
                  <a:pt x="5003319" y="1503746"/>
                </a:cubicBezTo>
                <a:close/>
                <a:moveTo>
                  <a:pt x="4940454" y="1503746"/>
                </a:moveTo>
                <a:cubicBezTo>
                  <a:pt x="4951915" y="1503746"/>
                  <a:pt x="4961206" y="1512965"/>
                  <a:pt x="4961206" y="1524336"/>
                </a:cubicBezTo>
                <a:cubicBezTo>
                  <a:pt x="4961206" y="1535708"/>
                  <a:pt x="4951915" y="1544927"/>
                  <a:pt x="4940454" y="1544927"/>
                </a:cubicBezTo>
                <a:cubicBezTo>
                  <a:pt x="4928984" y="1544927"/>
                  <a:pt x="4919693" y="1535708"/>
                  <a:pt x="4919693" y="1524336"/>
                </a:cubicBezTo>
                <a:cubicBezTo>
                  <a:pt x="4919693" y="1512965"/>
                  <a:pt x="4928984" y="1503746"/>
                  <a:pt x="4940454" y="1503746"/>
                </a:cubicBezTo>
                <a:close/>
                <a:moveTo>
                  <a:pt x="4877328" y="1503746"/>
                </a:moveTo>
                <a:cubicBezTo>
                  <a:pt x="4888789" y="1503746"/>
                  <a:pt x="4898080" y="1512965"/>
                  <a:pt x="4898080" y="1524336"/>
                </a:cubicBezTo>
                <a:cubicBezTo>
                  <a:pt x="4898080" y="1535708"/>
                  <a:pt x="4888789" y="1544927"/>
                  <a:pt x="4877328" y="1544927"/>
                </a:cubicBezTo>
                <a:cubicBezTo>
                  <a:pt x="4865858" y="1544927"/>
                  <a:pt x="4856567" y="1535708"/>
                  <a:pt x="4856567" y="1524336"/>
                </a:cubicBezTo>
                <a:cubicBezTo>
                  <a:pt x="4856567" y="1512965"/>
                  <a:pt x="4865858" y="1503746"/>
                  <a:pt x="4877328" y="1503746"/>
                </a:cubicBezTo>
                <a:close/>
                <a:moveTo>
                  <a:pt x="4814453" y="1503746"/>
                </a:moveTo>
                <a:cubicBezTo>
                  <a:pt x="4825914" y="1503746"/>
                  <a:pt x="4835205" y="1512965"/>
                  <a:pt x="4835205" y="1524336"/>
                </a:cubicBezTo>
                <a:cubicBezTo>
                  <a:pt x="4835205" y="1535708"/>
                  <a:pt x="4825914" y="1544927"/>
                  <a:pt x="4814453" y="1544927"/>
                </a:cubicBezTo>
                <a:cubicBezTo>
                  <a:pt x="4802983" y="1544927"/>
                  <a:pt x="4793692" y="1535708"/>
                  <a:pt x="4793692" y="1524336"/>
                </a:cubicBezTo>
                <a:cubicBezTo>
                  <a:pt x="4793692" y="1512965"/>
                  <a:pt x="4802983" y="1503746"/>
                  <a:pt x="4814453" y="1503746"/>
                </a:cubicBezTo>
                <a:close/>
                <a:moveTo>
                  <a:pt x="4687861" y="1503746"/>
                </a:moveTo>
                <a:cubicBezTo>
                  <a:pt x="4699322" y="1503746"/>
                  <a:pt x="4708613" y="1512965"/>
                  <a:pt x="4708613" y="1524336"/>
                </a:cubicBezTo>
                <a:cubicBezTo>
                  <a:pt x="4708613" y="1535708"/>
                  <a:pt x="4699322" y="1544927"/>
                  <a:pt x="4687861" y="1544927"/>
                </a:cubicBezTo>
                <a:cubicBezTo>
                  <a:pt x="4676391" y="1544927"/>
                  <a:pt x="4667100" y="1535708"/>
                  <a:pt x="4667100" y="1524336"/>
                </a:cubicBezTo>
                <a:cubicBezTo>
                  <a:pt x="4667100" y="1512965"/>
                  <a:pt x="4676391" y="1503746"/>
                  <a:pt x="4687861" y="1503746"/>
                </a:cubicBezTo>
                <a:close/>
                <a:moveTo>
                  <a:pt x="4498143" y="1503746"/>
                </a:moveTo>
                <a:cubicBezTo>
                  <a:pt x="4509604" y="1503746"/>
                  <a:pt x="4518895" y="1512965"/>
                  <a:pt x="4518895" y="1524336"/>
                </a:cubicBezTo>
                <a:cubicBezTo>
                  <a:pt x="4518895" y="1535708"/>
                  <a:pt x="4509604" y="1544927"/>
                  <a:pt x="4498143" y="1544927"/>
                </a:cubicBezTo>
                <a:cubicBezTo>
                  <a:pt x="4486673" y="1544927"/>
                  <a:pt x="4477382" y="1535708"/>
                  <a:pt x="4477382" y="1524336"/>
                </a:cubicBezTo>
                <a:cubicBezTo>
                  <a:pt x="4477382" y="1512965"/>
                  <a:pt x="4486673" y="1503746"/>
                  <a:pt x="4498143" y="1503746"/>
                </a:cubicBezTo>
                <a:close/>
                <a:moveTo>
                  <a:pt x="4435277" y="1503746"/>
                </a:moveTo>
                <a:cubicBezTo>
                  <a:pt x="4446738" y="1503746"/>
                  <a:pt x="4456029" y="1512965"/>
                  <a:pt x="4456029" y="1524336"/>
                </a:cubicBezTo>
                <a:cubicBezTo>
                  <a:pt x="4456029" y="1535708"/>
                  <a:pt x="4446738" y="1544927"/>
                  <a:pt x="4435277" y="1544927"/>
                </a:cubicBezTo>
                <a:cubicBezTo>
                  <a:pt x="4423807" y="1544927"/>
                  <a:pt x="4414516" y="1535708"/>
                  <a:pt x="4414516" y="1524336"/>
                </a:cubicBezTo>
                <a:cubicBezTo>
                  <a:pt x="4414516" y="1512965"/>
                  <a:pt x="4423807" y="1503746"/>
                  <a:pt x="4435277" y="1503746"/>
                </a:cubicBezTo>
                <a:close/>
                <a:moveTo>
                  <a:pt x="4371811" y="1503746"/>
                </a:moveTo>
                <a:cubicBezTo>
                  <a:pt x="4383272" y="1503746"/>
                  <a:pt x="4392563" y="1512965"/>
                  <a:pt x="4392563" y="1524336"/>
                </a:cubicBezTo>
                <a:cubicBezTo>
                  <a:pt x="4392563" y="1535708"/>
                  <a:pt x="4383272" y="1544927"/>
                  <a:pt x="4371811" y="1544927"/>
                </a:cubicBezTo>
                <a:cubicBezTo>
                  <a:pt x="4360341" y="1544927"/>
                  <a:pt x="4351050" y="1535708"/>
                  <a:pt x="4351050" y="1524336"/>
                </a:cubicBezTo>
                <a:cubicBezTo>
                  <a:pt x="4351050" y="1512965"/>
                  <a:pt x="4360341" y="1503746"/>
                  <a:pt x="4371811" y="1503746"/>
                </a:cubicBezTo>
                <a:close/>
                <a:moveTo>
                  <a:pt x="4309026" y="1503746"/>
                </a:moveTo>
                <a:cubicBezTo>
                  <a:pt x="4320487" y="1503746"/>
                  <a:pt x="4329778" y="1512965"/>
                  <a:pt x="4329778" y="1524336"/>
                </a:cubicBezTo>
                <a:cubicBezTo>
                  <a:pt x="4329778" y="1535708"/>
                  <a:pt x="4320487" y="1544927"/>
                  <a:pt x="4309026" y="1544927"/>
                </a:cubicBezTo>
                <a:cubicBezTo>
                  <a:pt x="4297556" y="1544927"/>
                  <a:pt x="4288265" y="1535708"/>
                  <a:pt x="4288265" y="1524336"/>
                </a:cubicBezTo>
                <a:cubicBezTo>
                  <a:pt x="4288265" y="1512965"/>
                  <a:pt x="4297556" y="1503746"/>
                  <a:pt x="4309026" y="1503746"/>
                </a:cubicBezTo>
                <a:close/>
                <a:moveTo>
                  <a:pt x="4245299" y="1503746"/>
                </a:moveTo>
                <a:cubicBezTo>
                  <a:pt x="4256760" y="1503746"/>
                  <a:pt x="4266051" y="1512965"/>
                  <a:pt x="4266051" y="1524336"/>
                </a:cubicBezTo>
                <a:cubicBezTo>
                  <a:pt x="4266051" y="1535708"/>
                  <a:pt x="4256760" y="1544927"/>
                  <a:pt x="4245299" y="1544927"/>
                </a:cubicBezTo>
                <a:cubicBezTo>
                  <a:pt x="4233829" y="1544927"/>
                  <a:pt x="4224538" y="1535708"/>
                  <a:pt x="4224538" y="1524336"/>
                </a:cubicBezTo>
                <a:cubicBezTo>
                  <a:pt x="4224538" y="1512965"/>
                  <a:pt x="4233829" y="1503746"/>
                  <a:pt x="4245299" y="1503746"/>
                </a:cubicBezTo>
                <a:close/>
                <a:moveTo>
                  <a:pt x="4182344" y="1503746"/>
                </a:moveTo>
                <a:cubicBezTo>
                  <a:pt x="4193805" y="1503746"/>
                  <a:pt x="4203096" y="1512965"/>
                  <a:pt x="4203096" y="1524336"/>
                </a:cubicBezTo>
                <a:cubicBezTo>
                  <a:pt x="4203096" y="1535708"/>
                  <a:pt x="4193805" y="1544927"/>
                  <a:pt x="4182344" y="1544927"/>
                </a:cubicBezTo>
                <a:cubicBezTo>
                  <a:pt x="4170874" y="1544927"/>
                  <a:pt x="4161583" y="1535708"/>
                  <a:pt x="4161583" y="1524336"/>
                </a:cubicBezTo>
                <a:cubicBezTo>
                  <a:pt x="4161583" y="1512965"/>
                  <a:pt x="4170874" y="1503746"/>
                  <a:pt x="4182344" y="1503746"/>
                </a:cubicBezTo>
                <a:close/>
                <a:moveTo>
                  <a:pt x="4119307" y="1503746"/>
                </a:moveTo>
                <a:cubicBezTo>
                  <a:pt x="4130768" y="1503746"/>
                  <a:pt x="4140059" y="1512965"/>
                  <a:pt x="4140059" y="1524336"/>
                </a:cubicBezTo>
                <a:cubicBezTo>
                  <a:pt x="4140059" y="1535708"/>
                  <a:pt x="4130768" y="1544927"/>
                  <a:pt x="4119307" y="1544927"/>
                </a:cubicBezTo>
                <a:cubicBezTo>
                  <a:pt x="4107837" y="1544927"/>
                  <a:pt x="4098546" y="1535708"/>
                  <a:pt x="4098546" y="1524336"/>
                </a:cubicBezTo>
                <a:cubicBezTo>
                  <a:pt x="4098546" y="1512965"/>
                  <a:pt x="4107837" y="1503746"/>
                  <a:pt x="4119307" y="1503746"/>
                </a:cubicBezTo>
                <a:close/>
                <a:moveTo>
                  <a:pt x="4056433" y="1503746"/>
                </a:moveTo>
                <a:cubicBezTo>
                  <a:pt x="4067894" y="1503746"/>
                  <a:pt x="4077185" y="1512965"/>
                  <a:pt x="4077185" y="1524336"/>
                </a:cubicBezTo>
                <a:cubicBezTo>
                  <a:pt x="4077185" y="1535708"/>
                  <a:pt x="4067894" y="1544927"/>
                  <a:pt x="4056433" y="1544927"/>
                </a:cubicBezTo>
                <a:cubicBezTo>
                  <a:pt x="4044963" y="1544927"/>
                  <a:pt x="4035672" y="1535708"/>
                  <a:pt x="4035672" y="1524336"/>
                </a:cubicBezTo>
                <a:cubicBezTo>
                  <a:pt x="4035672" y="1512965"/>
                  <a:pt x="4044963" y="1503746"/>
                  <a:pt x="4056433" y="1503746"/>
                </a:cubicBezTo>
                <a:close/>
                <a:moveTo>
                  <a:pt x="2988765" y="1503315"/>
                </a:moveTo>
                <a:cubicBezTo>
                  <a:pt x="3000226" y="1503315"/>
                  <a:pt x="3009517" y="1512534"/>
                  <a:pt x="3009517" y="1523905"/>
                </a:cubicBezTo>
                <a:cubicBezTo>
                  <a:pt x="3009517" y="1535277"/>
                  <a:pt x="3000226" y="1544496"/>
                  <a:pt x="2988765" y="1544496"/>
                </a:cubicBezTo>
                <a:cubicBezTo>
                  <a:pt x="2977295" y="1544496"/>
                  <a:pt x="2968004" y="1535277"/>
                  <a:pt x="2968004" y="1523905"/>
                </a:cubicBezTo>
                <a:cubicBezTo>
                  <a:pt x="2968004" y="1512534"/>
                  <a:pt x="2977295" y="1503315"/>
                  <a:pt x="2988765" y="1503315"/>
                </a:cubicBezTo>
                <a:close/>
                <a:moveTo>
                  <a:pt x="2925989" y="1503315"/>
                </a:moveTo>
                <a:cubicBezTo>
                  <a:pt x="2937450" y="1503315"/>
                  <a:pt x="2946741" y="1512534"/>
                  <a:pt x="2946741" y="1523905"/>
                </a:cubicBezTo>
                <a:cubicBezTo>
                  <a:pt x="2946741" y="1535277"/>
                  <a:pt x="2937450" y="1544496"/>
                  <a:pt x="2925989" y="1544496"/>
                </a:cubicBezTo>
                <a:cubicBezTo>
                  <a:pt x="2914519" y="1544496"/>
                  <a:pt x="2905228" y="1535277"/>
                  <a:pt x="2905228" y="1523905"/>
                </a:cubicBezTo>
                <a:cubicBezTo>
                  <a:pt x="2905228" y="1512534"/>
                  <a:pt x="2914519" y="1503315"/>
                  <a:pt x="2925989" y="1503315"/>
                </a:cubicBezTo>
                <a:close/>
                <a:moveTo>
                  <a:pt x="2862774" y="1503315"/>
                </a:moveTo>
                <a:cubicBezTo>
                  <a:pt x="2874235" y="1503315"/>
                  <a:pt x="2883526" y="1512534"/>
                  <a:pt x="2883526" y="1523905"/>
                </a:cubicBezTo>
                <a:cubicBezTo>
                  <a:pt x="2883526" y="1535277"/>
                  <a:pt x="2874235" y="1544496"/>
                  <a:pt x="2862774" y="1544496"/>
                </a:cubicBezTo>
                <a:cubicBezTo>
                  <a:pt x="2851304" y="1544496"/>
                  <a:pt x="2842013" y="1535277"/>
                  <a:pt x="2842013" y="1523905"/>
                </a:cubicBezTo>
                <a:cubicBezTo>
                  <a:pt x="2842013" y="1512534"/>
                  <a:pt x="2851304" y="1503315"/>
                  <a:pt x="2862774" y="1503315"/>
                </a:cubicBezTo>
                <a:close/>
                <a:moveTo>
                  <a:pt x="2799989" y="1503315"/>
                </a:moveTo>
                <a:cubicBezTo>
                  <a:pt x="2811450" y="1503315"/>
                  <a:pt x="2820741" y="1512534"/>
                  <a:pt x="2820741" y="1523905"/>
                </a:cubicBezTo>
                <a:cubicBezTo>
                  <a:pt x="2820741" y="1535277"/>
                  <a:pt x="2811450" y="1544496"/>
                  <a:pt x="2799989" y="1544496"/>
                </a:cubicBezTo>
                <a:cubicBezTo>
                  <a:pt x="2788519" y="1544496"/>
                  <a:pt x="2779228" y="1535277"/>
                  <a:pt x="2779228" y="1523905"/>
                </a:cubicBezTo>
                <a:cubicBezTo>
                  <a:pt x="2779228" y="1512534"/>
                  <a:pt x="2788519" y="1503315"/>
                  <a:pt x="2799989" y="1503315"/>
                </a:cubicBezTo>
                <a:close/>
                <a:moveTo>
                  <a:pt x="2736181" y="1503315"/>
                </a:moveTo>
                <a:cubicBezTo>
                  <a:pt x="2747642" y="1503315"/>
                  <a:pt x="2756933" y="1512534"/>
                  <a:pt x="2756933" y="1523905"/>
                </a:cubicBezTo>
                <a:cubicBezTo>
                  <a:pt x="2756933" y="1535277"/>
                  <a:pt x="2747642" y="1544496"/>
                  <a:pt x="2736181" y="1544496"/>
                </a:cubicBezTo>
                <a:cubicBezTo>
                  <a:pt x="2724711" y="1544496"/>
                  <a:pt x="2715420" y="1535277"/>
                  <a:pt x="2715420" y="1523905"/>
                </a:cubicBezTo>
                <a:cubicBezTo>
                  <a:pt x="2715420" y="1512534"/>
                  <a:pt x="2724711" y="1503315"/>
                  <a:pt x="2736181" y="1503315"/>
                </a:cubicBezTo>
                <a:close/>
                <a:moveTo>
                  <a:pt x="2673396" y="1503315"/>
                </a:moveTo>
                <a:cubicBezTo>
                  <a:pt x="2684857" y="1503315"/>
                  <a:pt x="2694148" y="1512534"/>
                  <a:pt x="2694148" y="1523905"/>
                </a:cubicBezTo>
                <a:cubicBezTo>
                  <a:pt x="2694148" y="1535277"/>
                  <a:pt x="2684857" y="1544496"/>
                  <a:pt x="2673396" y="1544496"/>
                </a:cubicBezTo>
                <a:cubicBezTo>
                  <a:pt x="2661926" y="1544496"/>
                  <a:pt x="2652635" y="1535277"/>
                  <a:pt x="2652635" y="1523905"/>
                </a:cubicBezTo>
                <a:cubicBezTo>
                  <a:pt x="2652635" y="1512534"/>
                  <a:pt x="2661926" y="1503315"/>
                  <a:pt x="2673396" y="1503315"/>
                </a:cubicBezTo>
                <a:close/>
                <a:moveTo>
                  <a:pt x="2610190" y="1503315"/>
                </a:moveTo>
                <a:cubicBezTo>
                  <a:pt x="2621651" y="1503315"/>
                  <a:pt x="2630942" y="1512534"/>
                  <a:pt x="2630942" y="1523905"/>
                </a:cubicBezTo>
                <a:cubicBezTo>
                  <a:pt x="2630942" y="1535277"/>
                  <a:pt x="2621651" y="1544496"/>
                  <a:pt x="2610190" y="1544496"/>
                </a:cubicBezTo>
                <a:cubicBezTo>
                  <a:pt x="2598720" y="1544496"/>
                  <a:pt x="2589429" y="1535277"/>
                  <a:pt x="2589429" y="1523905"/>
                </a:cubicBezTo>
                <a:cubicBezTo>
                  <a:pt x="2589429" y="1512534"/>
                  <a:pt x="2598720" y="1503315"/>
                  <a:pt x="2610190" y="1503315"/>
                </a:cubicBezTo>
                <a:close/>
                <a:moveTo>
                  <a:pt x="2547405" y="1503315"/>
                </a:moveTo>
                <a:cubicBezTo>
                  <a:pt x="2558866" y="1503315"/>
                  <a:pt x="2568157" y="1512534"/>
                  <a:pt x="2568157" y="1523905"/>
                </a:cubicBezTo>
                <a:cubicBezTo>
                  <a:pt x="2568157" y="1535277"/>
                  <a:pt x="2558866" y="1544496"/>
                  <a:pt x="2547405" y="1544496"/>
                </a:cubicBezTo>
                <a:cubicBezTo>
                  <a:pt x="2535935" y="1544496"/>
                  <a:pt x="2526644" y="1535277"/>
                  <a:pt x="2526644" y="1523905"/>
                </a:cubicBezTo>
                <a:cubicBezTo>
                  <a:pt x="2526644" y="1512534"/>
                  <a:pt x="2535935" y="1503315"/>
                  <a:pt x="2547405" y="1503315"/>
                </a:cubicBezTo>
                <a:close/>
                <a:moveTo>
                  <a:pt x="2230835" y="1503315"/>
                </a:moveTo>
                <a:cubicBezTo>
                  <a:pt x="2242296" y="1503315"/>
                  <a:pt x="2251587" y="1512534"/>
                  <a:pt x="2251587" y="1523905"/>
                </a:cubicBezTo>
                <a:cubicBezTo>
                  <a:pt x="2251587" y="1535277"/>
                  <a:pt x="2242296" y="1544496"/>
                  <a:pt x="2230835" y="1544496"/>
                </a:cubicBezTo>
                <a:cubicBezTo>
                  <a:pt x="2219365" y="1544496"/>
                  <a:pt x="2210074" y="1535277"/>
                  <a:pt x="2210074" y="1523905"/>
                </a:cubicBezTo>
                <a:cubicBezTo>
                  <a:pt x="2210074" y="1512534"/>
                  <a:pt x="2219365" y="1503315"/>
                  <a:pt x="2230835" y="1503315"/>
                </a:cubicBezTo>
                <a:close/>
                <a:moveTo>
                  <a:pt x="2167879" y="1503315"/>
                </a:moveTo>
                <a:cubicBezTo>
                  <a:pt x="2179340" y="1503315"/>
                  <a:pt x="2188631" y="1512534"/>
                  <a:pt x="2188631" y="1523905"/>
                </a:cubicBezTo>
                <a:cubicBezTo>
                  <a:pt x="2188631" y="1535277"/>
                  <a:pt x="2179340" y="1544496"/>
                  <a:pt x="2167879" y="1544496"/>
                </a:cubicBezTo>
                <a:cubicBezTo>
                  <a:pt x="2156409" y="1544496"/>
                  <a:pt x="2147118" y="1535277"/>
                  <a:pt x="2147118" y="1523905"/>
                </a:cubicBezTo>
                <a:cubicBezTo>
                  <a:pt x="2147118" y="1512534"/>
                  <a:pt x="2156409" y="1503315"/>
                  <a:pt x="2167879" y="1503315"/>
                </a:cubicBezTo>
                <a:close/>
                <a:moveTo>
                  <a:pt x="2104753" y="1503315"/>
                </a:moveTo>
                <a:cubicBezTo>
                  <a:pt x="2116214" y="1503315"/>
                  <a:pt x="2125505" y="1512534"/>
                  <a:pt x="2125505" y="1523905"/>
                </a:cubicBezTo>
                <a:cubicBezTo>
                  <a:pt x="2125505" y="1535277"/>
                  <a:pt x="2116214" y="1544496"/>
                  <a:pt x="2104753" y="1544496"/>
                </a:cubicBezTo>
                <a:cubicBezTo>
                  <a:pt x="2093283" y="1544496"/>
                  <a:pt x="2083992" y="1535277"/>
                  <a:pt x="2083992" y="1523905"/>
                </a:cubicBezTo>
                <a:cubicBezTo>
                  <a:pt x="2083992" y="1512534"/>
                  <a:pt x="2093283" y="1503315"/>
                  <a:pt x="2104753" y="1503315"/>
                </a:cubicBezTo>
                <a:close/>
                <a:moveTo>
                  <a:pt x="1978251" y="1503315"/>
                </a:moveTo>
                <a:cubicBezTo>
                  <a:pt x="1989712" y="1503315"/>
                  <a:pt x="1999003" y="1512534"/>
                  <a:pt x="1999003" y="1523905"/>
                </a:cubicBezTo>
                <a:cubicBezTo>
                  <a:pt x="1999003" y="1535277"/>
                  <a:pt x="1989712" y="1544496"/>
                  <a:pt x="1978251" y="1544496"/>
                </a:cubicBezTo>
                <a:cubicBezTo>
                  <a:pt x="1966781" y="1544496"/>
                  <a:pt x="1957490" y="1535277"/>
                  <a:pt x="1957490" y="1523905"/>
                </a:cubicBezTo>
                <a:cubicBezTo>
                  <a:pt x="1957490" y="1512534"/>
                  <a:pt x="1966781" y="1503315"/>
                  <a:pt x="1978251" y="1503315"/>
                </a:cubicBezTo>
                <a:close/>
                <a:moveTo>
                  <a:pt x="1852170" y="1503315"/>
                </a:moveTo>
                <a:cubicBezTo>
                  <a:pt x="1863631" y="1503315"/>
                  <a:pt x="1872922" y="1512534"/>
                  <a:pt x="1872922" y="1523905"/>
                </a:cubicBezTo>
                <a:cubicBezTo>
                  <a:pt x="1872922" y="1535277"/>
                  <a:pt x="1863631" y="1544496"/>
                  <a:pt x="1852170" y="1544496"/>
                </a:cubicBezTo>
                <a:cubicBezTo>
                  <a:pt x="1840700" y="1544496"/>
                  <a:pt x="1831409" y="1535277"/>
                  <a:pt x="1831409" y="1523905"/>
                </a:cubicBezTo>
                <a:cubicBezTo>
                  <a:pt x="1831409" y="1512534"/>
                  <a:pt x="1840700" y="1503315"/>
                  <a:pt x="1852170" y="1503315"/>
                </a:cubicBezTo>
                <a:close/>
                <a:moveTo>
                  <a:pt x="1789385" y="1503315"/>
                </a:moveTo>
                <a:cubicBezTo>
                  <a:pt x="1800846" y="1503315"/>
                  <a:pt x="1810137" y="1512534"/>
                  <a:pt x="1810137" y="1523905"/>
                </a:cubicBezTo>
                <a:cubicBezTo>
                  <a:pt x="1810137" y="1535277"/>
                  <a:pt x="1800846" y="1544496"/>
                  <a:pt x="1789385" y="1544496"/>
                </a:cubicBezTo>
                <a:cubicBezTo>
                  <a:pt x="1777915" y="1544496"/>
                  <a:pt x="1768624" y="1535277"/>
                  <a:pt x="1768624" y="1523905"/>
                </a:cubicBezTo>
                <a:cubicBezTo>
                  <a:pt x="1768624" y="1512534"/>
                  <a:pt x="1777915" y="1503315"/>
                  <a:pt x="1789385" y="1503315"/>
                </a:cubicBezTo>
                <a:close/>
                <a:moveTo>
                  <a:pt x="1725577" y="1503315"/>
                </a:moveTo>
                <a:cubicBezTo>
                  <a:pt x="1737038" y="1503315"/>
                  <a:pt x="1746329" y="1512534"/>
                  <a:pt x="1746329" y="1523905"/>
                </a:cubicBezTo>
                <a:cubicBezTo>
                  <a:pt x="1746329" y="1535277"/>
                  <a:pt x="1737038" y="1544496"/>
                  <a:pt x="1725577" y="1544496"/>
                </a:cubicBezTo>
                <a:cubicBezTo>
                  <a:pt x="1714107" y="1544496"/>
                  <a:pt x="1704816" y="1535277"/>
                  <a:pt x="1704816" y="1523905"/>
                </a:cubicBezTo>
                <a:cubicBezTo>
                  <a:pt x="1704816" y="1512534"/>
                  <a:pt x="1714107" y="1503315"/>
                  <a:pt x="1725577" y="1503315"/>
                </a:cubicBezTo>
                <a:close/>
                <a:moveTo>
                  <a:pt x="1662792" y="1503315"/>
                </a:moveTo>
                <a:cubicBezTo>
                  <a:pt x="1674253" y="1503315"/>
                  <a:pt x="1683544" y="1512534"/>
                  <a:pt x="1683544" y="1523905"/>
                </a:cubicBezTo>
                <a:cubicBezTo>
                  <a:pt x="1683544" y="1535277"/>
                  <a:pt x="1674253" y="1544496"/>
                  <a:pt x="1662792" y="1544496"/>
                </a:cubicBezTo>
                <a:cubicBezTo>
                  <a:pt x="1651322" y="1544496"/>
                  <a:pt x="1642031" y="1535277"/>
                  <a:pt x="1642031" y="1523905"/>
                </a:cubicBezTo>
                <a:cubicBezTo>
                  <a:pt x="1642031" y="1512534"/>
                  <a:pt x="1651322" y="1503315"/>
                  <a:pt x="1662792" y="1503315"/>
                </a:cubicBezTo>
                <a:close/>
                <a:moveTo>
                  <a:pt x="1599577" y="1503315"/>
                </a:moveTo>
                <a:cubicBezTo>
                  <a:pt x="1611038" y="1503315"/>
                  <a:pt x="1620329" y="1512534"/>
                  <a:pt x="1620329" y="1523905"/>
                </a:cubicBezTo>
                <a:cubicBezTo>
                  <a:pt x="1620329" y="1535277"/>
                  <a:pt x="1611038" y="1544496"/>
                  <a:pt x="1599577" y="1544496"/>
                </a:cubicBezTo>
                <a:cubicBezTo>
                  <a:pt x="1588107" y="1544496"/>
                  <a:pt x="1578816" y="1535277"/>
                  <a:pt x="1578816" y="1523905"/>
                </a:cubicBezTo>
                <a:cubicBezTo>
                  <a:pt x="1578816" y="1512534"/>
                  <a:pt x="1588107" y="1503315"/>
                  <a:pt x="1599577" y="1503315"/>
                </a:cubicBezTo>
                <a:close/>
                <a:moveTo>
                  <a:pt x="1536801" y="1503315"/>
                </a:moveTo>
                <a:cubicBezTo>
                  <a:pt x="1548262" y="1503315"/>
                  <a:pt x="1557553" y="1512534"/>
                  <a:pt x="1557553" y="1523905"/>
                </a:cubicBezTo>
                <a:cubicBezTo>
                  <a:pt x="1557553" y="1535277"/>
                  <a:pt x="1548262" y="1544496"/>
                  <a:pt x="1536801" y="1544496"/>
                </a:cubicBezTo>
                <a:cubicBezTo>
                  <a:pt x="1525331" y="1544496"/>
                  <a:pt x="1516040" y="1535277"/>
                  <a:pt x="1516040" y="1523905"/>
                </a:cubicBezTo>
                <a:cubicBezTo>
                  <a:pt x="1516040" y="1512534"/>
                  <a:pt x="1525331" y="1503315"/>
                  <a:pt x="1536801" y="1503315"/>
                </a:cubicBezTo>
                <a:close/>
                <a:moveTo>
                  <a:pt x="1410200" y="1503315"/>
                </a:moveTo>
                <a:cubicBezTo>
                  <a:pt x="1421661" y="1503315"/>
                  <a:pt x="1430952" y="1512534"/>
                  <a:pt x="1430952" y="1523905"/>
                </a:cubicBezTo>
                <a:cubicBezTo>
                  <a:pt x="1430952" y="1535277"/>
                  <a:pt x="1421661" y="1544496"/>
                  <a:pt x="1410200" y="1544496"/>
                </a:cubicBezTo>
                <a:cubicBezTo>
                  <a:pt x="1398730" y="1544496"/>
                  <a:pt x="1389439" y="1535277"/>
                  <a:pt x="1389439" y="1523905"/>
                </a:cubicBezTo>
                <a:cubicBezTo>
                  <a:pt x="1389439" y="1512534"/>
                  <a:pt x="1398730" y="1503315"/>
                  <a:pt x="1410200" y="1503315"/>
                </a:cubicBezTo>
                <a:close/>
                <a:moveTo>
                  <a:pt x="1346733" y="1503315"/>
                </a:moveTo>
                <a:cubicBezTo>
                  <a:pt x="1358194" y="1503315"/>
                  <a:pt x="1367485" y="1512534"/>
                  <a:pt x="1367485" y="1523905"/>
                </a:cubicBezTo>
                <a:cubicBezTo>
                  <a:pt x="1367485" y="1535277"/>
                  <a:pt x="1358194" y="1544496"/>
                  <a:pt x="1346733" y="1544496"/>
                </a:cubicBezTo>
                <a:cubicBezTo>
                  <a:pt x="1335263" y="1544496"/>
                  <a:pt x="1325972" y="1535277"/>
                  <a:pt x="1325972" y="1523905"/>
                </a:cubicBezTo>
                <a:cubicBezTo>
                  <a:pt x="1325972" y="1512534"/>
                  <a:pt x="1335263" y="1503315"/>
                  <a:pt x="1346733" y="1503315"/>
                </a:cubicBezTo>
                <a:close/>
                <a:moveTo>
                  <a:pt x="1094149" y="1503315"/>
                </a:moveTo>
                <a:cubicBezTo>
                  <a:pt x="1105610" y="1503315"/>
                  <a:pt x="1114901" y="1512534"/>
                  <a:pt x="1114901" y="1523905"/>
                </a:cubicBezTo>
                <a:cubicBezTo>
                  <a:pt x="1114901" y="1535277"/>
                  <a:pt x="1105610" y="1544496"/>
                  <a:pt x="1094149" y="1544496"/>
                </a:cubicBezTo>
                <a:cubicBezTo>
                  <a:pt x="1082679" y="1544496"/>
                  <a:pt x="1073388" y="1535277"/>
                  <a:pt x="1073388" y="1523905"/>
                </a:cubicBezTo>
                <a:cubicBezTo>
                  <a:pt x="1073388" y="1512534"/>
                  <a:pt x="1082679" y="1503315"/>
                  <a:pt x="1094149" y="1503315"/>
                </a:cubicBezTo>
                <a:close/>
                <a:moveTo>
                  <a:pt x="1031364" y="1503315"/>
                </a:moveTo>
                <a:cubicBezTo>
                  <a:pt x="1042825" y="1503315"/>
                  <a:pt x="1052116" y="1512534"/>
                  <a:pt x="1052116" y="1523905"/>
                </a:cubicBezTo>
                <a:cubicBezTo>
                  <a:pt x="1052116" y="1535277"/>
                  <a:pt x="1042825" y="1544496"/>
                  <a:pt x="1031364" y="1544496"/>
                </a:cubicBezTo>
                <a:cubicBezTo>
                  <a:pt x="1019894" y="1544496"/>
                  <a:pt x="1010603" y="1535277"/>
                  <a:pt x="1010603" y="1523905"/>
                </a:cubicBezTo>
                <a:cubicBezTo>
                  <a:pt x="1010603" y="1512534"/>
                  <a:pt x="1019894" y="1503315"/>
                  <a:pt x="1031364" y="1503315"/>
                </a:cubicBezTo>
                <a:close/>
                <a:moveTo>
                  <a:pt x="967557" y="1503315"/>
                </a:moveTo>
                <a:cubicBezTo>
                  <a:pt x="979018" y="1503315"/>
                  <a:pt x="988309" y="1512534"/>
                  <a:pt x="988309" y="1523905"/>
                </a:cubicBezTo>
                <a:cubicBezTo>
                  <a:pt x="988309" y="1535277"/>
                  <a:pt x="979018" y="1544496"/>
                  <a:pt x="967557" y="1544496"/>
                </a:cubicBezTo>
                <a:cubicBezTo>
                  <a:pt x="956087" y="1544496"/>
                  <a:pt x="946796" y="1535277"/>
                  <a:pt x="946796" y="1523905"/>
                </a:cubicBezTo>
                <a:cubicBezTo>
                  <a:pt x="946796" y="1512534"/>
                  <a:pt x="956087" y="1503315"/>
                  <a:pt x="967557" y="1503315"/>
                </a:cubicBezTo>
                <a:close/>
                <a:moveTo>
                  <a:pt x="904772" y="1503315"/>
                </a:moveTo>
                <a:cubicBezTo>
                  <a:pt x="916233" y="1503315"/>
                  <a:pt x="925524" y="1512534"/>
                  <a:pt x="925524" y="1523905"/>
                </a:cubicBezTo>
                <a:cubicBezTo>
                  <a:pt x="925524" y="1535277"/>
                  <a:pt x="916233" y="1544496"/>
                  <a:pt x="904772" y="1544496"/>
                </a:cubicBezTo>
                <a:cubicBezTo>
                  <a:pt x="893302" y="1544496"/>
                  <a:pt x="884011" y="1535277"/>
                  <a:pt x="884011" y="1523905"/>
                </a:cubicBezTo>
                <a:cubicBezTo>
                  <a:pt x="884011" y="1512534"/>
                  <a:pt x="893302" y="1503315"/>
                  <a:pt x="904772" y="1503315"/>
                </a:cubicBezTo>
                <a:close/>
                <a:moveTo>
                  <a:pt x="841565" y="1503315"/>
                </a:moveTo>
                <a:cubicBezTo>
                  <a:pt x="853026" y="1503315"/>
                  <a:pt x="862317" y="1512534"/>
                  <a:pt x="862317" y="1523905"/>
                </a:cubicBezTo>
                <a:cubicBezTo>
                  <a:pt x="862317" y="1535277"/>
                  <a:pt x="853026" y="1544496"/>
                  <a:pt x="841565" y="1544496"/>
                </a:cubicBezTo>
                <a:cubicBezTo>
                  <a:pt x="830095" y="1544496"/>
                  <a:pt x="820804" y="1535277"/>
                  <a:pt x="820804" y="1523905"/>
                </a:cubicBezTo>
                <a:cubicBezTo>
                  <a:pt x="820804" y="1512534"/>
                  <a:pt x="830095" y="1503315"/>
                  <a:pt x="841565" y="1503315"/>
                </a:cubicBezTo>
                <a:close/>
                <a:moveTo>
                  <a:pt x="778780" y="1503315"/>
                </a:moveTo>
                <a:cubicBezTo>
                  <a:pt x="790241" y="1503315"/>
                  <a:pt x="799532" y="1512534"/>
                  <a:pt x="799532" y="1523905"/>
                </a:cubicBezTo>
                <a:cubicBezTo>
                  <a:pt x="799532" y="1535277"/>
                  <a:pt x="790241" y="1544496"/>
                  <a:pt x="778780" y="1544496"/>
                </a:cubicBezTo>
                <a:cubicBezTo>
                  <a:pt x="767310" y="1544496"/>
                  <a:pt x="758019" y="1535277"/>
                  <a:pt x="758019" y="1523905"/>
                </a:cubicBezTo>
                <a:cubicBezTo>
                  <a:pt x="758019" y="1512534"/>
                  <a:pt x="767310" y="1503315"/>
                  <a:pt x="778780" y="1503315"/>
                </a:cubicBezTo>
                <a:close/>
                <a:moveTo>
                  <a:pt x="715054" y="1503315"/>
                </a:moveTo>
                <a:cubicBezTo>
                  <a:pt x="726515" y="1503315"/>
                  <a:pt x="735806" y="1512534"/>
                  <a:pt x="735806" y="1523905"/>
                </a:cubicBezTo>
                <a:cubicBezTo>
                  <a:pt x="735806" y="1535277"/>
                  <a:pt x="726515" y="1544496"/>
                  <a:pt x="715054" y="1544496"/>
                </a:cubicBezTo>
                <a:cubicBezTo>
                  <a:pt x="703584" y="1544496"/>
                  <a:pt x="694293" y="1535277"/>
                  <a:pt x="694293" y="1523905"/>
                </a:cubicBezTo>
                <a:cubicBezTo>
                  <a:pt x="694293" y="1512534"/>
                  <a:pt x="703584" y="1503315"/>
                  <a:pt x="715054" y="1503315"/>
                </a:cubicBezTo>
                <a:close/>
                <a:moveTo>
                  <a:pt x="652188" y="1503315"/>
                </a:moveTo>
                <a:cubicBezTo>
                  <a:pt x="663649" y="1503315"/>
                  <a:pt x="672940" y="1512534"/>
                  <a:pt x="672940" y="1523905"/>
                </a:cubicBezTo>
                <a:cubicBezTo>
                  <a:pt x="672940" y="1535277"/>
                  <a:pt x="663649" y="1544496"/>
                  <a:pt x="652188" y="1544496"/>
                </a:cubicBezTo>
                <a:cubicBezTo>
                  <a:pt x="640718" y="1544496"/>
                  <a:pt x="631427" y="1535277"/>
                  <a:pt x="631427" y="1523905"/>
                </a:cubicBezTo>
                <a:cubicBezTo>
                  <a:pt x="631427" y="1512534"/>
                  <a:pt x="640718" y="1503315"/>
                  <a:pt x="652188" y="1503315"/>
                </a:cubicBezTo>
                <a:close/>
                <a:moveTo>
                  <a:pt x="589062" y="1503315"/>
                </a:moveTo>
                <a:cubicBezTo>
                  <a:pt x="600523" y="1503315"/>
                  <a:pt x="609814" y="1512534"/>
                  <a:pt x="609814" y="1523905"/>
                </a:cubicBezTo>
                <a:cubicBezTo>
                  <a:pt x="609814" y="1535277"/>
                  <a:pt x="600523" y="1544496"/>
                  <a:pt x="589062" y="1544496"/>
                </a:cubicBezTo>
                <a:cubicBezTo>
                  <a:pt x="577592" y="1544496"/>
                  <a:pt x="568301" y="1535277"/>
                  <a:pt x="568301" y="1523905"/>
                </a:cubicBezTo>
                <a:cubicBezTo>
                  <a:pt x="568301" y="1512534"/>
                  <a:pt x="577592" y="1503315"/>
                  <a:pt x="589062" y="1503315"/>
                </a:cubicBezTo>
                <a:close/>
                <a:moveTo>
                  <a:pt x="526107" y="1503315"/>
                </a:moveTo>
                <a:cubicBezTo>
                  <a:pt x="537568" y="1503315"/>
                  <a:pt x="546859" y="1512534"/>
                  <a:pt x="546859" y="1523905"/>
                </a:cubicBezTo>
                <a:cubicBezTo>
                  <a:pt x="546859" y="1535277"/>
                  <a:pt x="537568" y="1544496"/>
                  <a:pt x="526107" y="1544496"/>
                </a:cubicBezTo>
                <a:cubicBezTo>
                  <a:pt x="514637" y="1544496"/>
                  <a:pt x="505346" y="1535277"/>
                  <a:pt x="505346" y="1523905"/>
                </a:cubicBezTo>
                <a:cubicBezTo>
                  <a:pt x="505346" y="1512534"/>
                  <a:pt x="514637" y="1503315"/>
                  <a:pt x="526107" y="1503315"/>
                </a:cubicBezTo>
                <a:close/>
                <a:moveTo>
                  <a:pt x="462470" y="1503315"/>
                </a:moveTo>
                <a:cubicBezTo>
                  <a:pt x="473931" y="1503315"/>
                  <a:pt x="483222" y="1512534"/>
                  <a:pt x="483222" y="1523905"/>
                </a:cubicBezTo>
                <a:cubicBezTo>
                  <a:pt x="483222" y="1535277"/>
                  <a:pt x="473931" y="1544496"/>
                  <a:pt x="462470" y="1544496"/>
                </a:cubicBezTo>
                <a:cubicBezTo>
                  <a:pt x="451000" y="1544496"/>
                  <a:pt x="441709" y="1535277"/>
                  <a:pt x="441709" y="1523905"/>
                </a:cubicBezTo>
                <a:cubicBezTo>
                  <a:pt x="441709" y="1512534"/>
                  <a:pt x="451000" y="1503315"/>
                  <a:pt x="462470" y="1503315"/>
                </a:cubicBezTo>
                <a:close/>
                <a:moveTo>
                  <a:pt x="399595" y="1503315"/>
                </a:moveTo>
                <a:cubicBezTo>
                  <a:pt x="411056" y="1503315"/>
                  <a:pt x="420347" y="1512534"/>
                  <a:pt x="420347" y="1523905"/>
                </a:cubicBezTo>
                <a:cubicBezTo>
                  <a:pt x="420347" y="1535277"/>
                  <a:pt x="411056" y="1544496"/>
                  <a:pt x="399595" y="1544496"/>
                </a:cubicBezTo>
                <a:cubicBezTo>
                  <a:pt x="388125" y="1544496"/>
                  <a:pt x="378834" y="1535277"/>
                  <a:pt x="378834" y="1523905"/>
                </a:cubicBezTo>
                <a:cubicBezTo>
                  <a:pt x="378834" y="1512534"/>
                  <a:pt x="388125" y="1503315"/>
                  <a:pt x="399595" y="1503315"/>
                </a:cubicBezTo>
                <a:close/>
                <a:moveTo>
                  <a:pt x="336130" y="1503315"/>
                </a:moveTo>
                <a:cubicBezTo>
                  <a:pt x="347591" y="1503315"/>
                  <a:pt x="356882" y="1512534"/>
                  <a:pt x="356882" y="1523905"/>
                </a:cubicBezTo>
                <a:cubicBezTo>
                  <a:pt x="356882" y="1535277"/>
                  <a:pt x="347591" y="1544496"/>
                  <a:pt x="336130" y="1544496"/>
                </a:cubicBezTo>
                <a:cubicBezTo>
                  <a:pt x="324660" y="1544496"/>
                  <a:pt x="315369" y="1535277"/>
                  <a:pt x="315369" y="1523905"/>
                </a:cubicBezTo>
                <a:cubicBezTo>
                  <a:pt x="315369" y="1512534"/>
                  <a:pt x="324660" y="1503315"/>
                  <a:pt x="336130" y="1503315"/>
                </a:cubicBezTo>
                <a:close/>
                <a:moveTo>
                  <a:pt x="273344" y="1503315"/>
                </a:moveTo>
                <a:cubicBezTo>
                  <a:pt x="284806" y="1503315"/>
                  <a:pt x="294098" y="1512534"/>
                  <a:pt x="294098" y="1523905"/>
                </a:cubicBezTo>
                <a:cubicBezTo>
                  <a:pt x="294098" y="1535277"/>
                  <a:pt x="284806" y="1544496"/>
                  <a:pt x="273344" y="1544496"/>
                </a:cubicBezTo>
                <a:cubicBezTo>
                  <a:pt x="261875" y="1544496"/>
                  <a:pt x="252584" y="1535277"/>
                  <a:pt x="252584" y="1523905"/>
                </a:cubicBezTo>
                <a:cubicBezTo>
                  <a:pt x="252584" y="1512534"/>
                  <a:pt x="261875" y="1503315"/>
                  <a:pt x="273344" y="1503315"/>
                </a:cubicBezTo>
                <a:close/>
                <a:moveTo>
                  <a:pt x="209539" y="1503315"/>
                </a:moveTo>
                <a:cubicBezTo>
                  <a:pt x="220998" y="1503315"/>
                  <a:pt x="230288" y="1512534"/>
                  <a:pt x="230288" y="1523905"/>
                </a:cubicBezTo>
                <a:cubicBezTo>
                  <a:pt x="230288" y="1535277"/>
                  <a:pt x="220998" y="1544496"/>
                  <a:pt x="209539" y="1544496"/>
                </a:cubicBezTo>
                <a:cubicBezTo>
                  <a:pt x="198068" y="1544496"/>
                  <a:pt x="188777" y="1535277"/>
                  <a:pt x="188777" y="1523905"/>
                </a:cubicBezTo>
                <a:cubicBezTo>
                  <a:pt x="188777" y="1512534"/>
                  <a:pt x="198068" y="1503315"/>
                  <a:pt x="209539" y="1503315"/>
                </a:cubicBezTo>
                <a:close/>
                <a:moveTo>
                  <a:pt x="146752" y="1503315"/>
                </a:moveTo>
                <a:cubicBezTo>
                  <a:pt x="158214" y="1503315"/>
                  <a:pt x="167504" y="1512534"/>
                  <a:pt x="167504" y="1523905"/>
                </a:cubicBezTo>
                <a:cubicBezTo>
                  <a:pt x="167504" y="1535277"/>
                  <a:pt x="158214" y="1544496"/>
                  <a:pt x="146752" y="1544496"/>
                </a:cubicBezTo>
                <a:cubicBezTo>
                  <a:pt x="135282" y="1544496"/>
                  <a:pt x="125991" y="1535277"/>
                  <a:pt x="125991" y="1523905"/>
                </a:cubicBezTo>
                <a:cubicBezTo>
                  <a:pt x="125991" y="1512534"/>
                  <a:pt x="135282" y="1503315"/>
                  <a:pt x="146752" y="1503315"/>
                </a:cubicBezTo>
                <a:close/>
                <a:moveTo>
                  <a:pt x="83547" y="1503315"/>
                </a:moveTo>
                <a:cubicBezTo>
                  <a:pt x="95007" y="1503315"/>
                  <a:pt x="104299" y="1512534"/>
                  <a:pt x="104299" y="1523905"/>
                </a:cubicBezTo>
                <a:cubicBezTo>
                  <a:pt x="104299" y="1535277"/>
                  <a:pt x="95007" y="1544496"/>
                  <a:pt x="83547" y="1544496"/>
                </a:cubicBezTo>
                <a:cubicBezTo>
                  <a:pt x="72076" y="1544496"/>
                  <a:pt x="62784" y="1535277"/>
                  <a:pt x="62784" y="1523905"/>
                </a:cubicBezTo>
                <a:cubicBezTo>
                  <a:pt x="62784" y="1512534"/>
                  <a:pt x="72076" y="1503315"/>
                  <a:pt x="83547" y="1503315"/>
                </a:cubicBezTo>
                <a:close/>
                <a:moveTo>
                  <a:pt x="7593691" y="1441032"/>
                </a:moveTo>
                <a:cubicBezTo>
                  <a:pt x="7605152" y="1441032"/>
                  <a:pt x="7614443" y="1450251"/>
                  <a:pt x="7614443" y="1461622"/>
                </a:cubicBezTo>
                <a:cubicBezTo>
                  <a:pt x="7614443" y="1472994"/>
                  <a:pt x="7605152" y="1482213"/>
                  <a:pt x="7593691" y="1482213"/>
                </a:cubicBezTo>
                <a:cubicBezTo>
                  <a:pt x="7582221" y="1482213"/>
                  <a:pt x="7572930" y="1472994"/>
                  <a:pt x="7572930" y="1461622"/>
                </a:cubicBezTo>
                <a:cubicBezTo>
                  <a:pt x="7572930" y="1450251"/>
                  <a:pt x="7582221" y="1441032"/>
                  <a:pt x="7593691" y="1441032"/>
                </a:cubicBezTo>
                <a:close/>
                <a:moveTo>
                  <a:pt x="7529964" y="1441032"/>
                </a:moveTo>
                <a:cubicBezTo>
                  <a:pt x="7541425" y="1441032"/>
                  <a:pt x="7550716" y="1450251"/>
                  <a:pt x="7550716" y="1461622"/>
                </a:cubicBezTo>
                <a:cubicBezTo>
                  <a:pt x="7550716" y="1472994"/>
                  <a:pt x="7541425" y="1482213"/>
                  <a:pt x="7529964" y="1482213"/>
                </a:cubicBezTo>
                <a:cubicBezTo>
                  <a:pt x="7518494" y="1482213"/>
                  <a:pt x="7509203" y="1472994"/>
                  <a:pt x="7509203" y="1461622"/>
                </a:cubicBezTo>
                <a:cubicBezTo>
                  <a:pt x="7509203" y="1450251"/>
                  <a:pt x="7518494" y="1441032"/>
                  <a:pt x="7529964" y="1441032"/>
                </a:cubicBezTo>
                <a:close/>
                <a:moveTo>
                  <a:pt x="7467009" y="1441032"/>
                </a:moveTo>
                <a:cubicBezTo>
                  <a:pt x="7478470" y="1441032"/>
                  <a:pt x="7487761" y="1450251"/>
                  <a:pt x="7487761" y="1461622"/>
                </a:cubicBezTo>
                <a:cubicBezTo>
                  <a:pt x="7487761" y="1472994"/>
                  <a:pt x="7478470" y="1482213"/>
                  <a:pt x="7467009" y="1482213"/>
                </a:cubicBezTo>
                <a:cubicBezTo>
                  <a:pt x="7455539" y="1482213"/>
                  <a:pt x="7446248" y="1472994"/>
                  <a:pt x="7446248" y="1461622"/>
                </a:cubicBezTo>
                <a:cubicBezTo>
                  <a:pt x="7446248" y="1450251"/>
                  <a:pt x="7455539" y="1441032"/>
                  <a:pt x="7467009" y="1441032"/>
                </a:cubicBezTo>
                <a:close/>
                <a:moveTo>
                  <a:pt x="7403632" y="1441032"/>
                </a:moveTo>
                <a:cubicBezTo>
                  <a:pt x="7415093" y="1441032"/>
                  <a:pt x="7424384" y="1450251"/>
                  <a:pt x="7424384" y="1461622"/>
                </a:cubicBezTo>
                <a:cubicBezTo>
                  <a:pt x="7424384" y="1472994"/>
                  <a:pt x="7415093" y="1482213"/>
                  <a:pt x="7403632" y="1482213"/>
                </a:cubicBezTo>
                <a:cubicBezTo>
                  <a:pt x="7392162" y="1482213"/>
                  <a:pt x="7382871" y="1472994"/>
                  <a:pt x="7382871" y="1461622"/>
                </a:cubicBezTo>
                <a:cubicBezTo>
                  <a:pt x="7382871" y="1450251"/>
                  <a:pt x="7392162" y="1441032"/>
                  <a:pt x="7403632" y="1441032"/>
                </a:cubicBezTo>
                <a:close/>
                <a:moveTo>
                  <a:pt x="7340847" y="1441032"/>
                </a:moveTo>
                <a:cubicBezTo>
                  <a:pt x="7352308" y="1441032"/>
                  <a:pt x="7361599" y="1450251"/>
                  <a:pt x="7361599" y="1461622"/>
                </a:cubicBezTo>
                <a:cubicBezTo>
                  <a:pt x="7361599" y="1472994"/>
                  <a:pt x="7352308" y="1482213"/>
                  <a:pt x="7340847" y="1482213"/>
                </a:cubicBezTo>
                <a:cubicBezTo>
                  <a:pt x="7329377" y="1482213"/>
                  <a:pt x="7320086" y="1472994"/>
                  <a:pt x="7320086" y="1461622"/>
                </a:cubicBezTo>
                <a:cubicBezTo>
                  <a:pt x="7320086" y="1450251"/>
                  <a:pt x="7329377" y="1441032"/>
                  <a:pt x="7340847" y="1441032"/>
                </a:cubicBezTo>
                <a:close/>
                <a:moveTo>
                  <a:pt x="7277120" y="1441032"/>
                </a:moveTo>
                <a:cubicBezTo>
                  <a:pt x="7288581" y="1441032"/>
                  <a:pt x="7297872" y="1450251"/>
                  <a:pt x="7297872" y="1461622"/>
                </a:cubicBezTo>
                <a:cubicBezTo>
                  <a:pt x="7297872" y="1472994"/>
                  <a:pt x="7288581" y="1482213"/>
                  <a:pt x="7277120" y="1482213"/>
                </a:cubicBezTo>
                <a:cubicBezTo>
                  <a:pt x="7265650" y="1482213"/>
                  <a:pt x="7256359" y="1472994"/>
                  <a:pt x="7256359" y="1461622"/>
                </a:cubicBezTo>
                <a:cubicBezTo>
                  <a:pt x="7256359" y="1450251"/>
                  <a:pt x="7265650" y="1441032"/>
                  <a:pt x="7277120" y="1441032"/>
                </a:cubicBezTo>
                <a:close/>
                <a:moveTo>
                  <a:pt x="7214255" y="1441032"/>
                </a:moveTo>
                <a:cubicBezTo>
                  <a:pt x="7225716" y="1441032"/>
                  <a:pt x="7235007" y="1450251"/>
                  <a:pt x="7235007" y="1461622"/>
                </a:cubicBezTo>
                <a:cubicBezTo>
                  <a:pt x="7235007" y="1472994"/>
                  <a:pt x="7225716" y="1482213"/>
                  <a:pt x="7214255" y="1482213"/>
                </a:cubicBezTo>
                <a:cubicBezTo>
                  <a:pt x="7202785" y="1482213"/>
                  <a:pt x="7193494" y="1472994"/>
                  <a:pt x="7193494" y="1461622"/>
                </a:cubicBezTo>
                <a:cubicBezTo>
                  <a:pt x="7193494" y="1450251"/>
                  <a:pt x="7202785" y="1441032"/>
                  <a:pt x="7214255" y="1441032"/>
                </a:cubicBezTo>
                <a:close/>
                <a:moveTo>
                  <a:pt x="7151129" y="1441032"/>
                </a:moveTo>
                <a:cubicBezTo>
                  <a:pt x="7162590" y="1441032"/>
                  <a:pt x="7171881" y="1450251"/>
                  <a:pt x="7171881" y="1461622"/>
                </a:cubicBezTo>
                <a:cubicBezTo>
                  <a:pt x="7171881" y="1472994"/>
                  <a:pt x="7162590" y="1482213"/>
                  <a:pt x="7151129" y="1482213"/>
                </a:cubicBezTo>
                <a:cubicBezTo>
                  <a:pt x="7139659" y="1482213"/>
                  <a:pt x="7130368" y="1472994"/>
                  <a:pt x="7130368" y="1461622"/>
                </a:cubicBezTo>
                <a:cubicBezTo>
                  <a:pt x="7130368" y="1450251"/>
                  <a:pt x="7139659" y="1441032"/>
                  <a:pt x="7151129" y="1441032"/>
                </a:cubicBezTo>
                <a:close/>
                <a:moveTo>
                  <a:pt x="7088254" y="1441032"/>
                </a:moveTo>
                <a:cubicBezTo>
                  <a:pt x="7099715" y="1441032"/>
                  <a:pt x="7109006" y="1450251"/>
                  <a:pt x="7109006" y="1461622"/>
                </a:cubicBezTo>
                <a:cubicBezTo>
                  <a:pt x="7109006" y="1472994"/>
                  <a:pt x="7099715" y="1482213"/>
                  <a:pt x="7088254" y="1482213"/>
                </a:cubicBezTo>
                <a:cubicBezTo>
                  <a:pt x="7076784" y="1482213"/>
                  <a:pt x="7067493" y="1472994"/>
                  <a:pt x="7067493" y="1461622"/>
                </a:cubicBezTo>
                <a:cubicBezTo>
                  <a:pt x="7067493" y="1450251"/>
                  <a:pt x="7076784" y="1441032"/>
                  <a:pt x="7088254" y="1441032"/>
                </a:cubicBezTo>
                <a:close/>
                <a:moveTo>
                  <a:pt x="7024537" y="1441032"/>
                </a:moveTo>
                <a:cubicBezTo>
                  <a:pt x="7035998" y="1441032"/>
                  <a:pt x="7045289" y="1450251"/>
                  <a:pt x="7045289" y="1461622"/>
                </a:cubicBezTo>
                <a:cubicBezTo>
                  <a:pt x="7045289" y="1472994"/>
                  <a:pt x="7035998" y="1482213"/>
                  <a:pt x="7024537" y="1482213"/>
                </a:cubicBezTo>
                <a:cubicBezTo>
                  <a:pt x="7013067" y="1482213"/>
                  <a:pt x="7003776" y="1472994"/>
                  <a:pt x="7003776" y="1461622"/>
                </a:cubicBezTo>
                <a:cubicBezTo>
                  <a:pt x="7003776" y="1450251"/>
                  <a:pt x="7013067" y="1441032"/>
                  <a:pt x="7024537" y="1441032"/>
                </a:cubicBezTo>
                <a:close/>
                <a:moveTo>
                  <a:pt x="6961662" y="1441032"/>
                </a:moveTo>
                <a:cubicBezTo>
                  <a:pt x="6973123" y="1441032"/>
                  <a:pt x="6982414" y="1450251"/>
                  <a:pt x="6982414" y="1461622"/>
                </a:cubicBezTo>
                <a:cubicBezTo>
                  <a:pt x="6982414" y="1472994"/>
                  <a:pt x="6973123" y="1482213"/>
                  <a:pt x="6961662" y="1482213"/>
                </a:cubicBezTo>
                <a:cubicBezTo>
                  <a:pt x="6950192" y="1482213"/>
                  <a:pt x="6940901" y="1472994"/>
                  <a:pt x="6940901" y="1461622"/>
                </a:cubicBezTo>
                <a:cubicBezTo>
                  <a:pt x="6940901" y="1450251"/>
                  <a:pt x="6950192" y="1441032"/>
                  <a:pt x="6961662" y="1441032"/>
                </a:cubicBezTo>
                <a:close/>
                <a:moveTo>
                  <a:pt x="6898456" y="1441032"/>
                </a:moveTo>
                <a:cubicBezTo>
                  <a:pt x="6909917" y="1441032"/>
                  <a:pt x="6919208" y="1450251"/>
                  <a:pt x="6919208" y="1461622"/>
                </a:cubicBezTo>
                <a:cubicBezTo>
                  <a:pt x="6919208" y="1472994"/>
                  <a:pt x="6909917" y="1482213"/>
                  <a:pt x="6898456" y="1482213"/>
                </a:cubicBezTo>
                <a:cubicBezTo>
                  <a:pt x="6886986" y="1482213"/>
                  <a:pt x="6877695" y="1472994"/>
                  <a:pt x="6877695" y="1461622"/>
                </a:cubicBezTo>
                <a:cubicBezTo>
                  <a:pt x="6877695" y="1450251"/>
                  <a:pt x="6886986" y="1441032"/>
                  <a:pt x="6898456" y="1441032"/>
                </a:cubicBezTo>
                <a:close/>
                <a:moveTo>
                  <a:pt x="6835671" y="1441032"/>
                </a:moveTo>
                <a:cubicBezTo>
                  <a:pt x="6847132" y="1441032"/>
                  <a:pt x="6856423" y="1450251"/>
                  <a:pt x="6856423" y="1461622"/>
                </a:cubicBezTo>
                <a:cubicBezTo>
                  <a:pt x="6856423" y="1472994"/>
                  <a:pt x="6847132" y="1482213"/>
                  <a:pt x="6835671" y="1482213"/>
                </a:cubicBezTo>
                <a:cubicBezTo>
                  <a:pt x="6824201" y="1482213"/>
                  <a:pt x="6814910" y="1472994"/>
                  <a:pt x="6814910" y="1461622"/>
                </a:cubicBezTo>
                <a:cubicBezTo>
                  <a:pt x="6814910" y="1450251"/>
                  <a:pt x="6824201" y="1441032"/>
                  <a:pt x="6835671" y="1441032"/>
                </a:cubicBezTo>
                <a:close/>
                <a:moveTo>
                  <a:pt x="6771944" y="1441032"/>
                </a:moveTo>
                <a:cubicBezTo>
                  <a:pt x="6783405" y="1441032"/>
                  <a:pt x="6792696" y="1450251"/>
                  <a:pt x="6792696" y="1461622"/>
                </a:cubicBezTo>
                <a:cubicBezTo>
                  <a:pt x="6792696" y="1472994"/>
                  <a:pt x="6783405" y="1482213"/>
                  <a:pt x="6771944" y="1482213"/>
                </a:cubicBezTo>
                <a:cubicBezTo>
                  <a:pt x="6760474" y="1482213"/>
                  <a:pt x="6751183" y="1472994"/>
                  <a:pt x="6751183" y="1461622"/>
                </a:cubicBezTo>
                <a:cubicBezTo>
                  <a:pt x="6751183" y="1450251"/>
                  <a:pt x="6760474" y="1441032"/>
                  <a:pt x="6771944" y="1441032"/>
                </a:cubicBezTo>
                <a:close/>
                <a:moveTo>
                  <a:pt x="6709078" y="1441032"/>
                </a:moveTo>
                <a:cubicBezTo>
                  <a:pt x="6720539" y="1441032"/>
                  <a:pt x="6729830" y="1450251"/>
                  <a:pt x="6729830" y="1461622"/>
                </a:cubicBezTo>
                <a:cubicBezTo>
                  <a:pt x="6729830" y="1472994"/>
                  <a:pt x="6720539" y="1482213"/>
                  <a:pt x="6709078" y="1482213"/>
                </a:cubicBezTo>
                <a:cubicBezTo>
                  <a:pt x="6697608" y="1482213"/>
                  <a:pt x="6688317" y="1472994"/>
                  <a:pt x="6688317" y="1461622"/>
                </a:cubicBezTo>
                <a:cubicBezTo>
                  <a:pt x="6688317" y="1450251"/>
                  <a:pt x="6697608" y="1441032"/>
                  <a:pt x="6709078" y="1441032"/>
                </a:cubicBezTo>
                <a:close/>
                <a:moveTo>
                  <a:pt x="6645952" y="1441032"/>
                </a:moveTo>
                <a:cubicBezTo>
                  <a:pt x="6657413" y="1441032"/>
                  <a:pt x="6666704" y="1450251"/>
                  <a:pt x="6666704" y="1461622"/>
                </a:cubicBezTo>
                <a:cubicBezTo>
                  <a:pt x="6666704" y="1472994"/>
                  <a:pt x="6657413" y="1482213"/>
                  <a:pt x="6645952" y="1482213"/>
                </a:cubicBezTo>
                <a:cubicBezTo>
                  <a:pt x="6634482" y="1482213"/>
                  <a:pt x="6625191" y="1472994"/>
                  <a:pt x="6625191" y="1461622"/>
                </a:cubicBezTo>
                <a:cubicBezTo>
                  <a:pt x="6625191" y="1450251"/>
                  <a:pt x="6634482" y="1441032"/>
                  <a:pt x="6645952" y="1441032"/>
                </a:cubicBezTo>
                <a:close/>
                <a:moveTo>
                  <a:pt x="6583167" y="1441032"/>
                </a:moveTo>
                <a:cubicBezTo>
                  <a:pt x="6594628" y="1441032"/>
                  <a:pt x="6603919" y="1450251"/>
                  <a:pt x="6603919" y="1461622"/>
                </a:cubicBezTo>
                <a:cubicBezTo>
                  <a:pt x="6603919" y="1472994"/>
                  <a:pt x="6594628" y="1482213"/>
                  <a:pt x="6583167" y="1482213"/>
                </a:cubicBezTo>
                <a:cubicBezTo>
                  <a:pt x="6571697" y="1482213"/>
                  <a:pt x="6562406" y="1472994"/>
                  <a:pt x="6562406" y="1461622"/>
                </a:cubicBezTo>
                <a:cubicBezTo>
                  <a:pt x="6562406" y="1450251"/>
                  <a:pt x="6571697" y="1441032"/>
                  <a:pt x="6583167" y="1441032"/>
                </a:cubicBezTo>
                <a:close/>
                <a:moveTo>
                  <a:pt x="6519441" y="1441032"/>
                </a:moveTo>
                <a:cubicBezTo>
                  <a:pt x="6530902" y="1441032"/>
                  <a:pt x="6540193" y="1450251"/>
                  <a:pt x="6540193" y="1461622"/>
                </a:cubicBezTo>
                <a:cubicBezTo>
                  <a:pt x="6540193" y="1472994"/>
                  <a:pt x="6530902" y="1482213"/>
                  <a:pt x="6519441" y="1482213"/>
                </a:cubicBezTo>
                <a:cubicBezTo>
                  <a:pt x="6507971" y="1482213"/>
                  <a:pt x="6498680" y="1472994"/>
                  <a:pt x="6498680" y="1461622"/>
                </a:cubicBezTo>
                <a:cubicBezTo>
                  <a:pt x="6498680" y="1450251"/>
                  <a:pt x="6507971" y="1441032"/>
                  <a:pt x="6519441" y="1441032"/>
                </a:cubicBezTo>
                <a:close/>
                <a:moveTo>
                  <a:pt x="6456485" y="1441032"/>
                </a:moveTo>
                <a:cubicBezTo>
                  <a:pt x="6467946" y="1441032"/>
                  <a:pt x="6477237" y="1450251"/>
                  <a:pt x="6477237" y="1461622"/>
                </a:cubicBezTo>
                <a:cubicBezTo>
                  <a:pt x="6477237" y="1472994"/>
                  <a:pt x="6467946" y="1482213"/>
                  <a:pt x="6456485" y="1482213"/>
                </a:cubicBezTo>
                <a:cubicBezTo>
                  <a:pt x="6445015" y="1482213"/>
                  <a:pt x="6435724" y="1472994"/>
                  <a:pt x="6435724" y="1461622"/>
                </a:cubicBezTo>
                <a:cubicBezTo>
                  <a:pt x="6435724" y="1450251"/>
                  <a:pt x="6445015" y="1441032"/>
                  <a:pt x="6456485" y="1441032"/>
                </a:cubicBezTo>
                <a:close/>
                <a:moveTo>
                  <a:pt x="6393109" y="1441032"/>
                </a:moveTo>
                <a:cubicBezTo>
                  <a:pt x="6404570" y="1441032"/>
                  <a:pt x="6413861" y="1450251"/>
                  <a:pt x="6413861" y="1461622"/>
                </a:cubicBezTo>
                <a:cubicBezTo>
                  <a:pt x="6413861" y="1472994"/>
                  <a:pt x="6404570" y="1482213"/>
                  <a:pt x="6393109" y="1482213"/>
                </a:cubicBezTo>
                <a:cubicBezTo>
                  <a:pt x="6381639" y="1482213"/>
                  <a:pt x="6372348" y="1472994"/>
                  <a:pt x="6372348" y="1461622"/>
                </a:cubicBezTo>
                <a:cubicBezTo>
                  <a:pt x="6372348" y="1450251"/>
                  <a:pt x="6381639" y="1441032"/>
                  <a:pt x="6393109" y="1441032"/>
                </a:cubicBezTo>
                <a:close/>
                <a:moveTo>
                  <a:pt x="6330234" y="1441032"/>
                </a:moveTo>
                <a:cubicBezTo>
                  <a:pt x="6341695" y="1441032"/>
                  <a:pt x="6350986" y="1450251"/>
                  <a:pt x="6350986" y="1461622"/>
                </a:cubicBezTo>
                <a:cubicBezTo>
                  <a:pt x="6350986" y="1472994"/>
                  <a:pt x="6341695" y="1482213"/>
                  <a:pt x="6330234" y="1482213"/>
                </a:cubicBezTo>
                <a:cubicBezTo>
                  <a:pt x="6318764" y="1482213"/>
                  <a:pt x="6309473" y="1472994"/>
                  <a:pt x="6309473" y="1461622"/>
                </a:cubicBezTo>
                <a:cubicBezTo>
                  <a:pt x="6309473" y="1450251"/>
                  <a:pt x="6318764" y="1441032"/>
                  <a:pt x="6330234" y="1441032"/>
                </a:cubicBezTo>
                <a:close/>
                <a:moveTo>
                  <a:pt x="6266597" y="1441032"/>
                </a:moveTo>
                <a:cubicBezTo>
                  <a:pt x="6278058" y="1441032"/>
                  <a:pt x="6287349" y="1450251"/>
                  <a:pt x="6287349" y="1461622"/>
                </a:cubicBezTo>
                <a:cubicBezTo>
                  <a:pt x="6287349" y="1472994"/>
                  <a:pt x="6278058" y="1482213"/>
                  <a:pt x="6266597" y="1482213"/>
                </a:cubicBezTo>
                <a:cubicBezTo>
                  <a:pt x="6255127" y="1482213"/>
                  <a:pt x="6245836" y="1472994"/>
                  <a:pt x="6245836" y="1461622"/>
                </a:cubicBezTo>
                <a:cubicBezTo>
                  <a:pt x="6245836" y="1450251"/>
                  <a:pt x="6255127" y="1441032"/>
                  <a:pt x="6266597" y="1441032"/>
                </a:cubicBezTo>
                <a:close/>
                <a:moveTo>
                  <a:pt x="6203642" y="1441032"/>
                </a:moveTo>
                <a:cubicBezTo>
                  <a:pt x="6215103" y="1441032"/>
                  <a:pt x="6224394" y="1450251"/>
                  <a:pt x="6224394" y="1461622"/>
                </a:cubicBezTo>
                <a:cubicBezTo>
                  <a:pt x="6224394" y="1472994"/>
                  <a:pt x="6215103" y="1482213"/>
                  <a:pt x="6203642" y="1482213"/>
                </a:cubicBezTo>
                <a:cubicBezTo>
                  <a:pt x="6192172" y="1482213"/>
                  <a:pt x="6182881" y="1472994"/>
                  <a:pt x="6182881" y="1461622"/>
                </a:cubicBezTo>
                <a:cubicBezTo>
                  <a:pt x="6182881" y="1450251"/>
                  <a:pt x="6192172" y="1441032"/>
                  <a:pt x="6203642" y="1441032"/>
                </a:cubicBezTo>
                <a:close/>
                <a:moveTo>
                  <a:pt x="6140516" y="1441032"/>
                </a:moveTo>
                <a:cubicBezTo>
                  <a:pt x="6151977" y="1441032"/>
                  <a:pt x="6161268" y="1450251"/>
                  <a:pt x="6161268" y="1461622"/>
                </a:cubicBezTo>
                <a:cubicBezTo>
                  <a:pt x="6161268" y="1472994"/>
                  <a:pt x="6151977" y="1482213"/>
                  <a:pt x="6140516" y="1482213"/>
                </a:cubicBezTo>
                <a:cubicBezTo>
                  <a:pt x="6129046" y="1482213"/>
                  <a:pt x="6119755" y="1472994"/>
                  <a:pt x="6119755" y="1461622"/>
                </a:cubicBezTo>
                <a:cubicBezTo>
                  <a:pt x="6119755" y="1450251"/>
                  <a:pt x="6129046" y="1441032"/>
                  <a:pt x="6140516" y="1441032"/>
                </a:cubicBezTo>
                <a:close/>
                <a:moveTo>
                  <a:pt x="6077650" y="1441032"/>
                </a:moveTo>
                <a:cubicBezTo>
                  <a:pt x="6089111" y="1441032"/>
                  <a:pt x="6098402" y="1450251"/>
                  <a:pt x="6098402" y="1461622"/>
                </a:cubicBezTo>
                <a:cubicBezTo>
                  <a:pt x="6098402" y="1472994"/>
                  <a:pt x="6089111" y="1482213"/>
                  <a:pt x="6077650" y="1482213"/>
                </a:cubicBezTo>
                <a:cubicBezTo>
                  <a:pt x="6066180" y="1482213"/>
                  <a:pt x="6056889" y="1472994"/>
                  <a:pt x="6056889" y="1461622"/>
                </a:cubicBezTo>
                <a:cubicBezTo>
                  <a:pt x="6056889" y="1450251"/>
                  <a:pt x="6066180" y="1441032"/>
                  <a:pt x="6077650" y="1441032"/>
                </a:cubicBezTo>
                <a:close/>
                <a:moveTo>
                  <a:pt x="6014013" y="1441032"/>
                </a:moveTo>
                <a:cubicBezTo>
                  <a:pt x="6025474" y="1441032"/>
                  <a:pt x="6034765" y="1450251"/>
                  <a:pt x="6034765" y="1461622"/>
                </a:cubicBezTo>
                <a:cubicBezTo>
                  <a:pt x="6034765" y="1472994"/>
                  <a:pt x="6025474" y="1482213"/>
                  <a:pt x="6014013" y="1482213"/>
                </a:cubicBezTo>
                <a:cubicBezTo>
                  <a:pt x="6002543" y="1482213"/>
                  <a:pt x="5993252" y="1472994"/>
                  <a:pt x="5993252" y="1461622"/>
                </a:cubicBezTo>
                <a:cubicBezTo>
                  <a:pt x="5993252" y="1450251"/>
                  <a:pt x="6002543" y="1441032"/>
                  <a:pt x="6014013" y="1441032"/>
                </a:cubicBezTo>
                <a:close/>
                <a:moveTo>
                  <a:pt x="5951058" y="1441032"/>
                </a:moveTo>
                <a:cubicBezTo>
                  <a:pt x="5962519" y="1441032"/>
                  <a:pt x="5971810" y="1450251"/>
                  <a:pt x="5971810" y="1461622"/>
                </a:cubicBezTo>
                <a:cubicBezTo>
                  <a:pt x="5971810" y="1472994"/>
                  <a:pt x="5962519" y="1482213"/>
                  <a:pt x="5951058" y="1482213"/>
                </a:cubicBezTo>
                <a:cubicBezTo>
                  <a:pt x="5939588" y="1482213"/>
                  <a:pt x="5930297" y="1472994"/>
                  <a:pt x="5930297" y="1461622"/>
                </a:cubicBezTo>
                <a:cubicBezTo>
                  <a:pt x="5930297" y="1450251"/>
                  <a:pt x="5939588" y="1441032"/>
                  <a:pt x="5951058" y="1441032"/>
                </a:cubicBezTo>
                <a:close/>
                <a:moveTo>
                  <a:pt x="5887932" y="1441032"/>
                </a:moveTo>
                <a:cubicBezTo>
                  <a:pt x="5899393" y="1441032"/>
                  <a:pt x="5908684" y="1450251"/>
                  <a:pt x="5908684" y="1461622"/>
                </a:cubicBezTo>
                <a:cubicBezTo>
                  <a:pt x="5908684" y="1472994"/>
                  <a:pt x="5899393" y="1482213"/>
                  <a:pt x="5887932" y="1482213"/>
                </a:cubicBezTo>
                <a:cubicBezTo>
                  <a:pt x="5876462" y="1482213"/>
                  <a:pt x="5867171" y="1472994"/>
                  <a:pt x="5867171" y="1461622"/>
                </a:cubicBezTo>
                <a:cubicBezTo>
                  <a:pt x="5867171" y="1450251"/>
                  <a:pt x="5876462" y="1441032"/>
                  <a:pt x="5887932" y="1441032"/>
                </a:cubicBezTo>
                <a:close/>
                <a:moveTo>
                  <a:pt x="5825066" y="1441032"/>
                </a:moveTo>
                <a:cubicBezTo>
                  <a:pt x="5836527" y="1441032"/>
                  <a:pt x="5845818" y="1450251"/>
                  <a:pt x="5845818" y="1461622"/>
                </a:cubicBezTo>
                <a:cubicBezTo>
                  <a:pt x="5845818" y="1472994"/>
                  <a:pt x="5836527" y="1482213"/>
                  <a:pt x="5825066" y="1482213"/>
                </a:cubicBezTo>
                <a:cubicBezTo>
                  <a:pt x="5813596" y="1482213"/>
                  <a:pt x="5804305" y="1472994"/>
                  <a:pt x="5804305" y="1461622"/>
                </a:cubicBezTo>
                <a:cubicBezTo>
                  <a:pt x="5804305" y="1450251"/>
                  <a:pt x="5813596" y="1441032"/>
                  <a:pt x="5825066" y="1441032"/>
                </a:cubicBezTo>
                <a:close/>
                <a:moveTo>
                  <a:pt x="5761340" y="1441032"/>
                </a:moveTo>
                <a:cubicBezTo>
                  <a:pt x="5772801" y="1441032"/>
                  <a:pt x="5782092" y="1450251"/>
                  <a:pt x="5782092" y="1461622"/>
                </a:cubicBezTo>
                <a:cubicBezTo>
                  <a:pt x="5782092" y="1472994"/>
                  <a:pt x="5772801" y="1482213"/>
                  <a:pt x="5761340" y="1482213"/>
                </a:cubicBezTo>
                <a:cubicBezTo>
                  <a:pt x="5749870" y="1482213"/>
                  <a:pt x="5740579" y="1472994"/>
                  <a:pt x="5740579" y="1461622"/>
                </a:cubicBezTo>
                <a:cubicBezTo>
                  <a:pt x="5740579" y="1450251"/>
                  <a:pt x="5749870" y="1441032"/>
                  <a:pt x="5761340" y="1441032"/>
                </a:cubicBezTo>
                <a:close/>
                <a:moveTo>
                  <a:pt x="5698474" y="1441032"/>
                </a:moveTo>
                <a:cubicBezTo>
                  <a:pt x="5709935" y="1441032"/>
                  <a:pt x="5719226" y="1450251"/>
                  <a:pt x="5719226" y="1461622"/>
                </a:cubicBezTo>
                <a:cubicBezTo>
                  <a:pt x="5719226" y="1472994"/>
                  <a:pt x="5709935" y="1482213"/>
                  <a:pt x="5698474" y="1482213"/>
                </a:cubicBezTo>
                <a:cubicBezTo>
                  <a:pt x="5687004" y="1482213"/>
                  <a:pt x="5677713" y="1472994"/>
                  <a:pt x="5677713" y="1461622"/>
                </a:cubicBezTo>
                <a:cubicBezTo>
                  <a:pt x="5677713" y="1450251"/>
                  <a:pt x="5687004" y="1441032"/>
                  <a:pt x="5698474" y="1441032"/>
                </a:cubicBezTo>
                <a:close/>
                <a:moveTo>
                  <a:pt x="5635348" y="1441032"/>
                </a:moveTo>
                <a:cubicBezTo>
                  <a:pt x="5646809" y="1441032"/>
                  <a:pt x="5656100" y="1450251"/>
                  <a:pt x="5656100" y="1461622"/>
                </a:cubicBezTo>
                <a:cubicBezTo>
                  <a:pt x="5656100" y="1472994"/>
                  <a:pt x="5646809" y="1482213"/>
                  <a:pt x="5635348" y="1482213"/>
                </a:cubicBezTo>
                <a:cubicBezTo>
                  <a:pt x="5623878" y="1482213"/>
                  <a:pt x="5614587" y="1472994"/>
                  <a:pt x="5614587" y="1461622"/>
                </a:cubicBezTo>
                <a:cubicBezTo>
                  <a:pt x="5614587" y="1450251"/>
                  <a:pt x="5623878" y="1441032"/>
                  <a:pt x="5635348" y="1441032"/>
                </a:cubicBezTo>
                <a:close/>
                <a:moveTo>
                  <a:pt x="5572563" y="1441032"/>
                </a:moveTo>
                <a:cubicBezTo>
                  <a:pt x="5584024" y="1441032"/>
                  <a:pt x="5593315" y="1450251"/>
                  <a:pt x="5593315" y="1461622"/>
                </a:cubicBezTo>
                <a:cubicBezTo>
                  <a:pt x="5593315" y="1472994"/>
                  <a:pt x="5584024" y="1482213"/>
                  <a:pt x="5572563" y="1482213"/>
                </a:cubicBezTo>
                <a:cubicBezTo>
                  <a:pt x="5561093" y="1482213"/>
                  <a:pt x="5551802" y="1472994"/>
                  <a:pt x="5551802" y="1461622"/>
                </a:cubicBezTo>
                <a:cubicBezTo>
                  <a:pt x="5551802" y="1450251"/>
                  <a:pt x="5561093" y="1441032"/>
                  <a:pt x="5572563" y="1441032"/>
                </a:cubicBezTo>
                <a:close/>
                <a:moveTo>
                  <a:pt x="5508837" y="1441032"/>
                </a:moveTo>
                <a:cubicBezTo>
                  <a:pt x="5520298" y="1441032"/>
                  <a:pt x="5529589" y="1450251"/>
                  <a:pt x="5529589" y="1461622"/>
                </a:cubicBezTo>
                <a:cubicBezTo>
                  <a:pt x="5529589" y="1472994"/>
                  <a:pt x="5520298" y="1482213"/>
                  <a:pt x="5508837" y="1482213"/>
                </a:cubicBezTo>
                <a:cubicBezTo>
                  <a:pt x="5497367" y="1482213"/>
                  <a:pt x="5488076" y="1472994"/>
                  <a:pt x="5488076" y="1461622"/>
                </a:cubicBezTo>
                <a:cubicBezTo>
                  <a:pt x="5488076" y="1450251"/>
                  <a:pt x="5497367" y="1441032"/>
                  <a:pt x="5508837" y="1441032"/>
                </a:cubicBezTo>
                <a:close/>
                <a:moveTo>
                  <a:pt x="5445881" y="1441032"/>
                </a:moveTo>
                <a:cubicBezTo>
                  <a:pt x="5457342" y="1441032"/>
                  <a:pt x="5466633" y="1450251"/>
                  <a:pt x="5466633" y="1461622"/>
                </a:cubicBezTo>
                <a:cubicBezTo>
                  <a:pt x="5466633" y="1472994"/>
                  <a:pt x="5457342" y="1482213"/>
                  <a:pt x="5445881" y="1482213"/>
                </a:cubicBezTo>
                <a:cubicBezTo>
                  <a:pt x="5434411" y="1482213"/>
                  <a:pt x="5425120" y="1472994"/>
                  <a:pt x="5425120" y="1461622"/>
                </a:cubicBezTo>
                <a:cubicBezTo>
                  <a:pt x="5425120" y="1450251"/>
                  <a:pt x="5434411" y="1441032"/>
                  <a:pt x="5445881" y="1441032"/>
                </a:cubicBezTo>
                <a:close/>
                <a:moveTo>
                  <a:pt x="5382504" y="1441032"/>
                </a:moveTo>
                <a:cubicBezTo>
                  <a:pt x="5393965" y="1441032"/>
                  <a:pt x="5403256" y="1450251"/>
                  <a:pt x="5403256" y="1461622"/>
                </a:cubicBezTo>
                <a:cubicBezTo>
                  <a:pt x="5403256" y="1472994"/>
                  <a:pt x="5393965" y="1482213"/>
                  <a:pt x="5382504" y="1482213"/>
                </a:cubicBezTo>
                <a:cubicBezTo>
                  <a:pt x="5371034" y="1482213"/>
                  <a:pt x="5361743" y="1472994"/>
                  <a:pt x="5361743" y="1461622"/>
                </a:cubicBezTo>
                <a:cubicBezTo>
                  <a:pt x="5361743" y="1450251"/>
                  <a:pt x="5371034" y="1441032"/>
                  <a:pt x="5382504" y="1441032"/>
                </a:cubicBezTo>
                <a:close/>
                <a:moveTo>
                  <a:pt x="5319719" y="1441032"/>
                </a:moveTo>
                <a:cubicBezTo>
                  <a:pt x="5331180" y="1441032"/>
                  <a:pt x="5340471" y="1450251"/>
                  <a:pt x="5340471" y="1461622"/>
                </a:cubicBezTo>
                <a:cubicBezTo>
                  <a:pt x="5340471" y="1472994"/>
                  <a:pt x="5331180" y="1482213"/>
                  <a:pt x="5319719" y="1482213"/>
                </a:cubicBezTo>
                <a:cubicBezTo>
                  <a:pt x="5308249" y="1482213"/>
                  <a:pt x="5298958" y="1472994"/>
                  <a:pt x="5298958" y="1461622"/>
                </a:cubicBezTo>
                <a:cubicBezTo>
                  <a:pt x="5298958" y="1450251"/>
                  <a:pt x="5308249" y="1441032"/>
                  <a:pt x="5319719" y="1441032"/>
                </a:cubicBezTo>
                <a:close/>
                <a:moveTo>
                  <a:pt x="5255993" y="1441032"/>
                </a:moveTo>
                <a:cubicBezTo>
                  <a:pt x="5267454" y="1441032"/>
                  <a:pt x="5276745" y="1450251"/>
                  <a:pt x="5276745" y="1461622"/>
                </a:cubicBezTo>
                <a:cubicBezTo>
                  <a:pt x="5276745" y="1472994"/>
                  <a:pt x="5267454" y="1482213"/>
                  <a:pt x="5255993" y="1482213"/>
                </a:cubicBezTo>
                <a:cubicBezTo>
                  <a:pt x="5244523" y="1482213"/>
                  <a:pt x="5235232" y="1472994"/>
                  <a:pt x="5235232" y="1461622"/>
                </a:cubicBezTo>
                <a:cubicBezTo>
                  <a:pt x="5235232" y="1450251"/>
                  <a:pt x="5244523" y="1441032"/>
                  <a:pt x="5255993" y="1441032"/>
                </a:cubicBezTo>
                <a:close/>
                <a:moveTo>
                  <a:pt x="5193037" y="1441032"/>
                </a:moveTo>
                <a:cubicBezTo>
                  <a:pt x="5204498" y="1441032"/>
                  <a:pt x="5213789" y="1450251"/>
                  <a:pt x="5213789" y="1461622"/>
                </a:cubicBezTo>
                <a:cubicBezTo>
                  <a:pt x="5213789" y="1472994"/>
                  <a:pt x="5204498" y="1482213"/>
                  <a:pt x="5193037" y="1482213"/>
                </a:cubicBezTo>
                <a:cubicBezTo>
                  <a:pt x="5181567" y="1482213"/>
                  <a:pt x="5172276" y="1472994"/>
                  <a:pt x="5172276" y="1461622"/>
                </a:cubicBezTo>
                <a:cubicBezTo>
                  <a:pt x="5172276" y="1450251"/>
                  <a:pt x="5181567" y="1441032"/>
                  <a:pt x="5193037" y="1441032"/>
                </a:cubicBezTo>
                <a:close/>
                <a:moveTo>
                  <a:pt x="5067127" y="1441032"/>
                </a:moveTo>
                <a:cubicBezTo>
                  <a:pt x="5078588" y="1441032"/>
                  <a:pt x="5087879" y="1450251"/>
                  <a:pt x="5087879" y="1461622"/>
                </a:cubicBezTo>
                <a:cubicBezTo>
                  <a:pt x="5087879" y="1472994"/>
                  <a:pt x="5078588" y="1482213"/>
                  <a:pt x="5067127" y="1482213"/>
                </a:cubicBezTo>
                <a:cubicBezTo>
                  <a:pt x="5055657" y="1482213"/>
                  <a:pt x="5046366" y="1472994"/>
                  <a:pt x="5046366" y="1461622"/>
                </a:cubicBezTo>
                <a:cubicBezTo>
                  <a:pt x="5046366" y="1450251"/>
                  <a:pt x="5055657" y="1441032"/>
                  <a:pt x="5067127" y="1441032"/>
                </a:cubicBezTo>
                <a:close/>
                <a:moveTo>
                  <a:pt x="5003409" y="1441032"/>
                </a:moveTo>
                <a:cubicBezTo>
                  <a:pt x="5014870" y="1441032"/>
                  <a:pt x="5024161" y="1450251"/>
                  <a:pt x="5024161" y="1461622"/>
                </a:cubicBezTo>
                <a:cubicBezTo>
                  <a:pt x="5024161" y="1472994"/>
                  <a:pt x="5014870" y="1482213"/>
                  <a:pt x="5003409" y="1482213"/>
                </a:cubicBezTo>
                <a:cubicBezTo>
                  <a:pt x="4991939" y="1482213"/>
                  <a:pt x="4982648" y="1472994"/>
                  <a:pt x="4982648" y="1461622"/>
                </a:cubicBezTo>
                <a:cubicBezTo>
                  <a:pt x="4982648" y="1450251"/>
                  <a:pt x="4991939" y="1441032"/>
                  <a:pt x="5003409" y="1441032"/>
                </a:cubicBezTo>
                <a:close/>
                <a:moveTo>
                  <a:pt x="4498143" y="1441032"/>
                </a:moveTo>
                <a:cubicBezTo>
                  <a:pt x="4509604" y="1441032"/>
                  <a:pt x="4518895" y="1450251"/>
                  <a:pt x="4518895" y="1461622"/>
                </a:cubicBezTo>
                <a:cubicBezTo>
                  <a:pt x="4518895" y="1472994"/>
                  <a:pt x="4509604" y="1482213"/>
                  <a:pt x="4498143" y="1482213"/>
                </a:cubicBezTo>
                <a:cubicBezTo>
                  <a:pt x="4486673" y="1482213"/>
                  <a:pt x="4477382" y="1472994"/>
                  <a:pt x="4477382" y="1461622"/>
                </a:cubicBezTo>
                <a:cubicBezTo>
                  <a:pt x="4477382" y="1450251"/>
                  <a:pt x="4486673" y="1441032"/>
                  <a:pt x="4498143" y="1441032"/>
                </a:cubicBezTo>
                <a:close/>
                <a:moveTo>
                  <a:pt x="4435358" y="1441032"/>
                </a:moveTo>
                <a:cubicBezTo>
                  <a:pt x="4446819" y="1441032"/>
                  <a:pt x="4456110" y="1450251"/>
                  <a:pt x="4456110" y="1461622"/>
                </a:cubicBezTo>
                <a:cubicBezTo>
                  <a:pt x="4456110" y="1472994"/>
                  <a:pt x="4446819" y="1482213"/>
                  <a:pt x="4435358" y="1482213"/>
                </a:cubicBezTo>
                <a:cubicBezTo>
                  <a:pt x="4423888" y="1482213"/>
                  <a:pt x="4414597" y="1472994"/>
                  <a:pt x="4414597" y="1461622"/>
                </a:cubicBezTo>
                <a:cubicBezTo>
                  <a:pt x="4414597" y="1450251"/>
                  <a:pt x="4423888" y="1441032"/>
                  <a:pt x="4435358" y="1441032"/>
                </a:cubicBezTo>
                <a:close/>
                <a:moveTo>
                  <a:pt x="4371891" y="1441032"/>
                </a:moveTo>
                <a:cubicBezTo>
                  <a:pt x="4383352" y="1441032"/>
                  <a:pt x="4392643" y="1450251"/>
                  <a:pt x="4392643" y="1461622"/>
                </a:cubicBezTo>
                <a:cubicBezTo>
                  <a:pt x="4392643" y="1472994"/>
                  <a:pt x="4383352" y="1482213"/>
                  <a:pt x="4371891" y="1482213"/>
                </a:cubicBezTo>
                <a:cubicBezTo>
                  <a:pt x="4360421" y="1482213"/>
                  <a:pt x="4351130" y="1472994"/>
                  <a:pt x="4351130" y="1461622"/>
                </a:cubicBezTo>
                <a:cubicBezTo>
                  <a:pt x="4351130" y="1450251"/>
                  <a:pt x="4360421" y="1441032"/>
                  <a:pt x="4371891" y="1441032"/>
                </a:cubicBezTo>
                <a:close/>
                <a:moveTo>
                  <a:pt x="4309106" y="1441032"/>
                </a:moveTo>
                <a:cubicBezTo>
                  <a:pt x="4320567" y="1441032"/>
                  <a:pt x="4329858" y="1450251"/>
                  <a:pt x="4329858" y="1461622"/>
                </a:cubicBezTo>
                <a:cubicBezTo>
                  <a:pt x="4329858" y="1472994"/>
                  <a:pt x="4320567" y="1482213"/>
                  <a:pt x="4309106" y="1482213"/>
                </a:cubicBezTo>
                <a:cubicBezTo>
                  <a:pt x="4297636" y="1482213"/>
                  <a:pt x="4288345" y="1472994"/>
                  <a:pt x="4288345" y="1461622"/>
                </a:cubicBezTo>
                <a:cubicBezTo>
                  <a:pt x="4288345" y="1450251"/>
                  <a:pt x="4297636" y="1441032"/>
                  <a:pt x="4309106" y="1441032"/>
                </a:cubicBezTo>
                <a:close/>
                <a:moveTo>
                  <a:pt x="4245389" y="1441032"/>
                </a:moveTo>
                <a:cubicBezTo>
                  <a:pt x="4256850" y="1441032"/>
                  <a:pt x="4266141" y="1450251"/>
                  <a:pt x="4266141" y="1461622"/>
                </a:cubicBezTo>
                <a:cubicBezTo>
                  <a:pt x="4266141" y="1472994"/>
                  <a:pt x="4256850" y="1482213"/>
                  <a:pt x="4245389" y="1482213"/>
                </a:cubicBezTo>
                <a:cubicBezTo>
                  <a:pt x="4233919" y="1482213"/>
                  <a:pt x="4224628" y="1472994"/>
                  <a:pt x="4224628" y="1461622"/>
                </a:cubicBezTo>
                <a:cubicBezTo>
                  <a:pt x="4224628" y="1450251"/>
                  <a:pt x="4233919" y="1441032"/>
                  <a:pt x="4245389" y="1441032"/>
                </a:cubicBezTo>
                <a:close/>
                <a:moveTo>
                  <a:pt x="4182514" y="1441032"/>
                </a:moveTo>
                <a:cubicBezTo>
                  <a:pt x="4193975" y="1441032"/>
                  <a:pt x="4203266" y="1450251"/>
                  <a:pt x="4203266" y="1461622"/>
                </a:cubicBezTo>
                <a:cubicBezTo>
                  <a:pt x="4203266" y="1472994"/>
                  <a:pt x="4193975" y="1482213"/>
                  <a:pt x="4182514" y="1482213"/>
                </a:cubicBezTo>
                <a:cubicBezTo>
                  <a:pt x="4171044" y="1482213"/>
                  <a:pt x="4161753" y="1472994"/>
                  <a:pt x="4161753" y="1461622"/>
                </a:cubicBezTo>
                <a:cubicBezTo>
                  <a:pt x="4161753" y="1450251"/>
                  <a:pt x="4171044" y="1441032"/>
                  <a:pt x="4182514" y="1441032"/>
                </a:cubicBezTo>
                <a:close/>
                <a:moveTo>
                  <a:pt x="4119388" y="1441032"/>
                </a:moveTo>
                <a:cubicBezTo>
                  <a:pt x="4130849" y="1441032"/>
                  <a:pt x="4140140" y="1450251"/>
                  <a:pt x="4140140" y="1461622"/>
                </a:cubicBezTo>
                <a:cubicBezTo>
                  <a:pt x="4140140" y="1472994"/>
                  <a:pt x="4130849" y="1482213"/>
                  <a:pt x="4119388" y="1482213"/>
                </a:cubicBezTo>
                <a:cubicBezTo>
                  <a:pt x="4107918" y="1482213"/>
                  <a:pt x="4098627" y="1472994"/>
                  <a:pt x="4098627" y="1461622"/>
                </a:cubicBezTo>
                <a:cubicBezTo>
                  <a:pt x="4098627" y="1450251"/>
                  <a:pt x="4107918" y="1441032"/>
                  <a:pt x="4119388" y="1441032"/>
                </a:cubicBezTo>
                <a:close/>
                <a:moveTo>
                  <a:pt x="4056522" y="1441032"/>
                </a:moveTo>
                <a:cubicBezTo>
                  <a:pt x="4067983" y="1441032"/>
                  <a:pt x="4077274" y="1450251"/>
                  <a:pt x="4077274" y="1461622"/>
                </a:cubicBezTo>
                <a:cubicBezTo>
                  <a:pt x="4077274" y="1472994"/>
                  <a:pt x="4067983" y="1482213"/>
                  <a:pt x="4056522" y="1482213"/>
                </a:cubicBezTo>
                <a:cubicBezTo>
                  <a:pt x="4045052" y="1482213"/>
                  <a:pt x="4035761" y="1472994"/>
                  <a:pt x="4035761" y="1461622"/>
                </a:cubicBezTo>
                <a:cubicBezTo>
                  <a:pt x="4035761" y="1450251"/>
                  <a:pt x="4045052" y="1441032"/>
                  <a:pt x="4056522" y="1441032"/>
                </a:cubicBezTo>
                <a:close/>
                <a:moveTo>
                  <a:pt x="3115367" y="1440701"/>
                </a:moveTo>
                <a:cubicBezTo>
                  <a:pt x="3126828" y="1440701"/>
                  <a:pt x="3136119" y="1449920"/>
                  <a:pt x="3136119" y="1461291"/>
                </a:cubicBezTo>
                <a:cubicBezTo>
                  <a:pt x="3136119" y="1472663"/>
                  <a:pt x="3126828" y="1481882"/>
                  <a:pt x="3115367" y="1481882"/>
                </a:cubicBezTo>
                <a:cubicBezTo>
                  <a:pt x="3103897" y="1481882"/>
                  <a:pt x="3094606" y="1472663"/>
                  <a:pt x="3094606" y="1461291"/>
                </a:cubicBezTo>
                <a:cubicBezTo>
                  <a:pt x="3094606" y="1449920"/>
                  <a:pt x="3103897" y="1440701"/>
                  <a:pt x="3115367" y="1440701"/>
                </a:cubicBezTo>
                <a:close/>
                <a:moveTo>
                  <a:pt x="3052582" y="1440701"/>
                </a:moveTo>
                <a:cubicBezTo>
                  <a:pt x="3064043" y="1440701"/>
                  <a:pt x="3073334" y="1449920"/>
                  <a:pt x="3073334" y="1461291"/>
                </a:cubicBezTo>
                <a:cubicBezTo>
                  <a:pt x="3073334" y="1472663"/>
                  <a:pt x="3064043" y="1481882"/>
                  <a:pt x="3052582" y="1481882"/>
                </a:cubicBezTo>
                <a:cubicBezTo>
                  <a:pt x="3041112" y="1481882"/>
                  <a:pt x="3031821" y="1472663"/>
                  <a:pt x="3031821" y="1461291"/>
                </a:cubicBezTo>
                <a:cubicBezTo>
                  <a:pt x="3031821" y="1449920"/>
                  <a:pt x="3041112" y="1440701"/>
                  <a:pt x="3052582" y="1440701"/>
                </a:cubicBezTo>
                <a:close/>
                <a:moveTo>
                  <a:pt x="2988855" y="1440701"/>
                </a:moveTo>
                <a:cubicBezTo>
                  <a:pt x="3000316" y="1440701"/>
                  <a:pt x="3009607" y="1449920"/>
                  <a:pt x="3009607" y="1461291"/>
                </a:cubicBezTo>
                <a:cubicBezTo>
                  <a:pt x="3009607" y="1472663"/>
                  <a:pt x="3000316" y="1481882"/>
                  <a:pt x="2988855" y="1481882"/>
                </a:cubicBezTo>
                <a:cubicBezTo>
                  <a:pt x="2977385" y="1481882"/>
                  <a:pt x="2968094" y="1472663"/>
                  <a:pt x="2968094" y="1461291"/>
                </a:cubicBezTo>
                <a:cubicBezTo>
                  <a:pt x="2968094" y="1449920"/>
                  <a:pt x="2977385" y="1440701"/>
                  <a:pt x="2988855" y="1440701"/>
                </a:cubicBezTo>
                <a:close/>
                <a:moveTo>
                  <a:pt x="2925989" y="1440701"/>
                </a:moveTo>
                <a:cubicBezTo>
                  <a:pt x="2937450" y="1440701"/>
                  <a:pt x="2946741" y="1449920"/>
                  <a:pt x="2946741" y="1461291"/>
                </a:cubicBezTo>
                <a:cubicBezTo>
                  <a:pt x="2946741" y="1472663"/>
                  <a:pt x="2937450" y="1481882"/>
                  <a:pt x="2925989" y="1481882"/>
                </a:cubicBezTo>
                <a:cubicBezTo>
                  <a:pt x="2914519" y="1481882"/>
                  <a:pt x="2905228" y="1472663"/>
                  <a:pt x="2905228" y="1461291"/>
                </a:cubicBezTo>
                <a:cubicBezTo>
                  <a:pt x="2905228" y="1449920"/>
                  <a:pt x="2914519" y="1440701"/>
                  <a:pt x="2925989" y="1440701"/>
                </a:cubicBezTo>
                <a:close/>
                <a:moveTo>
                  <a:pt x="2862863" y="1440701"/>
                </a:moveTo>
                <a:cubicBezTo>
                  <a:pt x="2874324" y="1440701"/>
                  <a:pt x="2883615" y="1449920"/>
                  <a:pt x="2883615" y="1461291"/>
                </a:cubicBezTo>
                <a:cubicBezTo>
                  <a:pt x="2883615" y="1472663"/>
                  <a:pt x="2874324" y="1481882"/>
                  <a:pt x="2862863" y="1481882"/>
                </a:cubicBezTo>
                <a:cubicBezTo>
                  <a:pt x="2851393" y="1481882"/>
                  <a:pt x="2842102" y="1472663"/>
                  <a:pt x="2842102" y="1461291"/>
                </a:cubicBezTo>
                <a:cubicBezTo>
                  <a:pt x="2842102" y="1449920"/>
                  <a:pt x="2851393" y="1440701"/>
                  <a:pt x="2862863" y="1440701"/>
                </a:cubicBezTo>
                <a:close/>
                <a:moveTo>
                  <a:pt x="2799989" y="1440701"/>
                </a:moveTo>
                <a:cubicBezTo>
                  <a:pt x="2811450" y="1440701"/>
                  <a:pt x="2820741" y="1449920"/>
                  <a:pt x="2820741" y="1461291"/>
                </a:cubicBezTo>
                <a:cubicBezTo>
                  <a:pt x="2820741" y="1472663"/>
                  <a:pt x="2811450" y="1481882"/>
                  <a:pt x="2799989" y="1481882"/>
                </a:cubicBezTo>
                <a:cubicBezTo>
                  <a:pt x="2788519" y="1481882"/>
                  <a:pt x="2779228" y="1472663"/>
                  <a:pt x="2779228" y="1461291"/>
                </a:cubicBezTo>
                <a:cubicBezTo>
                  <a:pt x="2779228" y="1449920"/>
                  <a:pt x="2788519" y="1440701"/>
                  <a:pt x="2799989" y="1440701"/>
                </a:cubicBezTo>
                <a:close/>
                <a:moveTo>
                  <a:pt x="2736352" y="1440701"/>
                </a:moveTo>
                <a:cubicBezTo>
                  <a:pt x="2747813" y="1440701"/>
                  <a:pt x="2757104" y="1449920"/>
                  <a:pt x="2757104" y="1461291"/>
                </a:cubicBezTo>
                <a:cubicBezTo>
                  <a:pt x="2757104" y="1472663"/>
                  <a:pt x="2747813" y="1481882"/>
                  <a:pt x="2736352" y="1481882"/>
                </a:cubicBezTo>
                <a:cubicBezTo>
                  <a:pt x="2724882" y="1481882"/>
                  <a:pt x="2715591" y="1472663"/>
                  <a:pt x="2715591" y="1461291"/>
                </a:cubicBezTo>
                <a:cubicBezTo>
                  <a:pt x="2715591" y="1449920"/>
                  <a:pt x="2724882" y="1440701"/>
                  <a:pt x="2736352" y="1440701"/>
                </a:cubicBezTo>
                <a:close/>
                <a:moveTo>
                  <a:pt x="2673396" y="1440701"/>
                </a:moveTo>
                <a:cubicBezTo>
                  <a:pt x="2684857" y="1440701"/>
                  <a:pt x="2694148" y="1449920"/>
                  <a:pt x="2694148" y="1461291"/>
                </a:cubicBezTo>
                <a:cubicBezTo>
                  <a:pt x="2694148" y="1472663"/>
                  <a:pt x="2684857" y="1481882"/>
                  <a:pt x="2673396" y="1481882"/>
                </a:cubicBezTo>
                <a:cubicBezTo>
                  <a:pt x="2661926" y="1481882"/>
                  <a:pt x="2652635" y="1472663"/>
                  <a:pt x="2652635" y="1461291"/>
                </a:cubicBezTo>
                <a:cubicBezTo>
                  <a:pt x="2652635" y="1449920"/>
                  <a:pt x="2661926" y="1440701"/>
                  <a:pt x="2673396" y="1440701"/>
                </a:cubicBezTo>
                <a:close/>
                <a:moveTo>
                  <a:pt x="2610271" y="1440701"/>
                </a:moveTo>
                <a:cubicBezTo>
                  <a:pt x="2621732" y="1440701"/>
                  <a:pt x="2631023" y="1449920"/>
                  <a:pt x="2631023" y="1461291"/>
                </a:cubicBezTo>
                <a:cubicBezTo>
                  <a:pt x="2631023" y="1472663"/>
                  <a:pt x="2621732" y="1481882"/>
                  <a:pt x="2610271" y="1481882"/>
                </a:cubicBezTo>
                <a:cubicBezTo>
                  <a:pt x="2598801" y="1481882"/>
                  <a:pt x="2589510" y="1472663"/>
                  <a:pt x="2589510" y="1461291"/>
                </a:cubicBezTo>
                <a:cubicBezTo>
                  <a:pt x="2589510" y="1449920"/>
                  <a:pt x="2598801" y="1440701"/>
                  <a:pt x="2610271" y="1440701"/>
                </a:cubicBezTo>
                <a:close/>
                <a:moveTo>
                  <a:pt x="2167969" y="1440701"/>
                </a:moveTo>
                <a:cubicBezTo>
                  <a:pt x="2179430" y="1440701"/>
                  <a:pt x="2188721" y="1449920"/>
                  <a:pt x="2188721" y="1461291"/>
                </a:cubicBezTo>
                <a:cubicBezTo>
                  <a:pt x="2188721" y="1472663"/>
                  <a:pt x="2179430" y="1481882"/>
                  <a:pt x="2167969" y="1481882"/>
                </a:cubicBezTo>
                <a:cubicBezTo>
                  <a:pt x="2156499" y="1481882"/>
                  <a:pt x="2147208" y="1472663"/>
                  <a:pt x="2147208" y="1461291"/>
                </a:cubicBezTo>
                <a:cubicBezTo>
                  <a:pt x="2147208" y="1449920"/>
                  <a:pt x="2156499" y="1440701"/>
                  <a:pt x="2167969" y="1440701"/>
                </a:cubicBezTo>
                <a:close/>
                <a:moveTo>
                  <a:pt x="2104753" y="1440701"/>
                </a:moveTo>
                <a:cubicBezTo>
                  <a:pt x="2116214" y="1440701"/>
                  <a:pt x="2125505" y="1449920"/>
                  <a:pt x="2125505" y="1461291"/>
                </a:cubicBezTo>
                <a:cubicBezTo>
                  <a:pt x="2125505" y="1472663"/>
                  <a:pt x="2116214" y="1481882"/>
                  <a:pt x="2104753" y="1481882"/>
                </a:cubicBezTo>
                <a:cubicBezTo>
                  <a:pt x="2093283" y="1481882"/>
                  <a:pt x="2083992" y="1472663"/>
                  <a:pt x="2083992" y="1461291"/>
                </a:cubicBezTo>
                <a:cubicBezTo>
                  <a:pt x="2083992" y="1449920"/>
                  <a:pt x="2093283" y="1440701"/>
                  <a:pt x="2104753" y="1440701"/>
                </a:cubicBezTo>
                <a:close/>
                <a:moveTo>
                  <a:pt x="2041968" y="1440701"/>
                </a:moveTo>
                <a:cubicBezTo>
                  <a:pt x="2053429" y="1440701"/>
                  <a:pt x="2062720" y="1449920"/>
                  <a:pt x="2062720" y="1461291"/>
                </a:cubicBezTo>
                <a:cubicBezTo>
                  <a:pt x="2062720" y="1472663"/>
                  <a:pt x="2053429" y="1481882"/>
                  <a:pt x="2041968" y="1481882"/>
                </a:cubicBezTo>
                <a:cubicBezTo>
                  <a:pt x="2030498" y="1481882"/>
                  <a:pt x="2021207" y="1472663"/>
                  <a:pt x="2021207" y="1461291"/>
                </a:cubicBezTo>
                <a:cubicBezTo>
                  <a:pt x="2021207" y="1449920"/>
                  <a:pt x="2030498" y="1440701"/>
                  <a:pt x="2041968" y="1440701"/>
                </a:cubicBezTo>
                <a:close/>
                <a:moveTo>
                  <a:pt x="1852250" y="1440701"/>
                </a:moveTo>
                <a:cubicBezTo>
                  <a:pt x="1863711" y="1440701"/>
                  <a:pt x="1873002" y="1449920"/>
                  <a:pt x="1873002" y="1461291"/>
                </a:cubicBezTo>
                <a:cubicBezTo>
                  <a:pt x="1873002" y="1472663"/>
                  <a:pt x="1863711" y="1481882"/>
                  <a:pt x="1852250" y="1481882"/>
                </a:cubicBezTo>
                <a:cubicBezTo>
                  <a:pt x="1840780" y="1481882"/>
                  <a:pt x="1831489" y="1472663"/>
                  <a:pt x="1831489" y="1461291"/>
                </a:cubicBezTo>
                <a:cubicBezTo>
                  <a:pt x="1831489" y="1449920"/>
                  <a:pt x="1840780" y="1440701"/>
                  <a:pt x="1852250" y="1440701"/>
                </a:cubicBezTo>
                <a:close/>
                <a:moveTo>
                  <a:pt x="1725658" y="1440701"/>
                </a:moveTo>
                <a:cubicBezTo>
                  <a:pt x="1737119" y="1440701"/>
                  <a:pt x="1746410" y="1449920"/>
                  <a:pt x="1746410" y="1461291"/>
                </a:cubicBezTo>
                <a:cubicBezTo>
                  <a:pt x="1746410" y="1472663"/>
                  <a:pt x="1737119" y="1481882"/>
                  <a:pt x="1725658" y="1481882"/>
                </a:cubicBezTo>
                <a:cubicBezTo>
                  <a:pt x="1714188" y="1481882"/>
                  <a:pt x="1704897" y="1472663"/>
                  <a:pt x="1704897" y="1461291"/>
                </a:cubicBezTo>
                <a:cubicBezTo>
                  <a:pt x="1704897" y="1449920"/>
                  <a:pt x="1714188" y="1440701"/>
                  <a:pt x="1725658" y="1440701"/>
                </a:cubicBezTo>
                <a:close/>
                <a:moveTo>
                  <a:pt x="1662792" y="1440701"/>
                </a:moveTo>
                <a:cubicBezTo>
                  <a:pt x="1674253" y="1440701"/>
                  <a:pt x="1683544" y="1449920"/>
                  <a:pt x="1683544" y="1461291"/>
                </a:cubicBezTo>
                <a:cubicBezTo>
                  <a:pt x="1683544" y="1472663"/>
                  <a:pt x="1674253" y="1481882"/>
                  <a:pt x="1662792" y="1481882"/>
                </a:cubicBezTo>
                <a:cubicBezTo>
                  <a:pt x="1651322" y="1481882"/>
                  <a:pt x="1642031" y="1472663"/>
                  <a:pt x="1642031" y="1461291"/>
                </a:cubicBezTo>
                <a:cubicBezTo>
                  <a:pt x="1642031" y="1449920"/>
                  <a:pt x="1651322" y="1440701"/>
                  <a:pt x="1662792" y="1440701"/>
                </a:cubicBezTo>
                <a:close/>
                <a:moveTo>
                  <a:pt x="1599666" y="1440701"/>
                </a:moveTo>
                <a:cubicBezTo>
                  <a:pt x="1611127" y="1440701"/>
                  <a:pt x="1620418" y="1449920"/>
                  <a:pt x="1620418" y="1461291"/>
                </a:cubicBezTo>
                <a:cubicBezTo>
                  <a:pt x="1620418" y="1472663"/>
                  <a:pt x="1611127" y="1481882"/>
                  <a:pt x="1599666" y="1481882"/>
                </a:cubicBezTo>
                <a:cubicBezTo>
                  <a:pt x="1588196" y="1481882"/>
                  <a:pt x="1578905" y="1472663"/>
                  <a:pt x="1578905" y="1461291"/>
                </a:cubicBezTo>
                <a:cubicBezTo>
                  <a:pt x="1578905" y="1449920"/>
                  <a:pt x="1588196" y="1440701"/>
                  <a:pt x="1599666" y="1440701"/>
                </a:cubicBezTo>
                <a:close/>
                <a:moveTo>
                  <a:pt x="1536801" y="1440701"/>
                </a:moveTo>
                <a:cubicBezTo>
                  <a:pt x="1548262" y="1440701"/>
                  <a:pt x="1557553" y="1449920"/>
                  <a:pt x="1557553" y="1461291"/>
                </a:cubicBezTo>
                <a:cubicBezTo>
                  <a:pt x="1557553" y="1472663"/>
                  <a:pt x="1548262" y="1481882"/>
                  <a:pt x="1536801" y="1481882"/>
                </a:cubicBezTo>
                <a:cubicBezTo>
                  <a:pt x="1525331" y="1481882"/>
                  <a:pt x="1516040" y="1472663"/>
                  <a:pt x="1516040" y="1461291"/>
                </a:cubicBezTo>
                <a:cubicBezTo>
                  <a:pt x="1516040" y="1449920"/>
                  <a:pt x="1525331" y="1440701"/>
                  <a:pt x="1536801" y="1440701"/>
                </a:cubicBezTo>
                <a:close/>
                <a:moveTo>
                  <a:pt x="1410289" y="1440701"/>
                </a:moveTo>
                <a:cubicBezTo>
                  <a:pt x="1421750" y="1440701"/>
                  <a:pt x="1431041" y="1449920"/>
                  <a:pt x="1431041" y="1461291"/>
                </a:cubicBezTo>
                <a:cubicBezTo>
                  <a:pt x="1431041" y="1472663"/>
                  <a:pt x="1421750" y="1481882"/>
                  <a:pt x="1410289" y="1481882"/>
                </a:cubicBezTo>
                <a:cubicBezTo>
                  <a:pt x="1398819" y="1481882"/>
                  <a:pt x="1389528" y="1472663"/>
                  <a:pt x="1389528" y="1461291"/>
                </a:cubicBezTo>
                <a:cubicBezTo>
                  <a:pt x="1389528" y="1449920"/>
                  <a:pt x="1398819" y="1440701"/>
                  <a:pt x="1410289" y="1440701"/>
                </a:cubicBezTo>
                <a:close/>
                <a:moveTo>
                  <a:pt x="1283957" y="1440701"/>
                </a:moveTo>
                <a:cubicBezTo>
                  <a:pt x="1295418" y="1440701"/>
                  <a:pt x="1304709" y="1449920"/>
                  <a:pt x="1304709" y="1461291"/>
                </a:cubicBezTo>
                <a:cubicBezTo>
                  <a:pt x="1304709" y="1472663"/>
                  <a:pt x="1295418" y="1481882"/>
                  <a:pt x="1283957" y="1481882"/>
                </a:cubicBezTo>
                <a:cubicBezTo>
                  <a:pt x="1272487" y="1481882"/>
                  <a:pt x="1263196" y="1472663"/>
                  <a:pt x="1263196" y="1461291"/>
                </a:cubicBezTo>
                <a:cubicBezTo>
                  <a:pt x="1263196" y="1449920"/>
                  <a:pt x="1272487" y="1440701"/>
                  <a:pt x="1283957" y="1440701"/>
                </a:cubicBezTo>
                <a:close/>
                <a:moveTo>
                  <a:pt x="1220230" y="1440701"/>
                </a:moveTo>
                <a:cubicBezTo>
                  <a:pt x="1231691" y="1440701"/>
                  <a:pt x="1240982" y="1449920"/>
                  <a:pt x="1240982" y="1461291"/>
                </a:cubicBezTo>
                <a:cubicBezTo>
                  <a:pt x="1240982" y="1472663"/>
                  <a:pt x="1231691" y="1481882"/>
                  <a:pt x="1220230" y="1481882"/>
                </a:cubicBezTo>
                <a:cubicBezTo>
                  <a:pt x="1208760" y="1481882"/>
                  <a:pt x="1199469" y="1472663"/>
                  <a:pt x="1199469" y="1461291"/>
                </a:cubicBezTo>
                <a:cubicBezTo>
                  <a:pt x="1199469" y="1449920"/>
                  <a:pt x="1208760" y="1440701"/>
                  <a:pt x="1220230" y="1440701"/>
                </a:cubicBezTo>
                <a:close/>
                <a:moveTo>
                  <a:pt x="1031364" y="1440701"/>
                </a:moveTo>
                <a:cubicBezTo>
                  <a:pt x="1042825" y="1440701"/>
                  <a:pt x="1052116" y="1449920"/>
                  <a:pt x="1052116" y="1461291"/>
                </a:cubicBezTo>
                <a:cubicBezTo>
                  <a:pt x="1052116" y="1472663"/>
                  <a:pt x="1042825" y="1481882"/>
                  <a:pt x="1031364" y="1481882"/>
                </a:cubicBezTo>
                <a:cubicBezTo>
                  <a:pt x="1019894" y="1481882"/>
                  <a:pt x="1010603" y="1472663"/>
                  <a:pt x="1010603" y="1461291"/>
                </a:cubicBezTo>
                <a:cubicBezTo>
                  <a:pt x="1010603" y="1449920"/>
                  <a:pt x="1019894" y="1440701"/>
                  <a:pt x="1031364" y="1440701"/>
                </a:cubicBezTo>
                <a:close/>
                <a:moveTo>
                  <a:pt x="967638" y="1440701"/>
                </a:moveTo>
                <a:cubicBezTo>
                  <a:pt x="979099" y="1440701"/>
                  <a:pt x="988390" y="1449920"/>
                  <a:pt x="988390" y="1461291"/>
                </a:cubicBezTo>
                <a:cubicBezTo>
                  <a:pt x="988390" y="1472663"/>
                  <a:pt x="979099" y="1481882"/>
                  <a:pt x="967638" y="1481882"/>
                </a:cubicBezTo>
                <a:cubicBezTo>
                  <a:pt x="956168" y="1481882"/>
                  <a:pt x="946877" y="1472663"/>
                  <a:pt x="946877" y="1461291"/>
                </a:cubicBezTo>
                <a:cubicBezTo>
                  <a:pt x="946877" y="1449920"/>
                  <a:pt x="956168" y="1440701"/>
                  <a:pt x="967638" y="1440701"/>
                </a:cubicBezTo>
                <a:close/>
                <a:moveTo>
                  <a:pt x="904862" y="1440701"/>
                </a:moveTo>
                <a:cubicBezTo>
                  <a:pt x="916323" y="1440701"/>
                  <a:pt x="925614" y="1449920"/>
                  <a:pt x="925614" y="1461291"/>
                </a:cubicBezTo>
                <a:cubicBezTo>
                  <a:pt x="925614" y="1472663"/>
                  <a:pt x="916323" y="1481882"/>
                  <a:pt x="904862" y="1481882"/>
                </a:cubicBezTo>
                <a:cubicBezTo>
                  <a:pt x="893392" y="1481882"/>
                  <a:pt x="884101" y="1472663"/>
                  <a:pt x="884101" y="1461291"/>
                </a:cubicBezTo>
                <a:cubicBezTo>
                  <a:pt x="884101" y="1449920"/>
                  <a:pt x="893392" y="1440701"/>
                  <a:pt x="904862" y="1440701"/>
                </a:cubicBezTo>
                <a:close/>
                <a:moveTo>
                  <a:pt x="841646" y="1440701"/>
                </a:moveTo>
                <a:cubicBezTo>
                  <a:pt x="853107" y="1440701"/>
                  <a:pt x="862398" y="1449920"/>
                  <a:pt x="862398" y="1461291"/>
                </a:cubicBezTo>
                <a:cubicBezTo>
                  <a:pt x="862398" y="1472663"/>
                  <a:pt x="853107" y="1481882"/>
                  <a:pt x="841646" y="1481882"/>
                </a:cubicBezTo>
                <a:cubicBezTo>
                  <a:pt x="830176" y="1481882"/>
                  <a:pt x="820885" y="1472663"/>
                  <a:pt x="820885" y="1461291"/>
                </a:cubicBezTo>
                <a:cubicBezTo>
                  <a:pt x="820885" y="1449920"/>
                  <a:pt x="830176" y="1440701"/>
                  <a:pt x="841646" y="1440701"/>
                </a:cubicBezTo>
                <a:close/>
                <a:moveTo>
                  <a:pt x="652269" y="1440701"/>
                </a:moveTo>
                <a:cubicBezTo>
                  <a:pt x="663730" y="1440701"/>
                  <a:pt x="673021" y="1449920"/>
                  <a:pt x="673021" y="1461291"/>
                </a:cubicBezTo>
                <a:cubicBezTo>
                  <a:pt x="673021" y="1472663"/>
                  <a:pt x="663730" y="1481882"/>
                  <a:pt x="652269" y="1481882"/>
                </a:cubicBezTo>
                <a:cubicBezTo>
                  <a:pt x="640799" y="1481882"/>
                  <a:pt x="631508" y="1472663"/>
                  <a:pt x="631508" y="1461291"/>
                </a:cubicBezTo>
                <a:cubicBezTo>
                  <a:pt x="631508" y="1449920"/>
                  <a:pt x="640799" y="1440701"/>
                  <a:pt x="652269" y="1440701"/>
                </a:cubicBezTo>
                <a:close/>
                <a:moveTo>
                  <a:pt x="589062" y="1440701"/>
                </a:moveTo>
                <a:cubicBezTo>
                  <a:pt x="600523" y="1440701"/>
                  <a:pt x="609814" y="1449920"/>
                  <a:pt x="609814" y="1461291"/>
                </a:cubicBezTo>
                <a:cubicBezTo>
                  <a:pt x="609814" y="1472663"/>
                  <a:pt x="600523" y="1481882"/>
                  <a:pt x="589062" y="1481882"/>
                </a:cubicBezTo>
                <a:cubicBezTo>
                  <a:pt x="577592" y="1481882"/>
                  <a:pt x="568301" y="1472663"/>
                  <a:pt x="568301" y="1461291"/>
                </a:cubicBezTo>
                <a:cubicBezTo>
                  <a:pt x="568301" y="1449920"/>
                  <a:pt x="577592" y="1440701"/>
                  <a:pt x="589062" y="1440701"/>
                </a:cubicBezTo>
                <a:close/>
                <a:moveTo>
                  <a:pt x="526188" y="1440701"/>
                </a:moveTo>
                <a:cubicBezTo>
                  <a:pt x="537649" y="1440701"/>
                  <a:pt x="546940" y="1449920"/>
                  <a:pt x="546940" y="1461291"/>
                </a:cubicBezTo>
                <a:cubicBezTo>
                  <a:pt x="546940" y="1472663"/>
                  <a:pt x="537649" y="1481882"/>
                  <a:pt x="526188" y="1481882"/>
                </a:cubicBezTo>
                <a:cubicBezTo>
                  <a:pt x="514718" y="1481882"/>
                  <a:pt x="505427" y="1472663"/>
                  <a:pt x="505427" y="1461291"/>
                </a:cubicBezTo>
                <a:cubicBezTo>
                  <a:pt x="505427" y="1449920"/>
                  <a:pt x="514718" y="1440701"/>
                  <a:pt x="526188" y="1440701"/>
                </a:cubicBezTo>
                <a:close/>
                <a:moveTo>
                  <a:pt x="462470" y="1440701"/>
                </a:moveTo>
                <a:cubicBezTo>
                  <a:pt x="473931" y="1440701"/>
                  <a:pt x="483222" y="1449920"/>
                  <a:pt x="483222" y="1461291"/>
                </a:cubicBezTo>
                <a:cubicBezTo>
                  <a:pt x="483222" y="1472663"/>
                  <a:pt x="473931" y="1481882"/>
                  <a:pt x="462470" y="1481882"/>
                </a:cubicBezTo>
                <a:cubicBezTo>
                  <a:pt x="451000" y="1481882"/>
                  <a:pt x="441709" y="1472663"/>
                  <a:pt x="441709" y="1461291"/>
                </a:cubicBezTo>
                <a:cubicBezTo>
                  <a:pt x="441709" y="1449920"/>
                  <a:pt x="451000" y="1440701"/>
                  <a:pt x="462470" y="1440701"/>
                </a:cubicBezTo>
                <a:close/>
                <a:moveTo>
                  <a:pt x="399685" y="1440701"/>
                </a:moveTo>
                <a:cubicBezTo>
                  <a:pt x="411146" y="1440701"/>
                  <a:pt x="420437" y="1449920"/>
                  <a:pt x="420437" y="1461291"/>
                </a:cubicBezTo>
                <a:cubicBezTo>
                  <a:pt x="420437" y="1472663"/>
                  <a:pt x="411146" y="1481882"/>
                  <a:pt x="399685" y="1481882"/>
                </a:cubicBezTo>
                <a:cubicBezTo>
                  <a:pt x="388215" y="1481882"/>
                  <a:pt x="378924" y="1472663"/>
                  <a:pt x="378924" y="1461291"/>
                </a:cubicBezTo>
                <a:cubicBezTo>
                  <a:pt x="378924" y="1449920"/>
                  <a:pt x="388215" y="1440701"/>
                  <a:pt x="399685" y="1440701"/>
                </a:cubicBezTo>
                <a:close/>
                <a:moveTo>
                  <a:pt x="336220" y="1440701"/>
                </a:moveTo>
                <a:cubicBezTo>
                  <a:pt x="347680" y="1440701"/>
                  <a:pt x="356971" y="1449920"/>
                  <a:pt x="356971" y="1461291"/>
                </a:cubicBezTo>
                <a:cubicBezTo>
                  <a:pt x="356971" y="1472663"/>
                  <a:pt x="347680" y="1481882"/>
                  <a:pt x="336220" y="1481882"/>
                </a:cubicBezTo>
                <a:cubicBezTo>
                  <a:pt x="324750" y="1481882"/>
                  <a:pt x="315458" y="1472663"/>
                  <a:pt x="315458" y="1461291"/>
                </a:cubicBezTo>
                <a:cubicBezTo>
                  <a:pt x="315458" y="1449920"/>
                  <a:pt x="324750" y="1440701"/>
                  <a:pt x="336220" y="1440701"/>
                </a:cubicBezTo>
                <a:close/>
                <a:moveTo>
                  <a:pt x="273344" y="1440701"/>
                </a:moveTo>
                <a:cubicBezTo>
                  <a:pt x="284806" y="1440701"/>
                  <a:pt x="294098" y="1449920"/>
                  <a:pt x="294098" y="1461291"/>
                </a:cubicBezTo>
                <a:cubicBezTo>
                  <a:pt x="294098" y="1472663"/>
                  <a:pt x="284806" y="1481882"/>
                  <a:pt x="273344" y="1481882"/>
                </a:cubicBezTo>
                <a:cubicBezTo>
                  <a:pt x="261875" y="1481882"/>
                  <a:pt x="252584" y="1472663"/>
                  <a:pt x="252584" y="1461291"/>
                </a:cubicBezTo>
                <a:cubicBezTo>
                  <a:pt x="252584" y="1449920"/>
                  <a:pt x="261875" y="1440701"/>
                  <a:pt x="273344" y="1440701"/>
                </a:cubicBezTo>
                <a:close/>
                <a:moveTo>
                  <a:pt x="209627" y="1440701"/>
                </a:moveTo>
                <a:cubicBezTo>
                  <a:pt x="221088" y="1440701"/>
                  <a:pt x="230380" y="1449920"/>
                  <a:pt x="230380" y="1461291"/>
                </a:cubicBezTo>
                <a:cubicBezTo>
                  <a:pt x="230380" y="1472663"/>
                  <a:pt x="221088" y="1481882"/>
                  <a:pt x="209627" y="1481882"/>
                </a:cubicBezTo>
                <a:cubicBezTo>
                  <a:pt x="198158" y="1481882"/>
                  <a:pt x="188866" y="1472663"/>
                  <a:pt x="188866" y="1461291"/>
                </a:cubicBezTo>
                <a:cubicBezTo>
                  <a:pt x="188866" y="1449920"/>
                  <a:pt x="198158" y="1440701"/>
                  <a:pt x="209627" y="1440701"/>
                </a:cubicBezTo>
                <a:close/>
                <a:moveTo>
                  <a:pt x="146752" y="1440701"/>
                </a:moveTo>
                <a:cubicBezTo>
                  <a:pt x="158214" y="1440701"/>
                  <a:pt x="167504" y="1449920"/>
                  <a:pt x="167504" y="1461291"/>
                </a:cubicBezTo>
                <a:cubicBezTo>
                  <a:pt x="167504" y="1472663"/>
                  <a:pt x="158214" y="1481882"/>
                  <a:pt x="146752" y="1481882"/>
                </a:cubicBezTo>
                <a:cubicBezTo>
                  <a:pt x="135282" y="1481882"/>
                  <a:pt x="125991" y="1472663"/>
                  <a:pt x="125991" y="1461291"/>
                </a:cubicBezTo>
                <a:cubicBezTo>
                  <a:pt x="125991" y="1449920"/>
                  <a:pt x="135282" y="1440701"/>
                  <a:pt x="146752" y="1440701"/>
                </a:cubicBezTo>
                <a:close/>
                <a:moveTo>
                  <a:pt x="7403632" y="1378418"/>
                </a:moveTo>
                <a:cubicBezTo>
                  <a:pt x="7415093" y="1378418"/>
                  <a:pt x="7424384" y="1387637"/>
                  <a:pt x="7424384" y="1399008"/>
                </a:cubicBezTo>
                <a:cubicBezTo>
                  <a:pt x="7424384" y="1410380"/>
                  <a:pt x="7415093" y="1419599"/>
                  <a:pt x="7403632" y="1419599"/>
                </a:cubicBezTo>
                <a:cubicBezTo>
                  <a:pt x="7392162" y="1419599"/>
                  <a:pt x="7382871" y="1410380"/>
                  <a:pt x="7382871" y="1399008"/>
                </a:cubicBezTo>
                <a:cubicBezTo>
                  <a:pt x="7382871" y="1387637"/>
                  <a:pt x="7392162" y="1378418"/>
                  <a:pt x="7403632" y="1378418"/>
                </a:cubicBezTo>
                <a:close/>
                <a:moveTo>
                  <a:pt x="7151129" y="1378418"/>
                </a:moveTo>
                <a:cubicBezTo>
                  <a:pt x="7162590" y="1378418"/>
                  <a:pt x="7171881" y="1387637"/>
                  <a:pt x="7171881" y="1399008"/>
                </a:cubicBezTo>
                <a:cubicBezTo>
                  <a:pt x="7171881" y="1410380"/>
                  <a:pt x="7162590" y="1419599"/>
                  <a:pt x="7151129" y="1419599"/>
                </a:cubicBezTo>
                <a:cubicBezTo>
                  <a:pt x="7139659" y="1419599"/>
                  <a:pt x="7130368" y="1410380"/>
                  <a:pt x="7130368" y="1399008"/>
                </a:cubicBezTo>
                <a:cubicBezTo>
                  <a:pt x="7130368" y="1387637"/>
                  <a:pt x="7139659" y="1378418"/>
                  <a:pt x="7151129" y="1378418"/>
                </a:cubicBezTo>
                <a:close/>
                <a:moveTo>
                  <a:pt x="7088254" y="1378418"/>
                </a:moveTo>
                <a:cubicBezTo>
                  <a:pt x="7099715" y="1378418"/>
                  <a:pt x="7109006" y="1387637"/>
                  <a:pt x="7109006" y="1399008"/>
                </a:cubicBezTo>
                <a:cubicBezTo>
                  <a:pt x="7109006" y="1410380"/>
                  <a:pt x="7099715" y="1419599"/>
                  <a:pt x="7088254" y="1419599"/>
                </a:cubicBezTo>
                <a:cubicBezTo>
                  <a:pt x="7076784" y="1419599"/>
                  <a:pt x="7067493" y="1410380"/>
                  <a:pt x="7067493" y="1399008"/>
                </a:cubicBezTo>
                <a:cubicBezTo>
                  <a:pt x="7067493" y="1387637"/>
                  <a:pt x="7076784" y="1378418"/>
                  <a:pt x="7088254" y="1378418"/>
                </a:cubicBezTo>
                <a:close/>
                <a:moveTo>
                  <a:pt x="7024537" y="1378418"/>
                </a:moveTo>
                <a:cubicBezTo>
                  <a:pt x="7035998" y="1378418"/>
                  <a:pt x="7045289" y="1387637"/>
                  <a:pt x="7045289" y="1399008"/>
                </a:cubicBezTo>
                <a:cubicBezTo>
                  <a:pt x="7045289" y="1410380"/>
                  <a:pt x="7035998" y="1419599"/>
                  <a:pt x="7024537" y="1419599"/>
                </a:cubicBezTo>
                <a:cubicBezTo>
                  <a:pt x="7013067" y="1419599"/>
                  <a:pt x="7003776" y="1410380"/>
                  <a:pt x="7003776" y="1399008"/>
                </a:cubicBezTo>
                <a:cubicBezTo>
                  <a:pt x="7003776" y="1387637"/>
                  <a:pt x="7013067" y="1378418"/>
                  <a:pt x="7024537" y="1378418"/>
                </a:cubicBezTo>
                <a:close/>
                <a:moveTo>
                  <a:pt x="6961662" y="1378418"/>
                </a:moveTo>
                <a:cubicBezTo>
                  <a:pt x="6973123" y="1378418"/>
                  <a:pt x="6982414" y="1387637"/>
                  <a:pt x="6982414" y="1399008"/>
                </a:cubicBezTo>
                <a:cubicBezTo>
                  <a:pt x="6982414" y="1410380"/>
                  <a:pt x="6973123" y="1419599"/>
                  <a:pt x="6961662" y="1419599"/>
                </a:cubicBezTo>
                <a:cubicBezTo>
                  <a:pt x="6950192" y="1419599"/>
                  <a:pt x="6940901" y="1410380"/>
                  <a:pt x="6940901" y="1399008"/>
                </a:cubicBezTo>
                <a:cubicBezTo>
                  <a:pt x="6940901" y="1387637"/>
                  <a:pt x="6950192" y="1378418"/>
                  <a:pt x="6961662" y="1378418"/>
                </a:cubicBezTo>
                <a:close/>
                <a:moveTo>
                  <a:pt x="6898456" y="1378418"/>
                </a:moveTo>
                <a:cubicBezTo>
                  <a:pt x="6909917" y="1378418"/>
                  <a:pt x="6919208" y="1387637"/>
                  <a:pt x="6919208" y="1399008"/>
                </a:cubicBezTo>
                <a:cubicBezTo>
                  <a:pt x="6919208" y="1410380"/>
                  <a:pt x="6909917" y="1419599"/>
                  <a:pt x="6898456" y="1419599"/>
                </a:cubicBezTo>
                <a:cubicBezTo>
                  <a:pt x="6886986" y="1419599"/>
                  <a:pt x="6877695" y="1410380"/>
                  <a:pt x="6877695" y="1399008"/>
                </a:cubicBezTo>
                <a:cubicBezTo>
                  <a:pt x="6877695" y="1387637"/>
                  <a:pt x="6886986" y="1378418"/>
                  <a:pt x="6898456" y="1378418"/>
                </a:cubicBezTo>
                <a:close/>
                <a:moveTo>
                  <a:pt x="6835671" y="1378418"/>
                </a:moveTo>
                <a:cubicBezTo>
                  <a:pt x="6847132" y="1378418"/>
                  <a:pt x="6856423" y="1387637"/>
                  <a:pt x="6856423" y="1399008"/>
                </a:cubicBezTo>
                <a:cubicBezTo>
                  <a:pt x="6856423" y="1410380"/>
                  <a:pt x="6847132" y="1419599"/>
                  <a:pt x="6835671" y="1419599"/>
                </a:cubicBezTo>
                <a:cubicBezTo>
                  <a:pt x="6824201" y="1419599"/>
                  <a:pt x="6814910" y="1410380"/>
                  <a:pt x="6814910" y="1399008"/>
                </a:cubicBezTo>
                <a:cubicBezTo>
                  <a:pt x="6814910" y="1387637"/>
                  <a:pt x="6824201" y="1378418"/>
                  <a:pt x="6835671" y="1378418"/>
                </a:cubicBezTo>
                <a:close/>
                <a:moveTo>
                  <a:pt x="6771944" y="1378418"/>
                </a:moveTo>
                <a:cubicBezTo>
                  <a:pt x="6783405" y="1378418"/>
                  <a:pt x="6792696" y="1387637"/>
                  <a:pt x="6792696" y="1399008"/>
                </a:cubicBezTo>
                <a:cubicBezTo>
                  <a:pt x="6792696" y="1410380"/>
                  <a:pt x="6783405" y="1419599"/>
                  <a:pt x="6771944" y="1419599"/>
                </a:cubicBezTo>
                <a:cubicBezTo>
                  <a:pt x="6760474" y="1419599"/>
                  <a:pt x="6751183" y="1410380"/>
                  <a:pt x="6751183" y="1399008"/>
                </a:cubicBezTo>
                <a:cubicBezTo>
                  <a:pt x="6751183" y="1387637"/>
                  <a:pt x="6760474" y="1378418"/>
                  <a:pt x="6771944" y="1378418"/>
                </a:cubicBezTo>
                <a:close/>
                <a:moveTo>
                  <a:pt x="6709078" y="1378418"/>
                </a:moveTo>
                <a:cubicBezTo>
                  <a:pt x="6720539" y="1378418"/>
                  <a:pt x="6729830" y="1387637"/>
                  <a:pt x="6729830" y="1399008"/>
                </a:cubicBezTo>
                <a:cubicBezTo>
                  <a:pt x="6729830" y="1410380"/>
                  <a:pt x="6720539" y="1419599"/>
                  <a:pt x="6709078" y="1419599"/>
                </a:cubicBezTo>
                <a:cubicBezTo>
                  <a:pt x="6697608" y="1419599"/>
                  <a:pt x="6688317" y="1410380"/>
                  <a:pt x="6688317" y="1399008"/>
                </a:cubicBezTo>
                <a:cubicBezTo>
                  <a:pt x="6688317" y="1387637"/>
                  <a:pt x="6697608" y="1378418"/>
                  <a:pt x="6709078" y="1378418"/>
                </a:cubicBezTo>
                <a:close/>
                <a:moveTo>
                  <a:pt x="6645952" y="1378418"/>
                </a:moveTo>
                <a:cubicBezTo>
                  <a:pt x="6657413" y="1378418"/>
                  <a:pt x="6666704" y="1387637"/>
                  <a:pt x="6666704" y="1399008"/>
                </a:cubicBezTo>
                <a:cubicBezTo>
                  <a:pt x="6666704" y="1410380"/>
                  <a:pt x="6657413" y="1419599"/>
                  <a:pt x="6645952" y="1419599"/>
                </a:cubicBezTo>
                <a:cubicBezTo>
                  <a:pt x="6634482" y="1419599"/>
                  <a:pt x="6625191" y="1410380"/>
                  <a:pt x="6625191" y="1399008"/>
                </a:cubicBezTo>
                <a:cubicBezTo>
                  <a:pt x="6625191" y="1387637"/>
                  <a:pt x="6634482" y="1378418"/>
                  <a:pt x="6645952" y="1378418"/>
                </a:cubicBezTo>
                <a:close/>
                <a:moveTo>
                  <a:pt x="6583167" y="1378418"/>
                </a:moveTo>
                <a:cubicBezTo>
                  <a:pt x="6594628" y="1378418"/>
                  <a:pt x="6603919" y="1387637"/>
                  <a:pt x="6603919" y="1399008"/>
                </a:cubicBezTo>
                <a:cubicBezTo>
                  <a:pt x="6603919" y="1410380"/>
                  <a:pt x="6594628" y="1419599"/>
                  <a:pt x="6583167" y="1419599"/>
                </a:cubicBezTo>
                <a:cubicBezTo>
                  <a:pt x="6571697" y="1419599"/>
                  <a:pt x="6562406" y="1410380"/>
                  <a:pt x="6562406" y="1399008"/>
                </a:cubicBezTo>
                <a:cubicBezTo>
                  <a:pt x="6562406" y="1387637"/>
                  <a:pt x="6571697" y="1378418"/>
                  <a:pt x="6583167" y="1378418"/>
                </a:cubicBezTo>
                <a:close/>
                <a:moveTo>
                  <a:pt x="6519441" y="1378418"/>
                </a:moveTo>
                <a:cubicBezTo>
                  <a:pt x="6530902" y="1378418"/>
                  <a:pt x="6540193" y="1387637"/>
                  <a:pt x="6540193" y="1399008"/>
                </a:cubicBezTo>
                <a:cubicBezTo>
                  <a:pt x="6540193" y="1410380"/>
                  <a:pt x="6530902" y="1419599"/>
                  <a:pt x="6519441" y="1419599"/>
                </a:cubicBezTo>
                <a:cubicBezTo>
                  <a:pt x="6507971" y="1419599"/>
                  <a:pt x="6498680" y="1410380"/>
                  <a:pt x="6498680" y="1399008"/>
                </a:cubicBezTo>
                <a:cubicBezTo>
                  <a:pt x="6498680" y="1387637"/>
                  <a:pt x="6507971" y="1378418"/>
                  <a:pt x="6519441" y="1378418"/>
                </a:cubicBezTo>
                <a:close/>
                <a:moveTo>
                  <a:pt x="6456485" y="1378418"/>
                </a:moveTo>
                <a:cubicBezTo>
                  <a:pt x="6467946" y="1378418"/>
                  <a:pt x="6477237" y="1387637"/>
                  <a:pt x="6477237" y="1399008"/>
                </a:cubicBezTo>
                <a:cubicBezTo>
                  <a:pt x="6477237" y="1410380"/>
                  <a:pt x="6467946" y="1419599"/>
                  <a:pt x="6456485" y="1419599"/>
                </a:cubicBezTo>
                <a:cubicBezTo>
                  <a:pt x="6445015" y="1419599"/>
                  <a:pt x="6435724" y="1410380"/>
                  <a:pt x="6435724" y="1399008"/>
                </a:cubicBezTo>
                <a:cubicBezTo>
                  <a:pt x="6435724" y="1387637"/>
                  <a:pt x="6445015" y="1378418"/>
                  <a:pt x="6456485" y="1378418"/>
                </a:cubicBezTo>
                <a:close/>
                <a:moveTo>
                  <a:pt x="6393109" y="1378418"/>
                </a:moveTo>
                <a:cubicBezTo>
                  <a:pt x="6404570" y="1378418"/>
                  <a:pt x="6413861" y="1387637"/>
                  <a:pt x="6413861" y="1399008"/>
                </a:cubicBezTo>
                <a:cubicBezTo>
                  <a:pt x="6413861" y="1410380"/>
                  <a:pt x="6404570" y="1419599"/>
                  <a:pt x="6393109" y="1419599"/>
                </a:cubicBezTo>
                <a:cubicBezTo>
                  <a:pt x="6381639" y="1419599"/>
                  <a:pt x="6372348" y="1410380"/>
                  <a:pt x="6372348" y="1399008"/>
                </a:cubicBezTo>
                <a:cubicBezTo>
                  <a:pt x="6372348" y="1387637"/>
                  <a:pt x="6381639" y="1378418"/>
                  <a:pt x="6393109" y="1378418"/>
                </a:cubicBezTo>
                <a:close/>
                <a:moveTo>
                  <a:pt x="6330234" y="1378418"/>
                </a:moveTo>
                <a:cubicBezTo>
                  <a:pt x="6341695" y="1378418"/>
                  <a:pt x="6350986" y="1387637"/>
                  <a:pt x="6350986" y="1399008"/>
                </a:cubicBezTo>
                <a:cubicBezTo>
                  <a:pt x="6350986" y="1410380"/>
                  <a:pt x="6341695" y="1419599"/>
                  <a:pt x="6330234" y="1419599"/>
                </a:cubicBezTo>
                <a:cubicBezTo>
                  <a:pt x="6318764" y="1419599"/>
                  <a:pt x="6309473" y="1410380"/>
                  <a:pt x="6309473" y="1399008"/>
                </a:cubicBezTo>
                <a:cubicBezTo>
                  <a:pt x="6309473" y="1387637"/>
                  <a:pt x="6318764" y="1378418"/>
                  <a:pt x="6330234" y="1378418"/>
                </a:cubicBezTo>
                <a:close/>
                <a:moveTo>
                  <a:pt x="6266597" y="1378418"/>
                </a:moveTo>
                <a:cubicBezTo>
                  <a:pt x="6278058" y="1378418"/>
                  <a:pt x="6287349" y="1387637"/>
                  <a:pt x="6287349" y="1399008"/>
                </a:cubicBezTo>
                <a:cubicBezTo>
                  <a:pt x="6287349" y="1410380"/>
                  <a:pt x="6278058" y="1419599"/>
                  <a:pt x="6266597" y="1419599"/>
                </a:cubicBezTo>
                <a:cubicBezTo>
                  <a:pt x="6255127" y="1419599"/>
                  <a:pt x="6245836" y="1410380"/>
                  <a:pt x="6245836" y="1399008"/>
                </a:cubicBezTo>
                <a:cubicBezTo>
                  <a:pt x="6245836" y="1387637"/>
                  <a:pt x="6255127" y="1378418"/>
                  <a:pt x="6266597" y="1378418"/>
                </a:cubicBezTo>
                <a:close/>
                <a:moveTo>
                  <a:pt x="6203642" y="1378418"/>
                </a:moveTo>
                <a:cubicBezTo>
                  <a:pt x="6215103" y="1378418"/>
                  <a:pt x="6224394" y="1387637"/>
                  <a:pt x="6224394" y="1399008"/>
                </a:cubicBezTo>
                <a:cubicBezTo>
                  <a:pt x="6224394" y="1410380"/>
                  <a:pt x="6215103" y="1419599"/>
                  <a:pt x="6203642" y="1419599"/>
                </a:cubicBezTo>
                <a:cubicBezTo>
                  <a:pt x="6192172" y="1419599"/>
                  <a:pt x="6182881" y="1410380"/>
                  <a:pt x="6182881" y="1399008"/>
                </a:cubicBezTo>
                <a:cubicBezTo>
                  <a:pt x="6182881" y="1387637"/>
                  <a:pt x="6192172" y="1378418"/>
                  <a:pt x="6203642" y="1378418"/>
                </a:cubicBezTo>
                <a:close/>
                <a:moveTo>
                  <a:pt x="6140516" y="1378418"/>
                </a:moveTo>
                <a:cubicBezTo>
                  <a:pt x="6151977" y="1378418"/>
                  <a:pt x="6161268" y="1387637"/>
                  <a:pt x="6161268" y="1399008"/>
                </a:cubicBezTo>
                <a:cubicBezTo>
                  <a:pt x="6161268" y="1410380"/>
                  <a:pt x="6151977" y="1419599"/>
                  <a:pt x="6140516" y="1419599"/>
                </a:cubicBezTo>
                <a:cubicBezTo>
                  <a:pt x="6129046" y="1419599"/>
                  <a:pt x="6119755" y="1410380"/>
                  <a:pt x="6119755" y="1399008"/>
                </a:cubicBezTo>
                <a:cubicBezTo>
                  <a:pt x="6119755" y="1387637"/>
                  <a:pt x="6129046" y="1378418"/>
                  <a:pt x="6140516" y="1378418"/>
                </a:cubicBezTo>
                <a:close/>
                <a:moveTo>
                  <a:pt x="6077650" y="1378418"/>
                </a:moveTo>
                <a:cubicBezTo>
                  <a:pt x="6089111" y="1378418"/>
                  <a:pt x="6098402" y="1387637"/>
                  <a:pt x="6098402" y="1399008"/>
                </a:cubicBezTo>
                <a:cubicBezTo>
                  <a:pt x="6098402" y="1410380"/>
                  <a:pt x="6089111" y="1419599"/>
                  <a:pt x="6077650" y="1419599"/>
                </a:cubicBezTo>
                <a:cubicBezTo>
                  <a:pt x="6066180" y="1419599"/>
                  <a:pt x="6056889" y="1410380"/>
                  <a:pt x="6056889" y="1399008"/>
                </a:cubicBezTo>
                <a:cubicBezTo>
                  <a:pt x="6056889" y="1387637"/>
                  <a:pt x="6066180" y="1378418"/>
                  <a:pt x="6077650" y="1378418"/>
                </a:cubicBezTo>
                <a:close/>
                <a:moveTo>
                  <a:pt x="6014013" y="1378418"/>
                </a:moveTo>
                <a:cubicBezTo>
                  <a:pt x="6025474" y="1378418"/>
                  <a:pt x="6034765" y="1387637"/>
                  <a:pt x="6034765" y="1399008"/>
                </a:cubicBezTo>
                <a:cubicBezTo>
                  <a:pt x="6034765" y="1410380"/>
                  <a:pt x="6025474" y="1419599"/>
                  <a:pt x="6014013" y="1419599"/>
                </a:cubicBezTo>
                <a:cubicBezTo>
                  <a:pt x="6002543" y="1419599"/>
                  <a:pt x="5993252" y="1410380"/>
                  <a:pt x="5993252" y="1399008"/>
                </a:cubicBezTo>
                <a:cubicBezTo>
                  <a:pt x="5993252" y="1387637"/>
                  <a:pt x="6002543" y="1378418"/>
                  <a:pt x="6014013" y="1378418"/>
                </a:cubicBezTo>
                <a:close/>
                <a:moveTo>
                  <a:pt x="5951058" y="1378418"/>
                </a:moveTo>
                <a:cubicBezTo>
                  <a:pt x="5962519" y="1378418"/>
                  <a:pt x="5971810" y="1387637"/>
                  <a:pt x="5971810" y="1399008"/>
                </a:cubicBezTo>
                <a:cubicBezTo>
                  <a:pt x="5971810" y="1410380"/>
                  <a:pt x="5962519" y="1419599"/>
                  <a:pt x="5951058" y="1419599"/>
                </a:cubicBezTo>
                <a:cubicBezTo>
                  <a:pt x="5939588" y="1419599"/>
                  <a:pt x="5930297" y="1410380"/>
                  <a:pt x="5930297" y="1399008"/>
                </a:cubicBezTo>
                <a:cubicBezTo>
                  <a:pt x="5930297" y="1387637"/>
                  <a:pt x="5939588" y="1378418"/>
                  <a:pt x="5951058" y="1378418"/>
                </a:cubicBezTo>
                <a:close/>
                <a:moveTo>
                  <a:pt x="5887932" y="1378418"/>
                </a:moveTo>
                <a:cubicBezTo>
                  <a:pt x="5899393" y="1378418"/>
                  <a:pt x="5908684" y="1387637"/>
                  <a:pt x="5908684" y="1399008"/>
                </a:cubicBezTo>
                <a:cubicBezTo>
                  <a:pt x="5908684" y="1410380"/>
                  <a:pt x="5899393" y="1419599"/>
                  <a:pt x="5887932" y="1419599"/>
                </a:cubicBezTo>
                <a:cubicBezTo>
                  <a:pt x="5876462" y="1419599"/>
                  <a:pt x="5867171" y="1410380"/>
                  <a:pt x="5867171" y="1399008"/>
                </a:cubicBezTo>
                <a:cubicBezTo>
                  <a:pt x="5867171" y="1387637"/>
                  <a:pt x="5876462" y="1378418"/>
                  <a:pt x="5887932" y="1378418"/>
                </a:cubicBezTo>
                <a:close/>
                <a:moveTo>
                  <a:pt x="5825066" y="1378418"/>
                </a:moveTo>
                <a:cubicBezTo>
                  <a:pt x="5836527" y="1378418"/>
                  <a:pt x="5845818" y="1387637"/>
                  <a:pt x="5845818" y="1399008"/>
                </a:cubicBezTo>
                <a:cubicBezTo>
                  <a:pt x="5845818" y="1410380"/>
                  <a:pt x="5836527" y="1419599"/>
                  <a:pt x="5825066" y="1419599"/>
                </a:cubicBezTo>
                <a:cubicBezTo>
                  <a:pt x="5813596" y="1419599"/>
                  <a:pt x="5804305" y="1410380"/>
                  <a:pt x="5804305" y="1399008"/>
                </a:cubicBezTo>
                <a:cubicBezTo>
                  <a:pt x="5804305" y="1387637"/>
                  <a:pt x="5813596" y="1378418"/>
                  <a:pt x="5825066" y="1378418"/>
                </a:cubicBezTo>
                <a:close/>
                <a:moveTo>
                  <a:pt x="5761340" y="1378418"/>
                </a:moveTo>
                <a:cubicBezTo>
                  <a:pt x="5772801" y="1378418"/>
                  <a:pt x="5782092" y="1387637"/>
                  <a:pt x="5782092" y="1399008"/>
                </a:cubicBezTo>
                <a:cubicBezTo>
                  <a:pt x="5782092" y="1410380"/>
                  <a:pt x="5772801" y="1419599"/>
                  <a:pt x="5761340" y="1419599"/>
                </a:cubicBezTo>
                <a:cubicBezTo>
                  <a:pt x="5749870" y="1419599"/>
                  <a:pt x="5740579" y="1410380"/>
                  <a:pt x="5740579" y="1399008"/>
                </a:cubicBezTo>
                <a:cubicBezTo>
                  <a:pt x="5740579" y="1387637"/>
                  <a:pt x="5749870" y="1378418"/>
                  <a:pt x="5761340" y="1378418"/>
                </a:cubicBezTo>
                <a:close/>
                <a:moveTo>
                  <a:pt x="5698474" y="1378418"/>
                </a:moveTo>
                <a:cubicBezTo>
                  <a:pt x="5709935" y="1378418"/>
                  <a:pt x="5719226" y="1387637"/>
                  <a:pt x="5719226" y="1399008"/>
                </a:cubicBezTo>
                <a:cubicBezTo>
                  <a:pt x="5719226" y="1410380"/>
                  <a:pt x="5709935" y="1419599"/>
                  <a:pt x="5698474" y="1419599"/>
                </a:cubicBezTo>
                <a:cubicBezTo>
                  <a:pt x="5687004" y="1419599"/>
                  <a:pt x="5677713" y="1410380"/>
                  <a:pt x="5677713" y="1399008"/>
                </a:cubicBezTo>
                <a:cubicBezTo>
                  <a:pt x="5677713" y="1387637"/>
                  <a:pt x="5687004" y="1378418"/>
                  <a:pt x="5698474" y="1378418"/>
                </a:cubicBezTo>
                <a:close/>
                <a:moveTo>
                  <a:pt x="5635348" y="1378418"/>
                </a:moveTo>
                <a:cubicBezTo>
                  <a:pt x="5646809" y="1378418"/>
                  <a:pt x="5656100" y="1387637"/>
                  <a:pt x="5656100" y="1399008"/>
                </a:cubicBezTo>
                <a:cubicBezTo>
                  <a:pt x="5656100" y="1410380"/>
                  <a:pt x="5646809" y="1419599"/>
                  <a:pt x="5635348" y="1419599"/>
                </a:cubicBezTo>
                <a:cubicBezTo>
                  <a:pt x="5623878" y="1419599"/>
                  <a:pt x="5614587" y="1410380"/>
                  <a:pt x="5614587" y="1399008"/>
                </a:cubicBezTo>
                <a:cubicBezTo>
                  <a:pt x="5614587" y="1387637"/>
                  <a:pt x="5623878" y="1378418"/>
                  <a:pt x="5635348" y="1378418"/>
                </a:cubicBezTo>
                <a:close/>
                <a:moveTo>
                  <a:pt x="5572563" y="1378418"/>
                </a:moveTo>
                <a:cubicBezTo>
                  <a:pt x="5584024" y="1378418"/>
                  <a:pt x="5593315" y="1387637"/>
                  <a:pt x="5593315" y="1399008"/>
                </a:cubicBezTo>
                <a:cubicBezTo>
                  <a:pt x="5593315" y="1410380"/>
                  <a:pt x="5584024" y="1419599"/>
                  <a:pt x="5572563" y="1419599"/>
                </a:cubicBezTo>
                <a:cubicBezTo>
                  <a:pt x="5561093" y="1419599"/>
                  <a:pt x="5551802" y="1410380"/>
                  <a:pt x="5551802" y="1399008"/>
                </a:cubicBezTo>
                <a:cubicBezTo>
                  <a:pt x="5551802" y="1387637"/>
                  <a:pt x="5561093" y="1378418"/>
                  <a:pt x="5572563" y="1378418"/>
                </a:cubicBezTo>
                <a:close/>
                <a:moveTo>
                  <a:pt x="5508837" y="1378418"/>
                </a:moveTo>
                <a:cubicBezTo>
                  <a:pt x="5520298" y="1378418"/>
                  <a:pt x="5529589" y="1387637"/>
                  <a:pt x="5529589" y="1399008"/>
                </a:cubicBezTo>
                <a:cubicBezTo>
                  <a:pt x="5529589" y="1410380"/>
                  <a:pt x="5520298" y="1419599"/>
                  <a:pt x="5508837" y="1419599"/>
                </a:cubicBezTo>
                <a:cubicBezTo>
                  <a:pt x="5497367" y="1419599"/>
                  <a:pt x="5488076" y="1410380"/>
                  <a:pt x="5488076" y="1399008"/>
                </a:cubicBezTo>
                <a:cubicBezTo>
                  <a:pt x="5488076" y="1387637"/>
                  <a:pt x="5497367" y="1378418"/>
                  <a:pt x="5508837" y="1378418"/>
                </a:cubicBezTo>
                <a:close/>
                <a:moveTo>
                  <a:pt x="5445881" y="1378418"/>
                </a:moveTo>
                <a:cubicBezTo>
                  <a:pt x="5457342" y="1378418"/>
                  <a:pt x="5466633" y="1387637"/>
                  <a:pt x="5466633" y="1399008"/>
                </a:cubicBezTo>
                <a:cubicBezTo>
                  <a:pt x="5466633" y="1410380"/>
                  <a:pt x="5457342" y="1419599"/>
                  <a:pt x="5445881" y="1419599"/>
                </a:cubicBezTo>
                <a:cubicBezTo>
                  <a:pt x="5434411" y="1419599"/>
                  <a:pt x="5425120" y="1410380"/>
                  <a:pt x="5425120" y="1399008"/>
                </a:cubicBezTo>
                <a:cubicBezTo>
                  <a:pt x="5425120" y="1387637"/>
                  <a:pt x="5434411" y="1378418"/>
                  <a:pt x="5445881" y="1378418"/>
                </a:cubicBezTo>
                <a:close/>
                <a:moveTo>
                  <a:pt x="5382504" y="1378418"/>
                </a:moveTo>
                <a:cubicBezTo>
                  <a:pt x="5393965" y="1378418"/>
                  <a:pt x="5403256" y="1387637"/>
                  <a:pt x="5403256" y="1399008"/>
                </a:cubicBezTo>
                <a:cubicBezTo>
                  <a:pt x="5403256" y="1410380"/>
                  <a:pt x="5393965" y="1419599"/>
                  <a:pt x="5382504" y="1419599"/>
                </a:cubicBezTo>
                <a:cubicBezTo>
                  <a:pt x="5371034" y="1419599"/>
                  <a:pt x="5361743" y="1410380"/>
                  <a:pt x="5361743" y="1399008"/>
                </a:cubicBezTo>
                <a:cubicBezTo>
                  <a:pt x="5361743" y="1387637"/>
                  <a:pt x="5371034" y="1378418"/>
                  <a:pt x="5382504" y="1378418"/>
                </a:cubicBezTo>
                <a:close/>
                <a:moveTo>
                  <a:pt x="5319719" y="1378418"/>
                </a:moveTo>
                <a:cubicBezTo>
                  <a:pt x="5331180" y="1378418"/>
                  <a:pt x="5340471" y="1387637"/>
                  <a:pt x="5340471" y="1399008"/>
                </a:cubicBezTo>
                <a:cubicBezTo>
                  <a:pt x="5340471" y="1410380"/>
                  <a:pt x="5331180" y="1419599"/>
                  <a:pt x="5319719" y="1419599"/>
                </a:cubicBezTo>
                <a:cubicBezTo>
                  <a:pt x="5308249" y="1419599"/>
                  <a:pt x="5298958" y="1410380"/>
                  <a:pt x="5298958" y="1399008"/>
                </a:cubicBezTo>
                <a:cubicBezTo>
                  <a:pt x="5298958" y="1387637"/>
                  <a:pt x="5308249" y="1378418"/>
                  <a:pt x="5319719" y="1378418"/>
                </a:cubicBezTo>
                <a:close/>
                <a:moveTo>
                  <a:pt x="5255993" y="1378418"/>
                </a:moveTo>
                <a:cubicBezTo>
                  <a:pt x="5267454" y="1378418"/>
                  <a:pt x="5276745" y="1387637"/>
                  <a:pt x="5276745" y="1399008"/>
                </a:cubicBezTo>
                <a:cubicBezTo>
                  <a:pt x="5276745" y="1410380"/>
                  <a:pt x="5267454" y="1419599"/>
                  <a:pt x="5255993" y="1419599"/>
                </a:cubicBezTo>
                <a:cubicBezTo>
                  <a:pt x="5244523" y="1419599"/>
                  <a:pt x="5235232" y="1410380"/>
                  <a:pt x="5235232" y="1399008"/>
                </a:cubicBezTo>
                <a:cubicBezTo>
                  <a:pt x="5235232" y="1387637"/>
                  <a:pt x="5244523" y="1378418"/>
                  <a:pt x="5255993" y="1378418"/>
                </a:cubicBezTo>
                <a:close/>
                <a:moveTo>
                  <a:pt x="5193037" y="1378418"/>
                </a:moveTo>
                <a:cubicBezTo>
                  <a:pt x="5204498" y="1378418"/>
                  <a:pt x="5213789" y="1387637"/>
                  <a:pt x="5213789" y="1399008"/>
                </a:cubicBezTo>
                <a:cubicBezTo>
                  <a:pt x="5213789" y="1410380"/>
                  <a:pt x="5204498" y="1419599"/>
                  <a:pt x="5193037" y="1419599"/>
                </a:cubicBezTo>
                <a:cubicBezTo>
                  <a:pt x="5181567" y="1419599"/>
                  <a:pt x="5172276" y="1410380"/>
                  <a:pt x="5172276" y="1399008"/>
                </a:cubicBezTo>
                <a:cubicBezTo>
                  <a:pt x="5172276" y="1387637"/>
                  <a:pt x="5181567" y="1378418"/>
                  <a:pt x="5193037" y="1378418"/>
                </a:cubicBezTo>
                <a:close/>
                <a:moveTo>
                  <a:pt x="4309106" y="1378418"/>
                </a:moveTo>
                <a:cubicBezTo>
                  <a:pt x="4320567" y="1378418"/>
                  <a:pt x="4329858" y="1387637"/>
                  <a:pt x="4329858" y="1399008"/>
                </a:cubicBezTo>
                <a:cubicBezTo>
                  <a:pt x="4329858" y="1410380"/>
                  <a:pt x="4320567" y="1419599"/>
                  <a:pt x="4309106" y="1419599"/>
                </a:cubicBezTo>
                <a:cubicBezTo>
                  <a:pt x="4297636" y="1419599"/>
                  <a:pt x="4288345" y="1410380"/>
                  <a:pt x="4288345" y="1399008"/>
                </a:cubicBezTo>
                <a:cubicBezTo>
                  <a:pt x="4288345" y="1387637"/>
                  <a:pt x="4297636" y="1378418"/>
                  <a:pt x="4309106" y="1378418"/>
                </a:cubicBezTo>
                <a:close/>
                <a:moveTo>
                  <a:pt x="4245389" y="1378418"/>
                </a:moveTo>
                <a:cubicBezTo>
                  <a:pt x="4256850" y="1378418"/>
                  <a:pt x="4266141" y="1387637"/>
                  <a:pt x="4266141" y="1399008"/>
                </a:cubicBezTo>
                <a:cubicBezTo>
                  <a:pt x="4266141" y="1410380"/>
                  <a:pt x="4256850" y="1419599"/>
                  <a:pt x="4245389" y="1419599"/>
                </a:cubicBezTo>
                <a:cubicBezTo>
                  <a:pt x="4233919" y="1419599"/>
                  <a:pt x="4224628" y="1410380"/>
                  <a:pt x="4224628" y="1399008"/>
                </a:cubicBezTo>
                <a:cubicBezTo>
                  <a:pt x="4224628" y="1387637"/>
                  <a:pt x="4233919" y="1378418"/>
                  <a:pt x="4245389" y="1378418"/>
                </a:cubicBezTo>
                <a:close/>
                <a:moveTo>
                  <a:pt x="4182514" y="1378418"/>
                </a:moveTo>
                <a:cubicBezTo>
                  <a:pt x="4193975" y="1378418"/>
                  <a:pt x="4203266" y="1387637"/>
                  <a:pt x="4203266" y="1399008"/>
                </a:cubicBezTo>
                <a:cubicBezTo>
                  <a:pt x="4203266" y="1410380"/>
                  <a:pt x="4193975" y="1419599"/>
                  <a:pt x="4182514" y="1419599"/>
                </a:cubicBezTo>
                <a:cubicBezTo>
                  <a:pt x="4171044" y="1419599"/>
                  <a:pt x="4161753" y="1410380"/>
                  <a:pt x="4161753" y="1399008"/>
                </a:cubicBezTo>
                <a:cubicBezTo>
                  <a:pt x="4161753" y="1387637"/>
                  <a:pt x="4171044" y="1378418"/>
                  <a:pt x="4182514" y="1378418"/>
                </a:cubicBezTo>
                <a:close/>
                <a:moveTo>
                  <a:pt x="3115367" y="1378077"/>
                </a:moveTo>
                <a:cubicBezTo>
                  <a:pt x="3126828" y="1378077"/>
                  <a:pt x="3136119" y="1387296"/>
                  <a:pt x="3136119" y="1398667"/>
                </a:cubicBezTo>
                <a:cubicBezTo>
                  <a:pt x="3136119" y="1410039"/>
                  <a:pt x="3126828" y="1419258"/>
                  <a:pt x="3115367" y="1419258"/>
                </a:cubicBezTo>
                <a:cubicBezTo>
                  <a:pt x="3103897" y="1419258"/>
                  <a:pt x="3094606" y="1410039"/>
                  <a:pt x="3094606" y="1398667"/>
                </a:cubicBezTo>
                <a:cubicBezTo>
                  <a:pt x="3094606" y="1387296"/>
                  <a:pt x="3103897" y="1378077"/>
                  <a:pt x="3115367" y="1378077"/>
                </a:cubicBezTo>
                <a:close/>
                <a:moveTo>
                  <a:pt x="3052582" y="1378077"/>
                </a:moveTo>
                <a:cubicBezTo>
                  <a:pt x="3064043" y="1378077"/>
                  <a:pt x="3073334" y="1387296"/>
                  <a:pt x="3073334" y="1398667"/>
                </a:cubicBezTo>
                <a:cubicBezTo>
                  <a:pt x="3073334" y="1410039"/>
                  <a:pt x="3064043" y="1419258"/>
                  <a:pt x="3052582" y="1419258"/>
                </a:cubicBezTo>
                <a:cubicBezTo>
                  <a:pt x="3041112" y="1419258"/>
                  <a:pt x="3031821" y="1410039"/>
                  <a:pt x="3031821" y="1398667"/>
                </a:cubicBezTo>
                <a:cubicBezTo>
                  <a:pt x="3031821" y="1387296"/>
                  <a:pt x="3041112" y="1378077"/>
                  <a:pt x="3052582" y="1378077"/>
                </a:cubicBezTo>
                <a:close/>
                <a:moveTo>
                  <a:pt x="2988855" y="1378077"/>
                </a:moveTo>
                <a:cubicBezTo>
                  <a:pt x="3000316" y="1378077"/>
                  <a:pt x="3009607" y="1387296"/>
                  <a:pt x="3009607" y="1398667"/>
                </a:cubicBezTo>
                <a:cubicBezTo>
                  <a:pt x="3009607" y="1410039"/>
                  <a:pt x="3000316" y="1419258"/>
                  <a:pt x="2988855" y="1419258"/>
                </a:cubicBezTo>
                <a:cubicBezTo>
                  <a:pt x="2977385" y="1419258"/>
                  <a:pt x="2968094" y="1410039"/>
                  <a:pt x="2968094" y="1398667"/>
                </a:cubicBezTo>
                <a:cubicBezTo>
                  <a:pt x="2968094" y="1387296"/>
                  <a:pt x="2977385" y="1378077"/>
                  <a:pt x="2988855" y="1378077"/>
                </a:cubicBezTo>
                <a:close/>
                <a:moveTo>
                  <a:pt x="2925989" y="1378077"/>
                </a:moveTo>
                <a:cubicBezTo>
                  <a:pt x="2937450" y="1378077"/>
                  <a:pt x="2946741" y="1387296"/>
                  <a:pt x="2946741" y="1398667"/>
                </a:cubicBezTo>
                <a:cubicBezTo>
                  <a:pt x="2946741" y="1410039"/>
                  <a:pt x="2937450" y="1419258"/>
                  <a:pt x="2925989" y="1419258"/>
                </a:cubicBezTo>
                <a:cubicBezTo>
                  <a:pt x="2914519" y="1419258"/>
                  <a:pt x="2905228" y="1410039"/>
                  <a:pt x="2905228" y="1398667"/>
                </a:cubicBezTo>
                <a:cubicBezTo>
                  <a:pt x="2905228" y="1387296"/>
                  <a:pt x="2914519" y="1378077"/>
                  <a:pt x="2925989" y="1378077"/>
                </a:cubicBezTo>
                <a:close/>
                <a:moveTo>
                  <a:pt x="2862863" y="1378077"/>
                </a:moveTo>
                <a:cubicBezTo>
                  <a:pt x="2874324" y="1378077"/>
                  <a:pt x="2883615" y="1387296"/>
                  <a:pt x="2883615" y="1398667"/>
                </a:cubicBezTo>
                <a:cubicBezTo>
                  <a:pt x="2883615" y="1410039"/>
                  <a:pt x="2874324" y="1419258"/>
                  <a:pt x="2862863" y="1419258"/>
                </a:cubicBezTo>
                <a:cubicBezTo>
                  <a:pt x="2851393" y="1419258"/>
                  <a:pt x="2842102" y="1410039"/>
                  <a:pt x="2842102" y="1398667"/>
                </a:cubicBezTo>
                <a:cubicBezTo>
                  <a:pt x="2842102" y="1387296"/>
                  <a:pt x="2851393" y="1378077"/>
                  <a:pt x="2862863" y="1378077"/>
                </a:cubicBezTo>
                <a:close/>
                <a:moveTo>
                  <a:pt x="2799989" y="1378077"/>
                </a:moveTo>
                <a:cubicBezTo>
                  <a:pt x="2811450" y="1378077"/>
                  <a:pt x="2820741" y="1387296"/>
                  <a:pt x="2820741" y="1398667"/>
                </a:cubicBezTo>
                <a:cubicBezTo>
                  <a:pt x="2820741" y="1410039"/>
                  <a:pt x="2811450" y="1419258"/>
                  <a:pt x="2799989" y="1419258"/>
                </a:cubicBezTo>
                <a:cubicBezTo>
                  <a:pt x="2788519" y="1419258"/>
                  <a:pt x="2779228" y="1410039"/>
                  <a:pt x="2779228" y="1398667"/>
                </a:cubicBezTo>
                <a:cubicBezTo>
                  <a:pt x="2779228" y="1387296"/>
                  <a:pt x="2788519" y="1378077"/>
                  <a:pt x="2799989" y="1378077"/>
                </a:cubicBezTo>
                <a:close/>
                <a:moveTo>
                  <a:pt x="2736352" y="1378077"/>
                </a:moveTo>
                <a:cubicBezTo>
                  <a:pt x="2747813" y="1378077"/>
                  <a:pt x="2757104" y="1387296"/>
                  <a:pt x="2757104" y="1398667"/>
                </a:cubicBezTo>
                <a:cubicBezTo>
                  <a:pt x="2757104" y="1410039"/>
                  <a:pt x="2747813" y="1419258"/>
                  <a:pt x="2736352" y="1419258"/>
                </a:cubicBezTo>
                <a:cubicBezTo>
                  <a:pt x="2724882" y="1419258"/>
                  <a:pt x="2715591" y="1410039"/>
                  <a:pt x="2715591" y="1398667"/>
                </a:cubicBezTo>
                <a:cubicBezTo>
                  <a:pt x="2715591" y="1387296"/>
                  <a:pt x="2724882" y="1378077"/>
                  <a:pt x="2736352" y="1378077"/>
                </a:cubicBezTo>
                <a:close/>
                <a:moveTo>
                  <a:pt x="2673396" y="1378077"/>
                </a:moveTo>
                <a:cubicBezTo>
                  <a:pt x="2684857" y="1378077"/>
                  <a:pt x="2694148" y="1387296"/>
                  <a:pt x="2694148" y="1398667"/>
                </a:cubicBezTo>
                <a:cubicBezTo>
                  <a:pt x="2694148" y="1410039"/>
                  <a:pt x="2684857" y="1419258"/>
                  <a:pt x="2673396" y="1419258"/>
                </a:cubicBezTo>
                <a:cubicBezTo>
                  <a:pt x="2661926" y="1419258"/>
                  <a:pt x="2652635" y="1410039"/>
                  <a:pt x="2652635" y="1398667"/>
                </a:cubicBezTo>
                <a:cubicBezTo>
                  <a:pt x="2652635" y="1387296"/>
                  <a:pt x="2661926" y="1378077"/>
                  <a:pt x="2673396" y="1378077"/>
                </a:cubicBezTo>
                <a:close/>
                <a:moveTo>
                  <a:pt x="2610271" y="1378077"/>
                </a:moveTo>
                <a:cubicBezTo>
                  <a:pt x="2621732" y="1378077"/>
                  <a:pt x="2631023" y="1387296"/>
                  <a:pt x="2631023" y="1398667"/>
                </a:cubicBezTo>
                <a:cubicBezTo>
                  <a:pt x="2631023" y="1410039"/>
                  <a:pt x="2621732" y="1419258"/>
                  <a:pt x="2610271" y="1419258"/>
                </a:cubicBezTo>
                <a:cubicBezTo>
                  <a:pt x="2598801" y="1419258"/>
                  <a:pt x="2589510" y="1410039"/>
                  <a:pt x="2589510" y="1398667"/>
                </a:cubicBezTo>
                <a:cubicBezTo>
                  <a:pt x="2589510" y="1387296"/>
                  <a:pt x="2598801" y="1378077"/>
                  <a:pt x="2610271" y="1378077"/>
                </a:cubicBezTo>
                <a:close/>
                <a:moveTo>
                  <a:pt x="2547405" y="1378077"/>
                </a:moveTo>
                <a:cubicBezTo>
                  <a:pt x="2558866" y="1378077"/>
                  <a:pt x="2568157" y="1387296"/>
                  <a:pt x="2568157" y="1398667"/>
                </a:cubicBezTo>
                <a:cubicBezTo>
                  <a:pt x="2568157" y="1410039"/>
                  <a:pt x="2558866" y="1419258"/>
                  <a:pt x="2547405" y="1419258"/>
                </a:cubicBezTo>
                <a:cubicBezTo>
                  <a:pt x="2535935" y="1419258"/>
                  <a:pt x="2526644" y="1410039"/>
                  <a:pt x="2526644" y="1398667"/>
                </a:cubicBezTo>
                <a:cubicBezTo>
                  <a:pt x="2526644" y="1387296"/>
                  <a:pt x="2535935" y="1378077"/>
                  <a:pt x="2547405" y="1378077"/>
                </a:cubicBezTo>
                <a:close/>
                <a:moveTo>
                  <a:pt x="2483678" y="1378077"/>
                </a:moveTo>
                <a:cubicBezTo>
                  <a:pt x="2495139" y="1378077"/>
                  <a:pt x="2504430" y="1387296"/>
                  <a:pt x="2504430" y="1398667"/>
                </a:cubicBezTo>
                <a:cubicBezTo>
                  <a:pt x="2504430" y="1410039"/>
                  <a:pt x="2495139" y="1419258"/>
                  <a:pt x="2483678" y="1419258"/>
                </a:cubicBezTo>
                <a:cubicBezTo>
                  <a:pt x="2472208" y="1419258"/>
                  <a:pt x="2462917" y="1410039"/>
                  <a:pt x="2462917" y="1398667"/>
                </a:cubicBezTo>
                <a:cubicBezTo>
                  <a:pt x="2462917" y="1387296"/>
                  <a:pt x="2472208" y="1378077"/>
                  <a:pt x="2483678" y="1378077"/>
                </a:cubicBezTo>
                <a:close/>
                <a:moveTo>
                  <a:pt x="2167969" y="1378077"/>
                </a:moveTo>
                <a:cubicBezTo>
                  <a:pt x="2179430" y="1378077"/>
                  <a:pt x="2188721" y="1387296"/>
                  <a:pt x="2188721" y="1398667"/>
                </a:cubicBezTo>
                <a:cubicBezTo>
                  <a:pt x="2188721" y="1410039"/>
                  <a:pt x="2179430" y="1419258"/>
                  <a:pt x="2167969" y="1419258"/>
                </a:cubicBezTo>
                <a:cubicBezTo>
                  <a:pt x="2156499" y="1419258"/>
                  <a:pt x="2147208" y="1410039"/>
                  <a:pt x="2147208" y="1398667"/>
                </a:cubicBezTo>
                <a:cubicBezTo>
                  <a:pt x="2147208" y="1387296"/>
                  <a:pt x="2156499" y="1378077"/>
                  <a:pt x="2167969" y="1378077"/>
                </a:cubicBezTo>
                <a:close/>
                <a:moveTo>
                  <a:pt x="2104753" y="1378077"/>
                </a:moveTo>
                <a:cubicBezTo>
                  <a:pt x="2116214" y="1378077"/>
                  <a:pt x="2125505" y="1387296"/>
                  <a:pt x="2125505" y="1398667"/>
                </a:cubicBezTo>
                <a:cubicBezTo>
                  <a:pt x="2125505" y="1410039"/>
                  <a:pt x="2116214" y="1419258"/>
                  <a:pt x="2104753" y="1419258"/>
                </a:cubicBezTo>
                <a:cubicBezTo>
                  <a:pt x="2093283" y="1419258"/>
                  <a:pt x="2083992" y="1410039"/>
                  <a:pt x="2083992" y="1398667"/>
                </a:cubicBezTo>
                <a:cubicBezTo>
                  <a:pt x="2083992" y="1387296"/>
                  <a:pt x="2093283" y="1378077"/>
                  <a:pt x="2104753" y="1378077"/>
                </a:cubicBezTo>
                <a:close/>
                <a:moveTo>
                  <a:pt x="2041968" y="1378077"/>
                </a:moveTo>
                <a:cubicBezTo>
                  <a:pt x="2053429" y="1378077"/>
                  <a:pt x="2062720" y="1387296"/>
                  <a:pt x="2062720" y="1398667"/>
                </a:cubicBezTo>
                <a:cubicBezTo>
                  <a:pt x="2062720" y="1410039"/>
                  <a:pt x="2053429" y="1419258"/>
                  <a:pt x="2041968" y="1419258"/>
                </a:cubicBezTo>
                <a:cubicBezTo>
                  <a:pt x="2030498" y="1419258"/>
                  <a:pt x="2021207" y="1410039"/>
                  <a:pt x="2021207" y="1398667"/>
                </a:cubicBezTo>
                <a:cubicBezTo>
                  <a:pt x="2021207" y="1387296"/>
                  <a:pt x="2030498" y="1378077"/>
                  <a:pt x="2041968" y="1378077"/>
                </a:cubicBezTo>
                <a:close/>
                <a:moveTo>
                  <a:pt x="1978251" y="1378077"/>
                </a:moveTo>
                <a:cubicBezTo>
                  <a:pt x="1989712" y="1378077"/>
                  <a:pt x="1999003" y="1387296"/>
                  <a:pt x="1999003" y="1398667"/>
                </a:cubicBezTo>
                <a:cubicBezTo>
                  <a:pt x="1999003" y="1410039"/>
                  <a:pt x="1989712" y="1419258"/>
                  <a:pt x="1978251" y="1419258"/>
                </a:cubicBezTo>
                <a:cubicBezTo>
                  <a:pt x="1966781" y="1419258"/>
                  <a:pt x="1957490" y="1410039"/>
                  <a:pt x="1957490" y="1398667"/>
                </a:cubicBezTo>
                <a:cubicBezTo>
                  <a:pt x="1957490" y="1387296"/>
                  <a:pt x="1966781" y="1378077"/>
                  <a:pt x="1978251" y="1378077"/>
                </a:cubicBezTo>
                <a:close/>
                <a:moveTo>
                  <a:pt x="1915376" y="1378077"/>
                </a:moveTo>
                <a:cubicBezTo>
                  <a:pt x="1926837" y="1378077"/>
                  <a:pt x="1936128" y="1387296"/>
                  <a:pt x="1936128" y="1398667"/>
                </a:cubicBezTo>
                <a:cubicBezTo>
                  <a:pt x="1936128" y="1410039"/>
                  <a:pt x="1926837" y="1419258"/>
                  <a:pt x="1915376" y="1419258"/>
                </a:cubicBezTo>
                <a:cubicBezTo>
                  <a:pt x="1903906" y="1419258"/>
                  <a:pt x="1894615" y="1410039"/>
                  <a:pt x="1894615" y="1398667"/>
                </a:cubicBezTo>
                <a:cubicBezTo>
                  <a:pt x="1894615" y="1387296"/>
                  <a:pt x="1903906" y="1378077"/>
                  <a:pt x="1915376" y="1378077"/>
                </a:cubicBezTo>
                <a:close/>
                <a:moveTo>
                  <a:pt x="1852250" y="1378077"/>
                </a:moveTo>
                <a:cubicBezTo>
                  <a:pt x="1863711" y="1378077"/>
                  <a:pt x="1873002" y="1387296"/>
                  <a:pt x="1873002" y="1398667"/>
                </a:cubicBezTo>
                <a:cubicBezTo>
                  <a:pt x="1873002" y="1410039"/>
                  <a:pt x="1863711" y="1419258"/>
                  <a:pt x="1852250" y="1419258"/>
                </a:cubicBezTo>
                <a:cubicBezTo>
                  <a:pt x="1840780" y="1419258"/>
                  <a:pt x="1831489" y="1410039"/>
                  <a:pt x="1831489" y="1398667"/>
                </a:cubicBezTo>
                <a:cubicBezTo>
                  <a:pt x="1831489" y="1387296"/>
                  <a:pt x="1840780" y="1378077"/>
                  <a:pt x="1852250" y="1378077"/>
                </a:cubicBezTo>
                <a:close/>
                <a:moveTo>
                  <a:pt x="1662792" y="1378077"/>
                </a:moveTo>
                <a:cubicBezTo>
                  <a:pt x="1674253" y="1378077"/>
                  <a:pt x="1683544" y="1387296"/>
                  <a:pt x="1683544" y="1398667"/>
                </a:cubicBezTo>
                <a:cubicBezTo>
                  <a:pt x="1683544" y="1410039"/>
                  <a:pt x="1674253" y="1419258"/>
                  <a:pt x="1662792" y="1419258"/>
                </a:cubicBezTo>
                <a:cubicBezTo>
                  <a:pt x="1651322" y="1419258"/>
                  <a:pt x="1642031" y="1410039"/>
                  <a:pt x="1642031" y="1398667"/>
                </a:cubicBezTo>
                <a:cubicBezTo>
                  <a:pt x="1642031" y="1387296"/>
                  <a:pt x="1651322" y="1378077"/>
                  <a:pt x="1662792" y="1378077"/>
                </a:cubicBezTo>
                <a:close/>
                <a:moveTo>
                  <a:pt x="1599666" y="1378077"/>
                </a:moveTo>
                <a:cubicBezTo>
                  <a:pt x="1611127" y="1378077"/>
                  <a:pt x="1620418" y="1387296"/>
                  <a:pt x="1620418" y="1398667"/>
                </a:cubicBezTo>
                <a:cubicBezTo>
                  <a:pt x="1620418" y="1410039"/>
                  <a:pt x="1611127" y="1419258"/>
                  <a:pt x="1599666" y="1419258"/>
                </a:cubicBezTo>
                <a:cubicBezTo>
                  <a:pt x="1588196" y="1419258"/>
                  <a:pt x="1578905" y="1410039"/>
                  <a:pt x="1578905" y="1398667"/>
                </a:cubicBezTo>
                <a:cubicBezTo>
                  <a:pt x="1578905" y="1387296"/>
                  <a:pt x="1588196" y="1378077"/>
                  <a:pt x="1599666" y="1378077"/>
                </a:cubicBezTo>
                <a:close/>
                <a:moveTo>
                  <a:pt x="1473074" y="1378077"/>
                </a:moveTo>
                <a:cubicBezTo>
                  <a:pt x="1484535" y="1378077"/>
                  <a:pt x="1493826" y="1387296"/>
                  <a:pt x="1493826" y="1398667"/>
                </a:cubicBezTo>
                <a:cubicBezTo>
                  <a:pt x="1493826" y="1410039"/>
                  <a:pt x="1484535" y="1419258"/>
                  <a:pt x="1473074" y="1419258"/>
                </a:cubicBezTo>
                <a:cubicBezTo>
                  <a:pt x="1461604" y="1419258"/>
                  <a:pt x="1452313" y="1410039"/>
                  <a:pt x="1452313" y="1398667"/>
                </a:cubicBezTo>
                <a:cubicBezTo>
                  <a:pt x="1452313" y="1387296"/>
                  <a:pt x="1461604" y="1378077"/>
                  <a:pt x="1473074" y="1378077"/>
                </a:cubicBezTo>
                <a:close/>
                <a:moveTo>
                  <a:pt x="1410289" y="1378077"/>
                </a:moveTo>
                <a:cubicBezTo>
                  <a:pt x="1421750" y="1378077"/>
                  <a:pt x="1431041" y="1387296"/>
                  <a:pt x="1431041" y="1398667"/>
                </a:cubicBezTo>
                <a:cubicBezTo>
                  <a:pt x="1431041" y="1410039"/>
                  <a:pt x="1421750" y="1419258"/>
                  <a:pt x="1410289" y="1419258"/>
                </a:cubicBezTo>
                <a:cubicBezTo>
                  <a:pt x="1398819" y="1419258"/>
                  <a:pt x="1389528" y="1410039"/>
                  <a:pt x="1389528" y="1398667"/>
                </a:cubicBezTo>
                <a:cubicBezTo>
                  <a:pt x="1389528" y="1387296"/>
                  <a:pt x="1398819" y="1378077"/>
                  <a:pt x="1410289" y="1378077"/>
                </a:cubicBezTo>
                <a:close/>
                <a:moveTo>
                  <a:pt x="1346823" y="1378077"/>
                </a:moveTo>
                <a:cubicBezTo>
                  <a:pt x="1358284" y="1378077"/>
                  <a:pt x="1367575" y="1387296"/>
                  <a:pt x="1367575" y="1398667"/>
                </a:cubicBezTo>
                <a:cubicBezTo>
                  <a:pt x="1367575" y="1410039"/>
                  <a:pt x="1358284" y="1419258"/>
                  <a:pt x="1346823" y="1419258"/>
                </a:cubicBezTo>
                <a:cubicBezTo>
                  <a:pt x="1335353" y="1419258"/>
                  <a:pt x="1326062" y="1410039"/>
                  <a:pt x="1326062" y="1398667"/>
                </a:cubicBezTo>
                <a:cubicBezTo>
                  <a:pt x="1326062" y="1387296"/>
                  <a:pt x="1335353" y="1378077"/>
                  <a:pt x="1346823" y="1378077"/>
                </a:cubicBezTo>
                <a:close/>
                <a:moveTo>
                  <a:pt x="1283957" y="1378077"/>
                </a:moveTo>
                <a:cubicBezTo>
                  <a:pt x="1295418" y="1378077"/>
                  <a:pt x="1304709" y="1387296"/>
                  <a:pt x="1304709" y="1398667"/>
                </a:cubicBezTo>
                <a:cubicBezTo>
                  <a:pt x="1304709" y="1410039"/>
                  <a:pt x="1295418" y="1419258"/>
                  <a:pt x="1283957" y="1419258"/>
                </a:cubicBezTo>
                <a:cubicBezTo>
                  <a:pt x="1272487" y="1419258"/>
                  <a:pt x="1263196" y="1410039"/>
                  <a:pt x="1263196" y="1398667"/>
                </a:cubicBezTo>
                <a:cubicBezTo>
                  <a:pt x="1263196" y="1387296"/>
                  <a:pt x="1272487" y="1378077"/>
                  <a:pt x="1283957" y="1378077"/>
                </a:cubicBezTo>
                <a:close/>
                <a:moveTo>
                  <a:pt x="1220230" y="1378077"/>
                </a:moveTo>
                <a:cubicBezTo>
                  <a:pt x="1231691" y="1378077"/>
                  <a:pt x="1240982" y="1387296"/>
                  <a:pt x="1240982" y="1398667"/>
                </a:cubicBezTo>
                <a:cubicBezTo>
                  <a:pt x="1240982" y="1410039"/>
                  <a:pt x="1231691" y="1419258"/>
                  <a:pt x="1220230" y="1419258"/>
                </a:cubicBezTo>
                <a:cubicBezTo>
                  <a:pt x="1208760" y="1419258"/>
                  <a:pt x="1199469" y="1410039"/>
                  <a:pt x="1199469" y="1398667"/>
                </a:cubicBezTo>
                <a:cubicBezTo>
                  <a:pt x="1199469" y="1387296"/>
                  <a:pt x="1208760" y="1378077"/>
                  <a:pt x="1220230" y="1378077"/>
                </a:cubicBezTo>
                <a:close/>
                <a:moveTo>
                  <a:pt x="1157356" y="1378077"/>
                </a:moveTo>
                <a:cubicBezTo>
                  <a:pt x="1168817" y="1378077"/>
                  <a:pt x="1178108" y="1387296"/>
                  <a:pt x="1178108" y="1398667"/>
                </a:cubicBezTo>
                <a:cubicBezTo>
                  <a:pt x="1178108" y="1410039"/>
                  <a:pt x="1168817" y="1419258"/>
                  <a:pt x="1157356" y="1419258"/>
                </a:cubicBezTo>
                <a:cubicBezTo>
                  <a:pt x="1145886" y="1419258"/>
                  <a:pt x="1136595" y="1410039"/>
                  <a:pt x="1136595" y="1398667"/>
                </a:cubicBezTo>
                <a:cubicBezTo>
                  <a:pt x="1136595" y="1387296"/>
                  <a:pt x="1145886" y="1378077"/>
                  <a:pt x="1157356" y="1378077"/>
                </a:cubicBezTo>
                <a:close/>
                <a:moveTo>
                  <a:pt x="526188" y="1378077"/>
                </a:moveTo>
                <a:cubicBezTo>
                  <a:pt x="537649" y="1378077"/>
                  <a:pt x="546940" y="1387296"/>
                  <a:pt x="546940" y="1398667"/>
                </a:cubicBezTo>
                <a:cubicBezTo>
                  <a:pt x="546940" y="1410039"/>
                  <a:pt x="537649" y="1419258"/>
                  <a:pt x="526188" y="1419258"/>
                </a:cubicBezTo>
                <a:cubicBezTo>
                  <a:pt x="514718" y="1419258"/>
                  <a:pt x="505427" y="1410039"/>
                  <a:pt x="505427" y="1398667"/>
                </a:cubicBezTo>
                <a:cubicBezTo>
                  <a:pt x="505427" y="1387296"/>
                  <a:pt x="514718" y="1378077"/>
                  <a:pt x="526188" y="1378077"/>
                </a:cubicBezTo>
                <a:close/>
                <a:moveTo>
                  <a:pt x="462470" y="1378077"/>
                </a:moveTo>
                <a:cubicBezTo>
                  <a:pt x="473931" y="1378077"/>
                  <a:pt x="483222" y="1387296"/>
                  <a:pt x="483222" y="1398667"/>
                </a:cubicBezTo>
                <a:cubicBezTo>
                  <a:pt x="483222" y="1410039"/>
                  <a:pt x="473931" y="1419258"/>
                  <a:pt x="462470" y="1419258"/>
                </a:cubicBezTo>
                <a:cubicBezTo>
                  <a:pt x="451000" y="1419258"/>
                  <a:pt x="441709" y="1410039"/>
                  <a:pt x="441709" y="1398667"/>
                </a:cubicBezTo>
                <a:cubicBezTo>
                  <a:pt x="441709" y="1387296"/>
                  <a:pt x="451000" y="1378077"/>
                  <a:pt x="462470" y="1378077"/>
                </a:cubicBezTo>
                <a:close/>
                <a:moveTo>
                  <a:pt x="399685" y="1378077"/>
                </a:moveTo>
                <a:cubicBezTo>
                  <a:pt x="411146" y="1378077"/>
                  <a:pt x="420437" y="1387296"/>
                  <a:pt x="420437" y="1398667"/>
                </a:cubicBezTo>
                <a:cubicBezTo>
                  <a:pt x="420437" y="1410039"/>
                  <a:pt x="411146" y="1419258"/>
                  <a:pt x="399685" y="1419258"/>
                </a:cubicBezTo>
                <a:cubicBezTo>
                  <a:pt x="388215" y="1419258"/>
                  <a:pt x="378924" y="1410039"/>
                  <a:pt x="378924" y="1398667"/>
                </a:cubicBezTo>
                <a:cubicBezTo>
                  <a:pt x="378924" y="1387296"/>
                  <a:pt x="388215" y="1378077"/>
                  <a:pt x="399685" y="1378077"/>
                </a:cubicBezTo>
                <a:close/>
                <a:moveTo>
                  <a:pt x="336220" y="1378077"/>
                </a:moveTo>
                <a:cubicBezTo>
                  <a:pt x="347680" y="1378077"/>
                  <a:pt x="356971" y="1387296"/>
                  <a:pt x="356971" y="1398667"/>
                </a:cubicBezTo>
                <a:cubicBezTo>
                  <a:pt x="356971" y="1410039"/>
                  <a:pt x="347680" y="1419258"/>
                  <a:pt x="336220" y="1419258"/>
                </a:cubicBezTo>
                <a:cubicBezTo>
                  <a:pt x="324750" y="1419258"/>
                  <a:pt x="315458" y="1410039"/>
                  <a:pt x="315458" y="1398667"/>
                </a:cubicBezTo>
                <a:cubicBezTo>
                  <a:pt x="315458" y="1387296"/>
                  <a:pt x="324750" y="1378077"/>
                  <a:pt x="336220" y="1378077"/>
                </a:cubicBezTo>
                <a:close/>
                <a:moveTo>
                  <a:pt x="273344" y="1378077"/>
                </a:moveTo>
                <a:cubicBezTo>
                  <a:pt x="284806" y="1378077"/>
                  <a:pt x="294098" y="1387296"/>
                  <a:pt x="294098" y="1398667"/>
                </a:cubicBezTo>
                <a:cubicBezTo>
                  <a:pt x="294098" y="1410039"/>
                  <a:pt x="284806" y="1419258"/>
                  <a:pt x="273344" y="1419258"/>
                </a:cubicBezTo>
                <a:cubicBezTo>
                  <a:pt x="261875" y="1419258"/>
                  <a:pt x="252584" y="1410039"/>
                  <a:pt x="252584" y="1398667"/>
                </a:cubicBezTo>
                <a:cubicBezTo>
                  <a:pt x="252584" y="1387296"/>
                  <a:pt x="261875" y="1378077"/>
                  <a:pt x="273344" y="1378077"/>
                </a:cubicBezTo>
                <a:close/>
                <a:moveTo>
                  <a:pt x="209627" y="1378077"/>
                </a:moveTo>
                <a:cubicBezTo>
                  <a:pt x="221088" y="1378077"/>
                  <a:pt x="230380" y="1387296"/>
                  <a:pt x="230380" y="1398667"/>
                </a:cubicBezTo>
                <a:cubicBezTo>
                  <a:pt x="230380" y="1410039"/>
                  <a:pt x="221088" y="1419258"/>
                  <a:pt x="209627" y="1419258"/>
                </a:cubicBezTo>
                <a:cubicBezTo>
                  <a:pt x="198158" y="1419258"/>
                  <a:pt x="188866" y="1410039"/>
                  <a:pt x="188866" y="1398667"/>
                </a:cubicBezTo>
                <a:cubicBezTo>
                  <a:pt x="188866" y="1387296"/>
                  <a:pt x="198158" y="1378077"/>
                  <a:pt x="209627" y="1378077"/>
                </a:cubicBezTo>
                <a:close/>
                <a:moveTo>
                  <a:pt x="146752" y="1378077"/>
                </a:moveTo>
                <a:cubicBezTo>
                  <a:pt x="158214" y="1378077"/>
                  <a:pt x="167504" y="1387296"/>
                  <a:pt x="167504" y="1398667"/>
                </a:cubicBezTo>
                <a:cubicBezTo>
                  <a:pt x="167504" y="1410039"/>
                  <a:pt x="158214" y="1419258"/>
                  <a:pt x="146752" y="1419258"/>
                </a:cubicBezTo>
                <a:cubicBezTo>
                  <a:pt x="135282" y="1419258"/>
                  <a:pt x="125991" y="1410039"/>
                  <a:pt x="125991" y="1398667"/>
                </a:cubicBezTo>
                <a:cubicBezTo>
                  <a:pt x="125991" y="1387296"/>
                  <a:pt x="135282" y="1378077"/>
                  <a:pt x="146752" y="1378077"/>
                </a:cubicBezTo>
                <a:close/>
                <a:moveTo>
                  <a:pt x="7088254" y="1315543"/>
                </a:moveTo>
                <a:cubicBezTo>
                  <a:pt x="7099715" y="1315543"/>
                  <a:pt x="7109006" y="1324762"/>
                  <a:pt x="7109006" y="1336133"/>
                </a:cubicBezTo>
                <a:cubicBezTo>
                  <a:pt x="7109006" y="1347505"/>
                  <a:pt x="7099715" y="1356724"/>
                  <a:pt x="7088254" y="1356724"/>
                </a:cubicBezTo>
                <a:cubicBezTo>
                  <a:pt x="7076784" y="1356724"/>
                  <a:pt x="7067493" y="1347505"/>
                  <a:pt x="7067493" y="1336133"/>
                </a:cubicBezTo>
                <a:cubicBezTo>
                  <a:pt x="7067493" y="1324762"/>
                  <a:pt x="7076784" y="1315543"/>
                  <a:pt x="7088254" y="1315543"/>
                </a:cubicBezTo>
                <a:close/>
                <a:moveTo>
                  <a:pt x="6961662" y="1315543"/>
                </a:moveTo>
                <a:cubicBezTo>
                  <a:pt x="6973123" y="1315543"/>
                  <a:pt x="6982414" y="1324762"/>
                  <a:pt x="6982414" y="1336133"/>
                </a:cubicBezTo>
                <a:cubicBezTo>
                  <a:pt x="6982414" y="1347505"/>
                  <a:pt x="6973123" y="1356724"/>
                  <a:pt x="6961662" y="1356724"/>
                </a:cubicBezTo>
                <a:cubicBezTo>
                  <a:pt x="6950192" y="1356724"/>
                  <a:pt x="6940901" y="1347505"/>
                  <a:pt x="6940901" y="1336133"/>
                </a:cubicBezTo>
                <a:cubicBezTo>
                  <a:pt x="6940901" y="1324762"/>
                  <a:pt x="6950192" y="1315543"/>
                  <a:pt x="6961662" y="1315543"/>
                </a:cubicBezTo>
                <a:close/>
                <a:moveTo>
                  <a:pt x="6898456" y="1315543"/>
                </a:moveTo>
                <a:cubicBezTo>
                  <a:pt x="6909917" y="1315543"/>
                  <a:pt x="6919208" y="1324762"/>
                  <a:pt x="6919208" y="1336133"/>
                </a:cubicBezTo>
                <a:cubicBezTo>
                  <a:pt x="6919208" y="1347505"/>
                  <a:pt x="6909917" y="1356724"/>
                  <a:pt x="6898456" y="1356724"/>
                </a:cubicBezTo>
                <a:cubicBezTo>
                  <a:pt x="6886986" y="1356724"/>
                  <a:pt x="6877695" y="1347505"/>
                  <a:pt x="6877695" y="1336133"/>
                </a:cubicBezTo>
                <a:cubicBezTo>
                  <a:pt x="6877695" y="1324762"/>
                  <a:pt x="6886986" y="1315543"/>
                  <a:pt x="6898456" y="1315543"/>
                </a:cubicBezTo>
                <a:close/>
                <a:moveTo>
                  <a:pt x="6835671" y="1315543"/>
                </a:moveTo>
                <a:cubicBezTo>
                  <a:pt x="6847132" y="1315543"/>
                  <a:pt x="6856423" y="1324762"/>
                  <a:pt x="6856423" y="1336133"/>
                </a:cubicBezTo>
                <a:cubicBezTo>
                  <a:pt x="6856423" y="1347505"/>
                  <a:pt x="6847132" y="1356724"/>
                  <a:pt x="6835671" y="1356724"/>
                </a:cubicBezTo>
                <a:cubicBezTo>
                  <a:pt x="6824201" y="1356724"/>
                  <a:pt x="6814910" y="1347505"/>
                  <a:pt x="6814910" y="1336133"/>
                </a:cubicBezTo>
                <a:cubicBezTo>
                  <a:pt x="6814910" y="1324762"/>
                  <a:pt x="6824201" y="1315543"/>
                  <a:pt x="6835671" y="1315543"/>
                </a:cubicBezTo>
                <a:close/>
                <a:moveTo>
                  <a:pt x="6771944" y="1315543"/>
                </a:moveTo>
                <a:cubicBezTo>
                  <a:pt x="6783405" y="1315543"/>
                  <a:pt x="6792696" y="1324762"/>
                  <a:pt x="6792696" y="1336133"/>
                </a:cubicBezTo>
                <a:cubicBezTo>
                  <a:pt x="6792696" y="1347505"/>
                  <a:pt x="6783405" y="1356724"/>
                  <a:pt x="6771944" y="1356724"/>
                </a:cubicBezTo>
                <a:cubicBezTo>
                  <a:pt x="6760474" y="1356724"/>
                  <a:pt x="6751183" y="1347505"/>
                  <a:pt x="6751183" y="1336133"/>
                </a:cubicBezTo>
                <a:cubicBezTo>
                  <a:pt x="6751183" y="1324762"/>
                  <a:pt x="6760474" y="1315543"/>
                  <a:pt x="6771944" y="1315543"/>
                </a:cubicBezTo>
                <a:close/>
                <a:moveTo>
                  <a:pt x="6709078" y="1315543"/>
                </a:moveTo>
                <a:cubicBezTo>
                  <a:pt x="6720539" y="1315543"/>
                  <a:pt x="6729830" y="1324762"/>
                  <a:pt x="6729830" y="1336133"/>
                </a:cubicBezTo>
                <a:cubicBezTo>
                  <a:pt x="6729830" y="1347505"/>
                  <a:pt x="6720539" y="1356724"/>
                  <a:pt x="6709078" y="1356724"/>
                </a:cubicBezTo>
                <a:cubicBezTo>
                  <a:pt x="6697608" y="1356724"/>
                  <a:pt x="6688317" y="1347505"/>
                  <a:pt x="6688317" y="1336133"/>
                </a:cubicBezTo>
                <a:cubicBezTo>
                  <a:pt x="6688317" y="1324762"/>
                  <a:pt x="6697608" y="1315543"/>
                  <a:pt x="6709078" y="1315543"/>
                </a:cubicBezTo>
                <a:close/>
                <a:moveTo>
                  <a:pt x="6645952" y="1315543"/>
                </a:moveTo>
                <a:cubicBezTo>
                  <a:pt x="6657413" y="1315543"/>
                  <a:pt x="6666704" y="1324762"/>
                  <a:pt x="6666704" y="1336133"/>
                </a:cubicBezTo>
                <a:cubicBezTo>
                  <a:pt x="6666704" y="1347505"/>
                  <a:pt x="6657413" y="1356724"/>
                  <a:pt x="6645952" y="1356724"/>
                </a:cubicBezTo>
                <a:cubicBezTo>
                  <a:pt x="6634482" y="1356724"/>
                  <a:pt x="6625191" y="1347505"/>
                  <a:pt x="6625191" y="1336133"/>
                </a:cubicBezTo>
                <a:cubicBezTo>
                  <a:pt x="6625191" y="1324762"/>
                  <a:pt x="6634482" y="1315543"/>
                  <a:pt x="6645952" y="1315543"/>
                </a:cubicBezTo>
                <a:close/>
                <a:moveTo>
                  <a:pt x="6583167" y="1315543"/>
                </a:moveTo>
                <a:cubicBezTo>
                  <a:pt x="6594628" y="1315543"/>
                  <a:pt x="6603919" y="1324762"/>
                  <a:pt x="6603919" y="1336133"/>
                </a:cubicBezTo>
                <a:cubicBezTo>
                  <a:pt x="6603919" y="1347505"/>
                  <a:pt x="6594628" y="1356724"/>
                  <a:pt x="6583167" y="1356724"/>
                </a:cubicBezTo>
                <a:cubicBezTo>
                  <a:pt x="6571697" y="1356724"/>
                  <a:pt x="6562406" y="1347505"/>
                  <a:pt x="6562406" y="1336133"/>
                </a:cubicBezTo>
                <a:cubicBezTo>
                  <a:pt x="6562406" y="1324762"/>
                  <a:pt x="6571697" y="1315543"/>
                  <a:pt x="6583167" y="1315543"/>
                </a:cubicBezTo>
                <a:close/>
                <a:moveTo>
                  <a:pt x="6519441" y="1315543"/>
                </a:moveTo>
                <a:cubicBezTo>
                  <a:pt x="6530902" y="1315543"/>
                  <a:pt x="6540193" y="1324762"/>
                  <a:pt x="6540193" y="1336133"/>
                </a:cubicBezTo>
                <a:cubicBezTo>
                  <a:pt x="6540193" y="1347505"/>
                  <a:pt x="6530902" y="1356724"/>
                  <a:pt x="6519441" y="1356724"/>
                </a:cubicBezTo>
                <a:cubicBezTo>
                  <a:pt x="6507971" y="1356724"/>
                  <a:pt x="6498680" y="1347505"/>
                  <a:pt x="6498680" y="1336133"/>
                </a:cubicBezTo>
                <a:cubicBezTo>
                  <a:pt x="6498680" y="1324762"/>
                  <a:pt x="6507971" y="1315543"/>
                  <a:pt x="6519441" y="1315543"/>
                </a:cubicBezTo>
                <a:close/>
                <a:moveTo>
                  <a:pt x="6456485" y="1315543"/>
                </a:moveTo>
                <a:cubicBezTo>
                  <a:pt x="6467946" y="1315543"/>
                  <a:pt x="6477237" y="1324762"/>
                  <a:pt x="6477237" y="1336133"/>
                </a:cubicBezTo>
                <a:cubicBezTo>
                  <a:pt x="6477237" y="1347505"/>
                  <a:pt x="6467946" y="1356724"/>
                  <a:pt x="6456485" y="1356724"/>
                </a:cubicBezTo>
                <a:cubicBezTo>
                  <a:pt x="6445015" y="1356724"/>
                  <a:pt x="6435724" y="1347505"/>
                  <a:pt x="6435724" y="1336133"/>
                </a:cubicBezTo>
                <a:cubicBezTo>
                  <a:pt x="6435724" y="1324762"/>
                  <a:pt x="6445015" y="1315543"/>
                  <a:pt x="6456485" y="1315543"/>
                </a:cubicBezTo>
                <a:close/>
                <a:moveTo>
                  <a:pt x="6393109" y="1315543"/>
                </a:moveTo>
                <a:cubicBezTo>
                  <a:pt x="6404570" y="1315543"/>
                  <a:pt x="6413861" y="1324762"/>
                  <a:pt x="6413861" y="1336133"/>
                </a:cubicBezTo>
                <a:cubicBezTo>
                  <a:pt x="6413861" y="1347505"/>
                  <a:pt x="6404570" y="1356724"/>
                  <a:pt x="6393109" y="1356724"/>
                </a:cubicBezTo>
                <a:cubicBezTo>
                  <a:pt x="6381639" y="1356724"/>
                  <a:pt x="6372348" y="1347505"/>
                  <a:pt x="6372348" y="1336133"/>
                </a:cubicBezTo>
                <a:cubicBezTo>
                  <a:pt x="6372348" y="1324762"/>
                  <a:pt x="6381639" y="1315543"/>
                  <a:pt x="6393109" y="1315543"/>
                </a:cubicBezTo>
                <a:close/>
                <a:moveTo>
                  <a:pt x="6330234" y="1315543"/>
                </a:moveTo>
                <a:cubicBezTo>
                  <a:pt x="6341695" y="1315543"/>
                  <a:pt x="6350986" y="1324762"/>
                  <a:pt x="6350986" y="1336133"/>
                </a:cubicBezTo>
                <a:cubicBezTo>
                  <a:pt x="6350986" y="1347505"/>
                  <a:pt x="6341695" y="1356724"/>
                  <a:pt x="6330234" y="1356724"/>
                </a:cubicBezTo>
                <a:cubicBezTo>
                  <a:pt x="6318764" y="1356724"/>
                  <a:pt x="6309473" y="1347505"/>
                  <a:pt x="6309473" y="1336133"/>
                </a:cubicBezTo>
                <a:cubicBezTo>
                  <a:pt x="6309473" y="1324762"/>
                  <a:pt x="6318764" y="1315543"/>
                  <a:pt x="6330234" y="1315543"/>
                </a:cubicBezTo>
                <a:close/>
                <a:moveTo>
                  <a:pt x="6266597" y="1315543"/>
                </a:moveTo>
                <a:cubicBezTo>
                  <a:pt x="6278058" y="1315543"/>
                  <a:pt x="6287349" y="1324762"/>
                  <a:pt x="6287349" y="1336133"/>
                </a:cubicBezTo>
                <a:cubicBezTo>
                  <a:pt x="6287349" y="1347505"/>
                  <a:pt x="6278058" y="1356724"/>
                  <a:pt x="6266597" y="1356724"/>
                </a:cubicBezTo>
                <a:cubicBezTo>
                  <a:pt x="6255127" y="1356724"/>
                  <a:pt x="6245836" y="1347505"/>
                  <a:pt x="6245836" y="1336133"/>
                </a:cubicBezTo>
                <a:cubicBezTo>
                  <a:pt x="6245836" y="1324762"/>
                  <a:pt x="6255127" y="1315543"/>
                  <a:pt x="6266597" y="1315543"/>
                </a:cubicBezTo>
                <a:close/>
                <a:moveTo>
                  <a:pt x="6203642" y="1315543"/>
                </a:moveTo>
                <a:cubicBezTo>
                  <a:pt x="6215103" y="1315543"/>
                  <a:pt x="6224394" y="1324762"/>
                  <a:pt x="6224394" y="1336133"/>
                </a:cubicBezTo>
                <a:cubicBezTo>
                  <a:pt x="6224394" y="1347505"/>
                  <a:pt x="6215103" y="1356724"/>
                  <a:pt x="6203642" y="1356724"/>
                </a:cubicBezTo>
                <a:cubicBezTo>
                  <a:pt x="6192172" y="1356724"/>
                  <a:pt x="6182881" y="1347505"/>
                  <a:pt x="6182881" y="1336133"/>
                </a:cubicBezTo>
                <a:cubicBezTo>
                  <a:pt x="6182881" y="1324762"/>
                  <a:pt x="6192172" y="1315543"/>
                  <a:pt x="6203642" y="1315543"/>
                </a:cubicBezTo>
                <a:close/>
                <a:moveTo>
                  <a:pt x="6140516" y="1315543"/>
                </a:moveTo>
                <a:cubicBezTo>
                  <a:pt x="6151977" y="1315543"/>
                  <a:pt x="6161268" y="1324762"/>
                  <a:pt x="6161268" y="1336133"/>
                </a:cubicBezTo>
                <a:cubicBezTo>
                  <a:pt x="6161268" y="1347505"/>
                  <a:pt x="6151977" y="1356724"/>
                  <a:pt x="6140516" y="1356724"/>
                </a:cubicBezTo>
                <a:cubicBezTo>
                  <a:pt x="6129046" y="1356724"/>
                  <a:pt x="6119755" y="1347505"/>
                  <a:pt x="6119755" y="1336133"/>
                </a:cubicBezTo>
                <a:cubicBezTo>
                  <a:pt x="6119755" y="1324762"/>
                  <a:pt x="6129046" y="1315543"/>
                  <a:pt x="6140516" y="1315543"/>
                </a:cubicBezTo>
                <a:close/>
                <a:moveTo>
                  <a:pt x="6077650" y="1315543"/>
                </a:moveTo>
                <a:cubicBezTo>
                  <a:pt x="6089111" y="1315543"/>
                  <a:pt x="6098402" y="1324762"/>
                  <a:pt x="6098402" y="1336133"/>
                </a:cubicBezTo>
                <a:cubicBezTo>
                  <a:pt x="6098402" y="1347505"/>
                  <a:pt x="6089111" y="1356724"/>
                  <a:pt x="6077650" y="1356724"/>
                </a:cubicBezTo>
                <a:cubicBezTo>
                  <a:pt x="6066180" y="1356724"/>
                  <a:pt x="6056889" y="1347505"/>
                  <a:pt x="6056889" y="1336133"/>
                </a:cubicBezTo>
                <a:cubicBezTo>
                  <a:pt x="6056889" y="1324762"/>
                  <a:pt x="6066180" y="1315543"/>
                  <a:pt x="6077650" y="1315543"/>
                </a:cubicBezTo>
                <a:close/>
                <a:moveTo>
                  <a:pt x="6014013" y="1315543"/>
                </a:moveTo>
                <a:cubicBezTo>
                  <a:pt x="6025474" y="1315543"/>
                  <a:pt x="6034765" y="1324762"/>
                  <a:pt x="6034765" y="1336133"/>
                </a:cubicBezTo>
                <a:cubicBezTo>
                  <a:pt x="6034765" y="1347505"/>
                  <a:pt x="6025474" y="1356724"/>
                  <a:pt x="6014013" y="1356724"/>
                </a:cubicBezTo>
                <a:cubicBezTo>
                  <a:pt x="6002543" y="1356724"/>
                  <a:pt x="5993252" y="1347505"/>
                  <a:pt x="5993252" y="1336133"/>
                </a:cubicBezTo>
                <a:cubicBezTo>
                  <a:pt x="5993252" y="1324762"/>
                  <a:pt x="6002543" y="1315543"/>
                  <a:pt x="6014013" y="1315543"/>
                </a:cubicBezTo>
                <a:close/>
                <a:moveTo>
                  <a:pt x="5951058" y="1315543"/>
                </a:moveTo>
                <a:cubicBezTo>
                  <a:pt x="5962519" y="1315543"/>
                  <a:pt x="5971810" y="1324762"/>
                  <a:pt x="5971810" y="1336133"/>
                </a:cubicBezTo>
                <a:cubicBezTo>
                  <a:pt x="5971810" y="1347505"/>
                  <a:pt x="5962519" y="1356724"/>
                  <a:pt x="5951058" y="1356724"/>
                </a:cubicBezTo>
                <a:cubicBezTo>
                  <a:pt x="5939588" y="1356724"/>
                  <a:pt x="5930297" y="1347505"/>
                  <a:pt x="5930297" y="1336133"/>
                </a:cubicBezTo>
                <a:cubicBezTo>
                  <a:pt x="5930297" y="1324762"/>
                  <a:pt x="5939588" y="1315543"/>
                  <a:pt x="5951058" y="1315543"/>
                </a:cubicBezTo>
                <a:close/>
                <a:moveTo>
                  <a:pt x="5887932" y="1315543"/>
                </a:moveTo>
                <a:cubicBezTo>
                  <a:pt x="5899393" y="1315543"/>
                  <a:pt x="5908684" y="1324762"/>
                  <a:pt x="5908684" y="1336133"/>
                </a:cubicBezTo>
                <a:cubicBezTo>
                  <a:pt x="5908684" y="1347505"/>
                  <a:pt x="5899393" y="1356724"/>
                  <a:pt x="5887932" y="1356724"/>
                </a:cubicBezTo>
                <a:cubicBezTo>
                  <a:pt x="5876462" y="1356724"/>
                  <a:pt x="5867171" y="1347505"/>
                  <a:pt x="5867171" y="1336133"/>
                </a:cubicBezTo>
                <a:cubicBezTo>
                  <a:pt x="5867171" y="1324762"/>
                  <a:pt x="5876462" y="1315543"/>
                  <a:pt x="5887932" y="1315543"/>
                </a:cubicBezTo>
                <a:close/>
                <a:moveTo>
                  <a:pt x="5825066" y="1315543"/>
                </a:moveTo>
                <a:cubicBezTo>
                  <a:pt x="5836527" y="1315543"/>
                  <a:pt x="5845818" y="1324762"/>
                  <a:pt x="5845818" y="1336133"/>
                </a:cubicBezTo>
                <a:cubicBezTo>
                  <a:pt x="5845818" y="1347505"/>
                  <a:pt x="5836527" y="1356724"/>
                  <a:pt x="5825066" y="1356724"/>
                </a:cubicBezTo>
                <a:cubicBezTo>
                  <a:pt x="5813596" y="1356724"/>
                  <a:pt x="5804305" y="1347505"/>
                  <a:pt x="5804305" y="1336133"/>
                </a:cubicBezTo>
                <a:cubicBezTo>
                  <a:pt x="5804305" y="1324762"/>
                  <a:pt x="5813596" y="1315543"/>
                  <a:pt x="5825066" y="1315543"/>
                </a:cubicBezTo>
                <a:close/>
                <a:moveTo>
                  <a:pt x="5761340" y="1315543"/>
                </a:moveTo>
                <a:cubicBezTo>
                  <a:pt x="5772801" y="1315543"/>
                  <a:pt x="5782092" y="1324762"/>
                  <a:pt x="5782092" y="1336133"/>
                </a:cubicBezTo>
                <a:cubicBezTo>
                  <a:pt x="5782092" y="1347505"/>
                  <a:pt x="5772801" y="1356724"/>
                  <a:pt x="5761340" y="1356724"/>
                </a:cubicBezTo>
                <a:cubicBezTo>
                  <a:pt x="5749870" y="1356724"/>
                  <a:pt x="5740579" y="1347505"/>
                  <a:pt x="5740579" y="1336133"/>
                </a:cubicBezTo>
                <a:cubicBezTo>
                  <a:pt x="5740579" y="1324762"/>
                  <a:pt x="5749870" y="1315543"/>
                  <a:pt x="5761340" y="1315543"/>
                </a:cubicBezTo>
                <a:close/>
                <a:moveTo>
                  <a:pt x="5698474" y="1315543"/>
                </a:moveTo>
                <a:cubicBezTo>
                  <a:pt x="5709935" y="1315543"/>
                  <a:pt x="5719226" y="1324762"/>
                  <a:pt x="5719226" y="1336133"/>
                </a:cubicBezTo>
                <a:cubicBezTo>
                  <a:pt x="5719226" y="1347505"/>
                  <a:pt x="5709935" y="1356724"/>
                  <a:pt x="5698474" y="1356724"/>
                </a:cubicBezTo>
                <a:cubicBezTo>
                  <a:pt x="5687004" y="1356724"/>
                  <a:pt x="5677713" y="1347505"/>
                  <a:pt x="5677713" y="1336133"/>
                </a:cubicBezTo>
                <a:cubicBezTo>
                  <a:pt x="5677713" y="1324762"/>
                  <a:pt x="5687004" y="1315543"/>
                  <a:pt x="5698474" y="1315543"/>
                </a:cubicBezTo>
                <a:close/>
                <a:moveTo>
                  <a:pt x="5635348" y="1315543"/>
                </a:moveTo>
                <a:cubicBezTo>
                  <a:pt x="5646809" y="1315543"/>
                  <a:pt x="5656100" y="1324762"/>
                  <a:pt x="5656100" y="1336133"/>
                </a:cubicBezTo>
                <a:cubicBezTo>
                  <a:pt x="5656100" y="1347505"/>
                  <a:pt x="5646809" y="1356724"/>
                  <a:pt x="5635348" y="1356724"/>
                </a:cubicBezTo>
                <a:cubicBezTo>
                  <a:pt x="5623878" y="1356724"/>
                  <a:pt x="5614587" y="1347505"/>
                  <a:pt x="5614587" y="1336133"/>
                </a:cubicBezTo>
                <a:cubicBezTo>
                  <a:pt x="5614587" y="1324762"/>
                  <a:pt x="5623878" y="1315543"/>
                  <a:pt x="5635348" y="1315543"/>
                </a:cubicBezTo>
                <a:close/>
                <a:moveTo>
                  <a:pt x="5572563" y="1315543"/>
                </a:moveTo>
                <a:cubicBezTo>
                  <a:pt x="5584024" y="1315543"/>
                  <a:pt x="5593315" y="1324762"/>
                  <a:pt x="5593315" y="1336133"/>
                </a:cubicBezTo>
                <a:cubicBezTo>
                  <a:pt x="5593315" y="1347505"/>
                  <a:pt x="5584024" y="1356724"/>
                  <a:pt x="5572563" y="1356724"/>
                </a:cubicBezTo>
                <a:cubicBezTo>
                  <a:pt x="5561093" y="1356724"/>
                  <a:pt x="5551802" y="1347505"/>
                  <a:pt x="5551802" y="1336133"/>
                </a:cubicBezTo>
                <a:cubicBezTo>
                  <a:pt x="5551802" y="1324762"/>
                  <a:pt x="5561093" y="1315543"/>
                  <a:pt x="5572563" y="1315543"/>
                </a:cubicBezTo>
                <a:close/>
                <a:moveTo>
                  <a:pt x="5508837" y="1315543"/>
                </a:moveTo>
                <a:cubicBezTo>
                  <a:pt x="5520298" y="1315543"/>
                  <a:pt x="5529589" y="1324762"/>
                  <a:pt x="5529589" y="1336133"/>
                </a:cubicBezTo>
                <a:cubicBezTo>
                  <a:pt x="5529589" y="1347505"/>
                  <a:pt x="5520298" y="1356724"/>
                  <a:pt x="5508837" y="1356724"/>
                </a:cubicBezTo>
                <a:cubicBezTo>
                  <a:pt x="5497367" y="1356724"/>
                  <a:pt x="5488076" y="1347505"/>
                  <a:pt x="5488076" y="1336133"/>
                </a:cubicBezTo>
                <a:cubicBezTo>
                  <a:pt x="5488076" y="1324762"/>
                  <a:pt x="5497367" y="1315543"/>
                  <a:pt x="5508837" y="1315543"/>
                </a:cubicBezTo>
                <a:close/>
                <a:moveTo>
                  <a:pt x="5445881" y="1315543"/>
                </a:moveTo>
                <a:cubicBezTo>
                  <a:pt x="5457342" y="1315543"/>
                  <a:pt x="5466633" y="1324762"/>
                  <a:pt x="5466633" y="1336133"/>
                </a:cubicBezTo>
                <a:cubicBezTo>
                  <a:pt x="5466633" y="1347505"/>
                  <a:pt x="5457342" y="1356724"/>
                  <a:pt x="5445881" y="1356724"/>
                </a:cubicBezTo>
                <a:cubicBezTo>
                  <a:pt x="5434411" y="1356724"/>
                  <a:pt x="5425120" y="1347505"/>
                  <a:pt x="5425120" y="1336133"/>
                </a:cubicBezTo>
                <a:cubicBezTo>
                  <a:pt x="5425120" y="1324762"/>
                  <a:pt x="5434411" y="1315543"/>
                  <a:pt x="5445881" y="1315543"/>
                </a:cubicBezTo>
                <a:close/>
                <a:moveTo>
                  <a:pt x="5382504" y="1315543"/>
                </a:moveTo>
                <a:cubicBezTo>
                  <a:pt x="5393965" y="1315543"/>
                  <a:pt x="5403256" y="1324762"/>
                  <a:pt x="5403256" y="1336133"/>
                </a:cubicBezTo>
                <a:cubicBezTo>
                  <a:pt x="5403256" y="1347505"/>
                  <a:pt x="5393965" y="1356724"/>
                  <a:pt x="5382504" y="1356724"/>
                </a:cubicBezTo>
                <a:cubicBezTo>
                  <a:pt x="5371034" y="1356724"/>
                  <a:pt x="5361743" y="1347505"/>
                  <a:pt x="5361743" y="1336133"/>
                </a:cubicBezTo>
                <a:cubicBezTo>
                  <a:pt x="5361743" y="1324762"/>
                  <a:pt x="5371034" y="1315543"/>
                  <a:pt x="5382504" y="1315543"/>
                </a:cubicBezTo>
                <a:close/>
                <a:moveTo>
                  <a:pt x="5319719" y="1315543"/>
                </a:moveTo>
                <a:cubicBezTo>
                  <a:pt x="5331180" y="1315543"/>
                  <a:pt x="5340471" y="1324762"/>
                  <a:pt x="5340471" y="1336133"/>
                </a:cubicBezTo>
                <a:cubicBezTo>
                  <a:pt x="5340471" y="1347505"/>
                  <a:pt x="5331180" y="1356724"/>
                  <a:pt x="5319719" y="1356724"/>
                </a:cubicBezTo>
                <a:cubicBezTo>
                  <a:pt x="5308249" y="1356724"/>
                  <a:pt x="5298958" y="1347505"/>
                  <a:pt x="5298958" y="1336133"/>
                </a:cubicBezTo>
                <a:cubicBezTo>
                  <a:pt x="5298958" y="1324762"/>
                  <a:pt x="5308249" y="1315543"/>
                  <a:pt x="5319719" y="1315543"/>
                </a:cubicBezTo>
                <a:close/>
                <a:moveTo>
                  <a:pt x="5255993" y="1315543"/>
                </a:moveTo>
                <a:cubicBezTo>
                  <a:pt x="5267454" y="1315543"/>
                  <a:pt x="5276745" y="1324762"/>
                  <a:pt x="5276745" y="1336133"/>
                </a:cubicBezTo>
                <a:cubicBezTo>
                  <a:pt x="5276745" y="1347505"/>
                  <a:pt x="5267454" y="1356724"/>
                  <a:pt x="5255993" y="1356724"/>
                </a:cubicBezTo>
                <a:cubicBezTo>
                  <a:pt x="5244523" y="1356724"/>
                  <a:pt x="5235232" y="1347505"/>
                  <a:pt x="5235232" y="1336133"/>
                </a:cubicBezTo>
                <a:cubicBezTo>
                  <a:pt x="5235232" y="1324762"/>
                  <a:pt x="5244523" y="1315543"/>
                  <a:pt x="5255993" y="1315543"/>
                </a:cubicBezTo>
                <a:close/>
                <a:moveTo>
                  <a:pt x="5193037" y="1315543"/>
                </a:moveTo>
                <a:cubicBezTo>
                  <a:pt x="5204498" y="1315543"/>
                  <a:pt x="5213789" y="1324762"/>
                  <a:pt x="5213789" y="1336133"/>
                </a:cubicBezTo>
                <a:cubicBezTo>
                  <a:pt x="5213789" y="1347505"/>
                  <a:pt x="5204498" y="1356724"/>
                  <a:pt x="5193037" y="1356724"/>
                </a:cubicBezTo>
                <a:cubicBezTo>
                  <a:pt x="5181567" y="1356724"/>
                  <a:pt x="5172276" y="1347505"/>
                  <a:pt x="5172276" y="1336133"/>
                </a:cubicBezTo>
                <a:cubicBezTo>
                  <a:pt x="5172276" y="1324762"/>
                  <a:pt x="5181567" y="1315543"/>
                  <a:pt x="5193037" y="1315543"/>
                </a:cubicBezTo>
                <a:close/>
                <a:moveTo>
                  <a:pt x="5129912" y="1315543"/>
                </a:moveTo>
                <a:cubicBezTo>
                  <a:pt x="5141373" y="1315543"/>
                  <a:pt x="5150664" y="1324762"/>
                  <a:pt x="5150664" y="1336133"/>
                </a:cubicBezTo>
                <a:cubicBezTo>
                  <a:pt x="5150664" y="1347505"/>
                  <a:pt x="5141373" y="1356724"/>
                  <a:pt x="5129912" y="1356724"/>
                </a:cubicBezTo>
                <a:cubicBezTo>
                  <a:pt x="5118442" y="1356724"/>
                  <a:pt x="5109151" y="1347505"/>
                  <a:pt x="5109151" y="1336133"/>
                </a:cubicBezTo>
                <a:cubicBezTo>
                  <a:pt x="5109151" y="1324762"/>
                  <a:pt x="5118442" y="1315543"/>
                  <a:pt x="5129912" y="1315543"/>
                </a:cubicBezTo>
                <a:close/>
                <a:moveTo>
                  <a:pt x="4877409" y="1315543"/>
                </a:moveTo>
                <a:cubicBezTo>
                  <a:pt x="4888870" y="1315543"/>
                  <a:pt x="4898161" y="1324762"/>
                  <a:pt x="4898161" y="1336133"/>
                </a:cubicBezTo>
                <a:cubicBezTo>
                  <a:pt x="4898161" y="1347505"/>
                  <a:pt x="4888870" y="1356724"/>
                  <a:pt x="4877409" y="1356724"/>
                </a:cubicBezTo>
                <a:cubicBezTo>
                  <a:pt x="4865939" y="1356724"/>
                  <a:pt x="4856648" y="1347505"/>
                  <a:pt x="4856648" y="1336133"/>
                </a:cubicBezTo>
                <a:cubicBezTo>
                  <a:pt x="4856648" y="1324762"/>
                  <a:pt x="4865939" y="1315543"/>
                  <a:pt x="4877409" y="1315543"/>
                </a:cubicBezTo>
                <a:close/>
                <a:moveTo>
                  <a:pt x="4245389" y="1315543"/>
                </a:moveTo>
                <a:cubicBezTo>
                  <a:pt x="4256850" y="1315543"/>
                  <a:pt x="4266141" y="1324762"/>
                  <a:pt x="4266141" y="1336133"/>
                </a:cubicBezTo>
                <a:cubicBezTo>
                  <a:pt x="4266141" y="1347505"/>
                  <a:pt x="4256850" y="1356724"/>
                  <a:pt x="4245389" y="1356724"/>
                </a:cubicBezTo>
                <a:cubicBezTo>
                  <a:pt x="4233919" y="1356724"/>
                  <a:pt x="4224628" y="1347505"/>
                  <a:pt x="4224628" y="1336133"/>
                </a:cubicBezTo>
                <a:cubicBezTo>
                  <a:pt x="4224628" y="1324762"/>
                  <a:pt x="4233919" y="1315543"/>
                  <a:pt x="4245389" y="1315543"/>
                </a:cubicBezTo>
                <a:close/>
                <a:moveTo>
                  <a:pt x="3178573" y="1315202"/>
                </a:moveTo>
                <a:cubicBezTo>
                  <a:pt x="3190034" y="1315202"/>
                  <a:pt x="3199325" y="1324421"/>
                  <a:pt x="3199325" y="1335792"/>
                </a:cubicBezTo>
                <a:cubicBezTo>
                  <a:pt x="3199325" y="1347164"/>
                  <a:pt x="3190034" y="1356383"/>
                  <a:pt x="3178573" y="1356383"/>
                </a:cubicBezTo>
                <a:cubicBezTo>
                  <a:pt x="3167103" y="1356383"/>
                  <a:pt x="3157812" y="1347164"/>
                  <a:pt x="3157812" y="1335792"/>
                </a:cubicBezTo>
                <a:cubicBezTo>
                  <a:pt x="3157812" y="1324421"/>
                  <a:pt x="3167103" y="1315202"/>
                  <a:pt x="3178573" y="1315202"/>
                </a:cubicBezTo>
                <a:close/>
                <a:moveTo>
                  <a:pt x="3052582" y="1315202"/>
                </a:moveTo>
                <a:cubicBezTo>
                  <a:pt x="3064043" y="1315202"/>
                  <a:pt x="3073334" y="1324421"/>
                  <a:pt x="3073334" y="1335792"/>
                </a:cubicBezTo>
                <a:cubicBezTo>
                  <a:pt x="3073334" y="1347164"/>
                  <a:pt x="3064043" y="1356383"/>
                  <a:pt x="3052582" y="1356383"/>
                </a:cubicBezTo>
                <a:cubicBezTo>
                  <a:pt x="3041112" y="1356383"/>
                  <a:pt x="3031821" y="1347164"/>
                  <a:pt x="3031821" y="1335792"/>
                </a:cubicBezTo>
                <a:cubicBezTo>
                  <a:pt x="3031821" y="1324421"/>
                  <a:pt x="3041112" y="1315202"/>
                  <a:pt x="3052582" y="1315202"/>
                </a:cubicBezTo>
                <a:close/>
                <a:moveTo>
                  <a:pt x="2988855" y="1315202"/>
                </a:moveTo>
                <a:cubicBezTo>
                  <a:pt x="3000316" y="1315202"/>
                  <a:pt x="3009607" y="1324421"/>
                  <a:pt x="3009607" y="1335792"/>
                </a:cubicBezTo>
                <a:cubicBezTo>
                  <a:pt x="3009607" y="1347164"/>
                  <a:pt x="3000316" y="1356383"/>
                  <a:pt x="2988855" y="1356383"/>
                </a:cubicBezTo>
                <a:cubicBezTo>
                  <a:pt x="2977385" y="1356383"/>
                  <a:pt x="2968094" y="1347164"/>
                  <a:pt x="2968094" y="1335792"/>
                </a:cubicBezTo>
                <a:cubicBezTo>
                  <a:pt x="2968094" y="1324421"/>
                  <a:pt x="2977385" y="1315202"/>
                  <a:pt x="2988855" y="1315202"/>
                </a:cubicBezTo>
                <a:close/>
                <a:moveTo>
                  <a:pt x="2925989" y="1315202"/>
                </a:moveTo>
                <a:cubicBezTo>
                  <a:pt x="2937450" y="1315202"/>
                  <a:pt x="2946741" y="1324421"/>
                  <a:pt x="2946741" y="1335792"/>
                </a:cubicBezTo>
                <a:cubicBezTo>
                  <a:pt x="2946741" y="1347164"/>
                  <a:pt x="2937450" y="1356383"/>
                  <a:pt x="2925989" y="1356383"/>
                </a:cubicBezTo>
                <a:cubicBezTo>
                  <a:pt x="2914519" y="1356383"/>
                  <a:pt x="2905228" y="1347164"/>
                  <a:pt x="2905228" y="1335792"/>
                </a:cubicBezTo>
                <a:cubicBezTo>
                  <a:pt x="2905228" y="1324421"/>
                  <a:pt x="2914519" y="1315202"/>
                  <a:pt x="2925989" y="1315202"/>
                </a:cubicBezTo>
                <a:close/>
                <a:moveTo>
                  <a:pt x="2862863" y="1315202"/>
                </a:moveTo>
                <a:cubicBezTo>
                  <a:pt x="2874324" y="1315202"/>
                  <a:pt x="2883615" y="1324421"/>
                  <a:pt x="2883615" y="1335792"/>
                </a:cubicBezTo>
                <a:cubicBezTo>
                  <a:pt x="2883615" y="1347164"/>
                  <a:pt x="2874324" y="1356383"/>
                  <a:pt x="2862863" y="1356383"/>
                </a:cubicBezTo>
                <a:cubicBezTo>
                  <a:pt x="2851393" y="1356383"/>
                  <a:pt x="2842102" y="1347164"/>
                  <a:pt x="2842102" y="1335792"/>
                </a:cubicBezTo>
                <a:cubicBezTo>
                  <a:pt x="2842102" y="1324421"/>
                  <a:pt x="2851393" y="1315202"/>
                  <a:pt x="2862863" y="1315202"/>
                </a:cubicBezTo>
                <a:close/>
                <a:moveTo>
                  <a:pt x="2799989" y="1315202"/>
                </a:moveTo>
                <a:cubicBezTo>
                  <a:pt x="2811450" y="1315202"/>
                  <a:pt x="2820741" y="1324421"/>
                  <a:pt x="2820741" y="1335792"/>
                </a:cubicBezTo>
                <a:cubicBezTo>
                  <a:pt x="2820741" y="1347164"/>
                  <a:pt x="2811450" y="1356383"/>
                  <a:pt x="2799989" y="1356383"/>
                </a:cubicBezTo>
                <a:cubicBezTo>
                  <a:pt x="2788519" y="1356383"/>
                  <a:pt x="2779228" y="1347164"/>
                  <a:pt x="2779228" y="1335792"/>
                </a:cubicBezTo>
                <a:cubicBezTo>
                  <a:pt x="2779228" y="1324421"/>
                  <a:pt x="2788519" y="1315202"/>
                  <a:pt x="2799989" y="1315202"/>
                </a:cubicBezTo>
                <a:close/>
                <a:moveTo>
                  <a:pt x="2736352" y="1315202"/>
                </a:moveTo>
                <a:cubicBezTo>
                  <a:pt x="2747813" y="1315202"/>
                  <a:pt x="2757104" y="1324421"/>
                  <a:pt x="2757104" y="1335792"/>
                </a:cubicBezTo>
                <a:cubicBezTo>
                  <a:pt x="2757104" y="1347164"/>
                  <a:pt x="2747813" y="1356383"/>
                  <a:pt x="2736352" y="1356383"/>
                </a:cubicBezTo>
                <a:cubicBezTo>
                  <a:pt x="2724882" y="1356383"/>
                  <a:pt x="2715591" y="1347164"/>
                  <a:pt x="2715591" y="1335792"/>
                </a:cubicBezTo>
                <a:cubicBezTo>
                  <a:pt x="2715591" y="1324421"/>
                  <a:pt x="2724882" y="1315202"/>
                  <a:pt x="2736352" y="1315202"/>
                </a:cubicBezTo>
                <a:close/>
                <a:moveTo>
                  <a:pt x="2673396" y="1315202"/>
                </a:moveTo>
                <a:cubicBezTo>
                  <a:pt x="2684857" y="1315202"/>
                  <a:pt x="2694148" y="1324421"/>
                  <a:pt x="2694148" y="1335792"/>
                </a:cubicBezTo>
                <a:cubicBezTo>
                  <a:pt x="2694148" y="1347164"/>
                  <a:pt x="2684857" y="1356383"/>
                  <a:pt x="2673396" y="1356383"/>
                </a:cubicBezTo>
                <a:cubicBezTo>
                  <a:pt x="2661926" y="1356383"/>
                  <a:pt x="2652635" y="1347164"/>
                  <a:pt x="2652635" y="1335792"/>
                </a:cubicBezTo>
                <a:cubicBezTo>
                  <a:pt x="2652635" y="1324421"/>
                  <a:pt x="2661926" y="1315202"/>
                  <a:pt x="2673396" y="1315202"/>
                </a:cubicBezTo>
                <a:close/>
                <a:moveTo>
                  <a:pt x="2610271" y="1315202"/>
                </a:moveTo>
                <a:cubicBezTo>
                  <a:pt x="2621732" y="1315202"/>
                  <a:pt x="2631023" y="1324421"/>
                  <a:pt x="2631023" y="1335792"/>
                </a:cubicBezTo>
                <a:cubicBezTo>
                  <a:pt x="2631023" y="1347164"/>
                  <a:pt x="2621732" y="1356383"/>
                  <a:pt x="2610271" y="1356383"/>
                </a:cubicBezTo>
                <a:cubicBezTo>
                  <a:pt x="2598801" y="1356383"/>
                  <a:pt x="2589510" y="1347164"/>
                  <a:pt x="2589510" y="1335792"/>
                </a:cubicBezTo>
                <a:cubicBezTo>
                  <a:pt x="2589510" y="1324421"/>
                  <a:pt x="2598801" y="1315202"/>
                  <a:pt x="2610271" y="1315202"/>
                </a:cubicBezTo>
                <a:close/>
                <a:moveTo>
                  <a:pt x="2547405" y="1315202"/>
                </a:moveTo>
                <a:cubicBezTo>
                  <a:pt x="2558866" y="1315202"/>
                  <a:pt x="2568157" y="1324421"/>
                  <a:pt x="2568157" y="1335792"/>
                </a:cubicBezTo>
                <a:cubicBezTo>
                  <a:pt x="2568157" y="1347164"/>
                  <a:pt x="2558866" y="1356383"/>
                  <a:pt x="2547405" y="1356383"/>
                </a:cubicBezTo>
                <a:cubicBezTo>
                  <a:pt x="2535935" y="1356383"/>
                  <a:pt x="2526644" y="1347164"/>
                  <a:pt x="2526644" y="1335792"/>
                </a:cubicBezTo>
                <a:cubicBezTo>
                  <a:pt x="2526644" y="1324421"/>
                  <a:pt x="2535935" y="1315202"/>
                  <a:pt x="2547405" y="1315202"/>
                </a:cubicBezTo>
                <a:close/>
                <a:moveTo>
                  <a:pt x="2104753" y="1315202"/>
                </a:moveTo>
                <a:cubicBezTo>
                  <a:pt x="2116214" y="1315202"/>
                  <a:pt x="2125505" y="1324421"/>
                  <a:pt x="2125505" y="1335792"/>
                </a:cubicBezTo>
                <a:cubicBezTo>
                  <a:pt x="2125505" y="1347164"/>
                  <a:pt x="2116214" y="1356383"/>
                  <a:pt x="2104753" y="1356383"/>
                </a:cubicBezTo>
                <a:cubicBezTo>
                  <a:pt x="2093283" y="1356383"/>
                  <a:pt x="2083992" y="1347164"/>
                  <a:pt x="2083992" y="1335792"/>
                </a:cubicBezTo>
                <a:cubicBezTo>
                  <a:pt x="2083992" y="1324421"/>
                  <a:pt x="2093283" y="1315202"/>
                  <a:pt x="2104753" y="1315202"/>
                </a:cubicBezTo>
                <a:close/>
                <a:moveTo>
                  <a:pt x="2041968" y="1315202"/>
                </a:moveTo>
                <a:cubicBezTo>
                  <a:pt x="2053429" y="1315202"/>
                  <a:pt x="2062720" y="1324421"/>
                  <a:pt x="2062720" y="1335792"/>
                </a:cubicBezTo>
                <a:cubicBezTo>
                  <a:pt x="2062720" y="1347164"/>
                  <a:pt x="2053429" y="1356383"/>
                  <a:pt x="2041968" y="1356383"/>
                </a:cubicBezTo>
                <a:cubicBezTo>
                  <a:pt x="2030498" y="1356383"/>
                  <a:pt x="2021207" y="1347164"/>
                  <a:pt x="2021207" y="1335792"/>
                </a:cubicBezTo>
                <a:cubicBezTo>
                  <a:pt x="2021207" y="1324421"/>
                  <a:pt x="2030498" y="1315202"/>
                  <a:pt x="2041968" y="1315202"/>
                </a:cubicBezTo>
                <a:close/>
                <a:moveTo>
                  <a:pt x="1978251" y="1315202"/>
                </a:moveTo>
                <a:cubicBezTo>
                  <a:pt x="1989712" y="1315202"/>
                  <a:pt x="1999003" y="1324421"/>
                  <a:pt x="1999003" y="1335792"/>
                </a:cubicBezTo>
                <a:cubicBezTo>
                  <a:pt x="1999003" y="1347164"/>
                  <a:pt x="1989712" y="1356383"/>
                  <a:pt x="1978251" y="1356383"/>
                </a:cubicBezTo>
                <a:cubicBezTo>
                  <a:pt x="1966781" y="1356383"/>
                  <a:pt x="1957490" y="1347164"/>
                  <a:pt x="1957490" y="1335792"/>
                </a:cubicBezTo>
                <a:cubicBezTo>
                  <a:pt x="1957490" y="1324421"/>
                  <a:pt x="1966781" y="1315202"/>
                  <a:pt x="1978251" y="1315202"/>
                </a:cubicBezTo>
                <a:close/>
                <a:moveTo>
                  <a:pt x="1915376" y="1315202"/>
                </a:moveTo>
                <a:cubicBezTo>
                  <a:pt x="1926837" y="1315202"/>
                  <a:pt x="1936128" y="1324421"/>
                  <a:pt x="1936128" y="1335792"/>
                </a:cubicBezTo>
                <a:cubicBezTo>
                  <a:pt x="1936128" y="1347164"/>
                  <a:pt x="1926837" y="1356383"/>
                  <a:pt x="1915376" y="1356383"/>
                </a:cubicBezTo>
                <a:cubicBezTo>
                  <a:pt x="1903906" y="1356383"/>
                  <a:pt x="1894615" y="1347164"/>
                  <a:pt x="1894615" y="1335792"/>
                </a:cubicBezTo>
                <a:cubicBezTo>
                  <a:pt x="1894615" y="1324421"/>
                  <a:pt x="1903906" y="1315202"/>
                  <a:pt x="1915376" y="1315202"/>
                </a:cubicBezTo>
                <a:close/>
                <a:moveTo>
                  <a:pt x="1852250" y="1315202"/>
                </a:moveTo>
                <a:cubicBezTo>
                  <a:pt x="1863711" y="1315202"/>
                  <a:pt x="1873002" y="1324421"/>
                  <a:pt x="1873002" y="1335792"/>
                </a:cubicBezTo>
                <a:cubicBezTo>
                  <a:pt x="1873002" y="1347164"/>
                  <a:pt x="1863711" y="1356383"/>
                  <a:pt x="1852250" y="1356383"/>
                </a:cubicBezTo>
                <a:cubicBezTo>
                  <a:pt x="1840780" y="1356383"/>
                  <a:pt x="1831489" y="1347164"/>
                  <a:pt x="1831489" y="1335792"/>
                </a:cubicBezTo>
                <a:cubicBezTo>
                  <a:pt x="1831489" y="1324421"/>
                  <a:pt x="1840780" y="1315202"/>
                  <a:pt x="1852250" y="1315202"/>
                </a:cubicBezTo>
                <a:close/>
                <a:moveTo>
                  <a:pt x="1789385" y="1315202"/>
                </a:moveTo>
                <a:cubicBezTo>
                  <a:pt x="1800846" y="1315202"/>
                  <a:pt x="1810137" y="1324421"/>
                  <a:pt x="1810137" y="1335792"/>
                </a:cubicBezTo>
                <a:cubicBezTo>
                  <a:pt x="1810137" y="1347164"/>
                  <a:pt x="1800846" y="1356383"/>
                  <a:pt x="1789385" y="1356383"/>
                </a:cubicBezTo>
                <a:cubicBezTo>
                  <a:pt x="1777915" y="1356383"/>
                  <a:pt x="1768624" y="1347164"/>
                  <a:pt x="1768624" y="1335792"/>
                </a:cubicBezTo>
                <a:cubicBezTo>
                  <a:pt x="1768624" y="1324421"/>
                  <a:pt x="1777915" y="1315202"/>
                  <a:pt x="1789385" y="1315202"/>
                </a:cubicBezTo>
                <a:close/>
                <a:moveTo>
                  <a:pt x="1599666" y="1315202"/>
                </a:moveTo>
                <a:cubicBezTo>
                  <a:pt x="1611127" y="1315202"/>
                  <a:pt x="1620418" y="1324421"/>
                  <a:pt x="1620418" y="1335792"/>
                </a:cubicBezTo>
                <a:cubicBezTo>
                  <a:pt x="1620418" y="1347164"/>
                  <a:pt x="1611127" y="1356383"/>
                  <a:pt x="1599666" y="1356383"/>
                </a:cubicBezTo>
                <a:cubicBezTo>
                  <a:pt x="1588196" y="1356383"/>
                  <a:pt x="1578905" y="1347164"/>
                  <a:pt x="1578905" y="1335792"/>
                </a:cubicBezTo>
                <a:cubicBezTo>
                  <a:pt x="1578905" y="1324421"/>
                  <a:pt x="1588196" y="1315202"/>
                  <a:pt x="1599666" y="1315202"/>
                </a:cubicBezTo>
                <a:close/>
                <a:moveTo>
                  <a:pt x="1346823" y="1315202"/>
                </a:moveTo>
                <a:cubicBezTo>
                  <a:pt x="1358284" y="1315202"/>
                  <a:pt x="1367575" y="1324421"/>
                  <a:pt x="1367575" y="1335792"/>
                </a:cubicBezTo>
                <a:cubicBezTo>
                  <a:pt x="1367575" y="1347164"/>
                  <a:pt x="1358284" y="1356383"/>
                  <a:pt x="1346823" y="1356383"/>
                </a:cubicBezTo>
                <a:cubicBezTo>
                  <a:pt x="1335353" y="1356383"/>
                  <a:pt x="1326062" y="1347164"/>
                  <a:pt x="1326062" y="1335792"/>
                </a:cubicBezTo>
                <a:cubicBezTo>
                  <a:pt x="1326062" y="1324421"/>
                  <a:pt x="1335353" y="1315202"/>
                  <a:pt x="1346823" y="1315202"/>
                </a:cubicBezTo>
                <a:close/>
                <a:moveTo>
                  <a:pt x="1283957" y="1315202"/>
                </a:moveTo>
                <a:cubicBezTo>
                  <a:pt x="1295418" y="1315202"/>
                  <a:pt x="1304709" y="1324421"/>
                  <a:pt x="1304709" y="1335792"/>
                </a:cubicBezTo>
                <a:cubicBezTo>
                  <a:pt x="1304709" y="1347164"/>
                  <a:pt x="1295418" y="1356383"/>
                  <a:pt x="1283957" y="1356383"/>
                </a:cubicBezTo>
                <a:cubicBezTo>
                  <a:pt x="1272487" y="1356383"/>
                  <a:pt x="1263196" y="1347164"/>
                  <a:pt x="1263196" y="1335792"/>
                </a:cubicBezTo>
                <a:cubicBezTo>
                  <a:pt x="1263196" y="1324421"/>
                  <a:pt x="1272487" y="1315202"/>
                  <a:pt x="1283957" y="1315202"/>
                </a:cubicBezTo>
                <a:close/>
                <a:moveTo>
                  <a:pt x="1220230" y="1315202"/>
                </a:moveTo>
                <a:cubicBezTo>
                  <a:pt x="1231691" y="1315202"/>
                  <a:pt x="1240982" y="1324421"/>
                  <a:pt x="1240982" y="1335792"/>
                </a:cubicBezTo>
                <a:cubicBezTo>
                  <a:pt x="1240982" y="1347164"/>
                  <a:pt x="1231691" y="1356383"/>
                  <a:pt x="1220230" y="1356383"/>
                </a:cubicBezTo>
                <a:cubicBezTo>
                  <a:pt x="1208760" y="1356383"/>
                  <a:pt x="1199469" y="1347164"/>
                  <a:pt x="1199469" y="1335792"/>
                </a:cubicBezTo>
                <a:cubicBezTo>
                  <a:pt x="1199469" y="1324421"/>
                  <a:pt x="1208760" y="1315202"/>
                  <a:pt x="1220230" y="1315202"/>
                </a:cubicBezTo>
                <a:close/>
                <a:moveTo>
                  <a:pt x="1157356" y="1315202"/>
                </a:moveTo>
                <a:cubicBezTo>
                  <a:pt x="1168817" y="1315202"/>
                  <a:pt x="1178108" y="1324421"/>
                  <a:pt x="1178108" y="1335792"/>
                </a:cubicBezTo>
                <a:cubicBezTo>
                  <a:pt x="1178108" y="1347164"/>
                  <a:pt x="1168817" y="1356383"/>
                  <a:pt x="1157356" y="1356383"/>
                </a:cubicBezTo>
                <a:cubicBezTo>
                  <a:pt x="1145886" y="1356383"/>
                  <a:pt x="1136595" y="1347164"/>
                  <a:pt x="1136595" y="1335792"/>
                </a:cubicBezTo>
                <a:cubicBezTo>
                  <a:pt x="1136595" y="1324421"/>
                  <a:pt x="1145886" y="1315202"/>
                  <a:pt x="1157356" y="1315202"/>
                </a:cubicBezTo>
                <a:close/>
                <a:moveTo>
                  <a:pt x="1094239" y="1315202"/>
                </a:moveTo>
                <a:cubicBezTo>
                  <a:pt x="1105700" y="1315202"/>
                  <a:pt x="1114991" y="1324421"/>
                  <a:pt x="1114991" y="1335792"/>
                </a:cubicBezTo>
                <a:cubicBezTo>
                  <a:pt x="1114991" y="1347164"/>
                  <a:pt x="1105700" y="1356383"/>
                  <a:pt x="1094239" y="1356383"/>
                </a:cubicBezTo>
                <a:cubicBezTo>
                  <a:pt x="1082769" y="1356383"/>
                  <a:pt x="1073478" y="1347164"/>
                  <a:pt x="1073478" y="1335792"/>
                </a:cubicBezTo>
                <a:cubicBezTo>
                  <a:pt x="1073478" y="1324421"/>
                  <a:pt x="1082769" y="1315202"/>
                  <a:pt x="1094239" y="1315202"/>
                </a:cubicBezTo>
                <a:close/>
                <a:moveTo>
                  <a:pt x="336220" y="1315202"/>
                </a:moveTo>
                <a:cubicBezTo>
                  <a:pt x="347680" y="1315202"/>
                  <a:pt x="356971" y="1324421"/>
                  <a:pt x="356971" y="1335792"/>
                </a:cubicBezTo>
                <a:cubicBezTo>
                  <a:pt x="356971" y="1347164"/>
                  <a:pt x="347680" y="1356383"/>
                  <a:pt x="336220" y="1356383"/>
                </a:cubicBezTo>
                <a:cubicBezTo>
                  <a:pt x="324750" y="1356383"/>
                  <a:pt x="315458" y="1347164"/>
                  <a:pt x="315458" y="1335792"/>
                </a:cubicBezTo>
                <a:cubicBezTo>
                  <a:pt x="315458" y="1324421"/>
                  <a:pt x="324750" y="1315202"/>
                  <a:pt x="336220" y="1315202"/>
                </a:cubicBezTo>
                <a:close/>
                <a:moveTo>
                  <a:pt x="273344" y="1315202"/>
                </a:moveTo>
                <a:cubicBezTo>
                  <a:pt x="284806" y="1315202"/>
                  <a:pt x="294098" y="1324421"/>
                  <a:pt x="294098" y="1335792"/>
                </a:cubicBezTo>
                <a:cubicBezTo>
                  <a:pt x="294098" y="1347164"/>
                  <a:pt x="284806" y="1356383"/>
                  <a:pt x="273344" y="1356383"/>
                </a:cubicBezTo>
                <a:cubicBezTo>
                  <a:pt x="261875" y="1356383"/>
                  <a:pt x="252584" y="1347164"/>
                  <a:pt x="252584" y="1335792"/>
                </a:cubicBezTo>
                <a:cubicBezTo>
                  <a:pt x="252584" y="1324421"/>
                  <a:pt x="261875" y="1315202"/>
                  <a:pt x="273344" y="1315202"/>
                </a:cubicBezTo>
                <a:close/>
                <a:moveTo>
                  <a:pt x="6898456" y="1252920"/>
                </a:moveTo>
                <a:cubicBezTo>
                  <a:pt x="6909917" y="1252920"/>
                  <a:pt x="6919208" y="1262139"/>
                  <a:pt x="6919208" y="1273510"/>
                </a:cubicBezTo>
                <a:cubicBezTo>
                  <a:pt x="6919208" y="1284882"/>
                  <a:pt x="6909917" y="1294101"/>
                  <a:pt x="6898456" y="1294101"/>
                </a:cubicBezTo>
                <a:cubicBezTo>
                  <a:pt x="6886986" y="1294101"/>
                  <a:pt x="6877695" y="1284882"/>
                  <a:pt x="6877695" y="1273510"/>
                </a:cubicBezTo>
                <a:cubicBezTo>
                  <a:pt x="6877695" y="1262139"/>
                  <a:pt x="6886986" y="1252920"/>
                  <a:pt x="6898456" y="1252920"/>
                </a:cubicBezTo>
                <a:close/>
                <a:moveTo>
                  <a:pt x="6835671" y="1252920"/>
                </a:moveTo>
                <a:cubicBezTo>
                  <a:pt x="6847132" y="1252920"/>
                  <a:pt x="6856423" y="1262139"/>
                  <a:pt x="6856423" y="1273510"/>
                </a:cubicBezTo>
                <a:cubicBezTo>
                  <a:pt x="6856423" y="1284882"/>
                  <a:pt x="6847132" y="1294101"/>
                  <a:pt x="6835671" y="1294101"/>
                </a:cubicBezTo>
                <a:cubicBezTo>
                  <a:pt x="6824201" y="1294101"/>
                  <a:pt x="6814910" y="1284882"/>
                  <a:pt x="6814910" y="1273510"/>
                </a:cubicBezTo>
                <a:cubicBezTo>
                  <a:pt x="6814910" y="1262139"/>
                  <a:pt x="6824201" y="1252920"/>
                  <a:pt x="6835671" y="1252920"/>
                </a:cubicBezTo>
                <a:close/>
                <a:moveTo>
                  <a:pt x="6771944" y="1252920"/>
                </a:moveTo>
                <a:cubicBezTo>
                  <a:pt x="6783405" y="1252920"/>
                  <a:pt x="6792696" y="1262139"/>
                  <a:pt x="6792696" y="1273510"/>
                </a:cubicBezTo>
                <a:cubicBezTo>
                  <a:pt x="6792696" y="1284882"/>
                  <a:pt x="6783405" y="1294101"/>
                  <a:pt x="6771944" y="1294101"/>
                </a:cubicBezTo>
                <a:cubicBezTo>
                  <a:pt x="6760474" y="1294101"/>
                  <a:pt x="6751183" y="1284882"/>
                  <a:pt x="6751183" y="1273510"/>
                </a:cubicBezTo>
                <a:cubicBezTo>
                  <a:pt x="6751183" y="1262139"/>
                  <a:pt x="6760474" y="1252920"/>
                  <a:pt x="6771944" y="1252920"/>
                </a:cubicBezTo>
                <a:close/>
                <a:moveTo>
                  <a:pt x="6456485" y="1252920"/>
                </a:moveTo>
                <a:cubicBezTo>
                  <a:pt x="6467946" y="1252920"/>
                  <a:pt x="6477237" y="1262139"/>
                  <a:pt x="6477237" y="1273510"/>
                </a:cubicBezTo>
                <a:cubicBezTo>
                  <a:pt x="6477237" y="1284882"/>
                  <a:pt x="6467946" y="1294101"/>
                  <a:pt x="6456485" y="1294101"/>
                </a:cubicBezTo>
                <a:cubicBezTo>
                  <a:pt x="6445015" y="1294101"/>
                  <a:pt x="6435724" y="1284882"/>
                  <a:pt x="6435724" y="1273510"/>
                </a:cubicBezTo>
                <a:cubicBezTo>
                  <a:pt x="6435724" y="1262139"/>
                  <a:pt x="6445015" y="1252920"/>
                  <a:pt x="6456485" y="1252920"/>
                </a:cubicBezTo>
                <a:close/>
                <a:moveTo>
                  <a:pt x="6393109" y="1252920"/>
                </a:moveTo>
                <a:cubicBezTo>
                  <a:pt x="6404570" y="1252920"/>
                  <a:pt x="6413861" y="1262139"/>
                  <a:pt x="6413861" y="1273510"/>
                </a:cubicBezTo>
                <a:cubicBezTo>
                  <a:pt x="6413861" y="1284882"/>
                  <a:pt x="6404570" y="1294101"/>
                  <a:pt x="6393109" y="1294101"/>
                </a:cubicBezTo>
                <a:cubicBezTo>
                  <a:pt x="6381639" y="1294101"/>
                  <a:pt x="6372348" y="1284882"/>
                  <a:pt x="6372348" y="1273510"/>
                </a:cubicBezTo>
                <a:cubicBezTo>
                  <a:pt x="6372348" y="1262139"/>
                  <a:pt x="6381639" y="1252920"/>
                  <a:pt x="6393109" y="1252920"/>
                </a:cubicBezTo>
                <a:close/>
                <a:moveTo>
                  <a:pt x="6330234" y="1252920"/>
                </a:moveTo>
                <a:cubicBezTo>
                  <a:pt x="6341695" y="1252920"/>
                  <a:pt x="6350986" y="1262139"/>
                  <a:pt x="6350986" y="1273510"/>
                </a:cubicBezTo>
                <a:cubicBezTo>
                  <a:pt x="6350986" y="1284882"/>
                  <a:pt x="6341695" y="1294101"/>
                  <a:pt x="6330234" y="1294101"/>
                </a:cubicBezTo>
                <a:cubicBezTo>
                  <a:pt x="6318764" y="1294101"/>
                  <a:pt x="6309473" y="1284882"/>
                  <a:pt x="6309473" y="1273510"/>
                </a:cubicBezTo>
                <a:cubicBezTo>
                  <a:pt x="6309473" y="1262139"/>
                  <a:pt x="6318764" y="1252920"/>
                  <a:pt x="6330234" y="1252920"/>
                </a:cubicBezTo>
                <a:close/>
                <a:moveTo>
                  <a:pt x="6266597" y="1252920"/>
                </a:moveTo>
                <a:cubicBezTo>
                  <a:pt x="6278058" y="1252920"/>
                  <a:pt x="6287349" y="1262139"/>
                  <a:pt x="6287349" y="1273510"/>
                </a:cubicBezTo>
                <a:cubicBezTo>
                  <a:pt x="6287349" y="1284882"/>
                  <a:pt x="6278058" y="1294101"/>
                  <a:pt x="6266597" y="1294101"/>
                </a:cubicBezTo>
                <a:cubicBezTo>
                  <a:pt x="6255127" y="1294101"/>
                  <a:pt x="6245836" y="1284882"/>
                  <a:pt x="6245836" y="1273510"/>
                </a:cubicBezTo>
                <a:cubicBezTo>
                  <a:pt x="6245836" y="1262139"/>
                  <a:pt x="6255127" y="1252920"/>
                  <a:pt x="6266597" y="1252920"/>
                </a:cubicBezTo>
                <a:close/>
                <a:moveTo>
                  <a:pt x="6203642" y="1252920"/>
                </a:moveTo>
                <a:cubicBezTo>
                  <a:pt x="6215103" y="1252920"/>
                  <a:pt x="6224394" y="1262139"/>
                  <a:pt x="6224394" y="1273510"/>
                </a:cubicBezTo>
                <a:cubicBezTo>
                  <a:pt x="6224394" y="1284882"/>
                  <a:pt x="6215103" y="1294101"/>
                  <a:pt x="6203642" y="1294101"/>
                </a:cubicBezTo>
                <a:cubicBezTo>
                  <a:pt x="6192172" y="1294101"/>
                  <a:pt x="6182881" y="1284882"/>
                  <a:pt x="6182881" y="1273510"/>
                </a:cubicBezTo>
                <a:cubicBezTo>
                  <a:pt x="6182881" y="1262139"/>
                  <a:pt x="6192172" y="1252920"/>
                  <a:pt x="6203642" y="1252920"/>
                </a:cubicBezTo>
                <a:close/>
                <a:moveTo>
                  <a:pt x="6140516" y="1252920"/>
                </a:moveTo>
                <a:cubicBezTo>
                  <a:pt x="6151977" y="1252920"/>
                  <a:pt x="6161268" y="1262139"/>
                  <a:pt x="6161268" y="1273510"/>
                </a:cubicBezTo>
                <a:cubicBezTo>
                  <a:pt x="6161268" y="1284882"/>
                  <a:pt x="6151977" y="1294101"/>
                  <a:pt x="6140516" y="1294101"/>
                </a:cubicBezTo>
                <a:cubicBezTo>
                  <a:pt x="6129046" y="1294101"/>
                  <a:pt x="6119755" y="1284882"/>
                  <a:pt x="6119755" y="1273510"/>
                </a:cubicBezTo>
                <a:cubicBezTo>
                  <a:pt x="6119755" y="1262139"/>
                  <a:pt x="6129046" y="1252920"/>
                  <a:pt x="6140516" y="1252920"/>
                </a:cubicBezTo>
                <a:close/>
                <a:moveTo>
                  <a:pt x="6077650" y="1252920"/>
                </a:moveTo>
                <a:cubicBezTo>
                  <a:pt x="6089111" y="1252920"/>
                  <a:pt x="6098402" y="1262139"/>
                  <a:pt x="6098402" y="1273510"/>
                </a:cubicBezTo>
                <a:cubicBezTo>
                  <a:pt x="6098402" y="1284882"/>
                  <a:pt x="6089111" y="1294101"/>
                  <a:pt x="6077650" y="1294101"/>
                </a:cubicBezTo>
                <a:cubicBezTo>
                  <a:pt x="6066180" y="1294101"/>
                  <a:pt x="6056889" y="1284882"/>
                  <a:pt x="6056889" y="1273510"/>
                </a:cubicBezTo>
                <a:cubicBezTo>
                  <a:pt x="6056889" y="1262139"/>
                  <a:pt x="6066180" y="1252920"/>
                  <a:pt x="6077650" y="1252920"/>
                </a:cubicBezTo>
                <a:close/>
                <a:moveTo>
                  <a:pt x="6014013" y="1252920"/>
                </a:moveTo>
                <a:cubicBezTo>
                  <a:pt x="6025474" y="1252920"/>
                  <a:pt x="6034765" y="1262139"/>
                  <a:pt x="6034765" y="1273510"/>
                </a:cubicBezTo>
                <a:cubicBezTo>
                  <a:pt x="6034765" y="1284882"/>
                  <a:pt x="6025474" y="1294101"/>
                  <a:pt x="6014013" y="1294101"/>
                </a:cubicBezTo>
                <a:cubicBezTo>
                  <a:pt x="6002543" y="1294101"/>
                  <a:pt x="5993252" y="1284882"/>
                  <a:pt x="5993252" y="1273510"/>
                </a:cubicBezTo>
                <a:cubicBezTo>
                  <a:pt x="5993252" y="1262139"/>
                  <a:pt x="6002543" y="1252920"/>
                  <a:pt x="6014013" y="1252920"/>
                </a:cubicBezTo>
                <a:close/>
                <a:moveTo>
                  <a:pt x="5951058" y="1252920"/>
                </a:moveTo>
                <a:cubicBezTo>
                  <a:pt x="5962519" y="1252920"/>
                  <a:pt x="5971810" y="1262139"/>
                  <a:pt x="5971810" y="1273510"/>
                </a:cubicBezTo>
                <a:cubicBezTo>
                  <a:pt x="5971810" y="1284882"/>
                  <a:pt x="5962519" y="1294101"/>
                  <a:pt x="5951058" y="1294101"/>
                </a:cubicBezTo>
                <a:cubicBezTo>
                  <a:pt x="5939588" y="1294101"/>
                  <a:pt x="5930297" y="1284882"/>
                  <a:pt x="5930297" y="1273510"/>
                </a:cubicBezTo>
                <a:cubicBezTo>
                  <a:pt x="5930297" y="1262139"/>
                  <a:pt x="5939588" y="1252920"/>
                  <a:pt x="5951058" y="1252920"/>
                </a:cubicBezTo>
                <a:close/>
                <a:moveTo>
                  <a:pt x="5887932" y="1252920"/>
                </a:moveTo>
                <a:cubicBezTo>
                  <a:pt x="5899393" y="1252920"/>
                  <a:pt x="5908684" y="1262139"/>
                  <a:pt x="5908684" y="1273510"/>
                </a:cubicBezTo>
                <a:cubicBezTo>
                  <a:pt x="5908684" y="1284882"/>
                  <a:pt x="5899393" y="1294101"/>
                  <a:pt x="5887932" y="1294101"/>
                </a:cubicBezTo>
                <a:cubicBezTo>
                  <a:pt x="5876462" y="1294101"/>
                  <a:pt x="5867171" y="1284882"/>
                  <a:pt x="5867171" y="1273510"/>
                </a:cubicBezTo>
                <a:cubicBezTo>
                  <a:pt x="5867171" y="1262139"/>
                  <a:pt x="5876462" y="1252920"/>
                  <a:pt x="5887932" y="1252920"/>
                </a:cubicBezTo>
                <a:close/>
                <a:moveTo>
                  <a:pt x="5825066" y="1252920"/>
                </a:moveTo>
                <a:cubicBezTo>
                  <a:pt x="5836527" y="1252920"/>
                  <a:pt x="5845818" y="1262139"/>
                  <a:pt x="5845818" y="1273510"/>
                </a:cubicBezTo>
                <a:cubicBezTo>
                  <a:pt x="5845818" y="1284882"/>
                  <a:pt x="5836527" y="1294101"/>
                  <a:pt x="5825066" y="1294101"/>
                </a:cubicBezTo>
                <a:cubicBezTo>
                  <a:pt x="5813596" y="1294101"/>
                  <a:pt x="5804305" y="1284882"/>
                  <a:pt x="5804305" y="1273510"/>
                </a:cubicBezTo>
                <a:cubicBezTo>
                  <a:pt x="5804305" y="1262139"/>
                  <a:pt x="5813596" y="1252920"/>
                  <a:pt x="5825066" y="1252920"/>
                </a:cubicBezTo>
                <a:close/>
                <a:moveTo>
                  <a:pt x="5761340" y="1252920"/>
                </a:moveTo>
                <a:cubicBezTo>
                  <a:pt x="5772801" y="1252920"/>
                  <a:pt x="5782092" y="1262139"/>
                  <a:pt x="5782092" y="1273510"/>
                </a:cubicBezTo>
                <a:cubicBezTo>
                  <a:pt x="5782092" y="1284882"/>
                  <a:pt x="5772801" y="1294101"/>
                  <a:pt x="5761340" y="1294101"/>
                </a:cubicBezTo>
                <a:cubicBezTo>
                  <a:pt x="5749870" y="1294101"/>
                  <a:pt x="5740579" y="1284882"/>
                  <a:pt x="5740579" y="1273510"/>
                </a:cubicBezTo>
                <a:cubicBezTo>
                  <a:pt x="5740579" y="1262139"/>
                  <a:pt x="5749870" y="1252920"/>
                  <a:pt x="5761340" y="1252920"/>
                </a:cubicBezTo>
                <a:close/>
                <a:moveTo>
                  <a:pt x="5698474" y="1252920"/>
                </a:moveTo>
                <a:cubicBezTo>
                  <a:pt x="5709935" y="1252920"/>
                  <a:pt x="5719226" y="1262139"/>
                  <a:pt x="5719226" y="1273510"/>
                </a:cubicBezTo>
                <a:cubicBezTo>
                  <a:pt x="5719226" y="1284882"/>
                  <a:pt x="5709935" y="1294101"/>
                  <a:pt x="5698474" y="1294101"/>
                </a:cubicBezTo>
                <a:cubicBezTo>
                  <a:pt x="5687004" y="1294101"/>
                  <a:pt x="5677713" y="1284882"/>
                  <a:pt x="5677713" y="1273510"/>
                </a:cubicBezTo>
                <a:cubicBezTo>
                  <a:pt x="5677713" y="1262139"/>
                  <a:pt x="5687004" y="1252920"/>
                  <a:pt x="5698474" y="1252920"/>
                </a:cubicBezTo>
                <a:close/>
                <a:moveTo>
                  <a:pt x="5635348" y="1252920"/>
                </a:moveTo>
                <a:cubicBezTo>
                  <a:pt x="5646809" y="1252920"/>
                  <a:pt x="5656100" y="1262139"/>
                  <a:pt x="5656100" y="1273510"/>
                </a:cubicBezTo>
                <a:cubicBezTo>
                  <a:pt x="5656100" y="1284882"/>
                  <a:pt x="5646809" y="1294101"/>
                  <a:pt x="5635348" y="1294101"/>
                </a:cubicBezTo>
                <a:cubicBezTo>
                  <a:pt x="5623878" y="1294101"/>
                  <a:pt x="5614587" y="1284882"/>
                  <a:pt x="5614587" y="1273510"/>
                </a:cubicBezTo>
                <a:cubicBezTo>
                  <a:pt x="5614587" y="1262139"/>
                  <a:pt x="5623878" y="1252920"/>
                  <a:pt x="5635348" y="1252920"/>
                </a:cubicBezTo>
                <a:close/>
                <a:moveTo>
                  <a:pt x="5572563" y="1252920"/>
                </a:moveTo>
                <a:cubicBezTo>
                  <a:pt x="5584024" y="1252920"/>
                  <a:pt x="5593315" y="1262139"/>
                  <a:pt x="5593315" y="1273510"/>
                </a:cubicBezTo>
                <a:cubicBezTo>
                  <a:pt x="5593315" y="1284882"/>
                  <a:pt x="5584024" y="1294101"/>
                  <a:pt x="5572563" y="1294101"/>
                </a:cubicBezTo>
                <a:cubicBezTo>
                  <a:pt x="5561093" y="1294101"/>
                  <a:pt x="5551802" y="1284882"/>
                  <a:pt x="5551802" y="1273510"/>
                </a:cubicBezTo>
                <a:cubicBezTo>
                  <a:pt x="5551802" y="1262139"/>
                  <a:pt x="5561093" y="1252920"/>
                  <a:pt x="5572563" y="1252920"/>
                </a:cubicBezTo>
                <a:close/>
                <a:moveTo>
                  <a:pt x="5508837" y="1252920"/>
                </a:moveTo>
                <a:cubicBezTo>
                  <a:pt x="5520298" y="1252920"/>
                  <a:pt x="5529589" y="1262139"/>
                  <a:pt x="5529589" y="1273510"/>
                </a:cubicBezTo>
                <a:cubicBezTo>
                  <a:pt x="5529589" y="1284882"/>
                  <a:pt x="5520298" y="1294101"/>
                  <a:pt x="5508837" y="1294101"/>
                </a:cubicBezTo>
                <a:cubicBezTo>
                  <a:pt x="5497367" y="1294101"/>
                  <a:pt x="5488076" y="1284882"/>
                  <a:pt x="5488076" y="1273510"/>
                </a:cubicBezTo>
                <a:cubicBezTo>
                  <a:pt x="5488076" y="1262139"/>
                  <a:pt x="5497367" y="1252920"/>
                  <a:pt x="5508837" y="1252920"/>
                </a:cubicBezTo>
                <a:close/>
                <a:moveTo>
                  <a:pt x="5382504" y="1252920"/>
                </a:moveTo>
                <a:cubicBezTo>
                  <a:pt x="5393965" y="1252920"/>
                  <a:pt x="5403256" y="1262139"/>
                  <a:pt x="5403256" y="1273510"/>
                </a:cubicBezTo>
                <a:cubicBezTo>
                  <a:pt x="5403256" y="1284882"/>
                  <a:pt x="5393965" y="1294101"/>
                  <a:pt x="5382504" y="1294101"/>
                </a:cubicBezTo>
                <a:cubicBezTo>
                  <a:pt x="5371034" y="1294101"/>
                  <a:pt x="5361743" y="1284882"/>
                  <a:pt x="5361743" y="1273510"/>
                </a:cubicBezTo>
                <a:cubicBezTo>
                  <a:pt x="5361743" y="1262139"/>
                  <a:pt x="5371034" y="1252920"/>
                  <a:pt x="5382504" y="1252920"/>
                </a:cubicBezTo>
                <a:close/>
                <a:moveTo>
                  <a:pt x="5319719" y="1252920"/>
                </a:moveTo>
                <a:cubicBezTo>
                  <a:pt x="5331180" y="1252920"/>
                  <a:pt x="5340471" y="1262139"/>
                  <a:pt x="5340471" y="1273510"/>
                </a:cubicBezTo>
                <a:cubicBezTo>
                  <a:pt x="5340471" y="1284882"/>
                  <a:pt x="5331180" y="1294101"/>
                  <a:pt x="5319719" y="1294101"/>
                </a:cubicBezTo>
                <a:cubicBezTo>
                  <a:pt x="5308249" y="1294101"/>
                  <a:pt x="5298958" y="1284882"/>
                  <a:pt x="5298958" y="1273510"/>
                </a:cubicBezTo>
                <a:cubicBezTo>
                  <a:pt x="5298958" y="1262139"/>
                  <a:pt x="5308249" y="1252920"/>
                  <a:pt x="5319719" y="1252920"/>
                </a:cubicBezTo>
                <a:close/>
                <a:moveTo>
                  <a:pt x="5255993" y="1252920"/>
                </a:moveTo>
                <a:cubicBezTo>
                  <a:pt x="5267454" y="1252920"/>
                  <a:pt x="5276745" y="1262139"/>
                  <a:pt x="5276745" y="1273510"/>
                </a:cubicBezTo>
                <a:cubicBezTo>
                  <a:pt x="5276745" y="1284882"/>
                  <a:pt x="5267454" y="1294101"/>
                  <a:pt x="5255993" y="1294101"/>
                </a:cubicBezTo>
                <a:cubicBezTo>
                  <a:pt x="5244523" y="1294101"/>
                  <a:pt x="5235232" y="1284882"/>
                  <a:pt x="5235232" y="1273510"/>
                </a:cubicBezTo>
                <a:cubicBezTo>
                  <a:pt x="5235232" y="1262139"/>
                  <a:pt x="5244523" y="1252920"/>
                  <a:pt x="5255993" y="1252920"/>
                </a:cubicBezTo>
                <a:close/>
                <a:moveTo>
                  <a:pt x="5193037" y="1252920"/>
                </a:moveTo>
                <a:cubicBezTo>
                  <a:pt x="5204498" y="1252920"/>
                  <a:pt x="5213789" y="1262139"/>
                  <a:pt x="5213789" y="1273510"/>
                </a:cubicBezTo>
                <a:cubicBezTo>
                  <a:pt x="5213789" y="1284882"/>
                  <a:pt x="5204498" y="1294101"/>
                  <a:pt x="5193037" y="1294101"/>
                </a:cubicBezTo>
                <a:cubicBezTo>
                  <a:pt x="5181567" y="1294101"/>
                  <a:pt x="5172276" y="1284882"/>
                  <a:pt x="5172276" y="1273510"/>
                </a:cubicBezTo>
                <a:cubicBezTo>
                  <a:pt x="5172276" y="1262139"/>
                  <a:pt x="5181567" y="1252920"/>
                  <a:pt x="5193037" y="1252920"/>
                </a:cubicBezTo>
                <a:close/>
                <a:moveTo>
                  <a:pt x="4877409" y="1252920"/>
                </a:moveTo>
                <a:cubicBezTo>
                  <a:pt x="4888870" y="1252920"/>
                  <a:pt x="4898161" y="1262139"/>
                  <a:pt x="4898161" y="1273510"/>
                </a:cubicBezTo>
                <a:cubicBezTo>
                  <a:pt x="4898161" y="1284882"/>
                  <a:pt x="4888870" y="1294101"/>
                  <a:pt x="4877409" y="1294101"/>
                </a:cubicBezTo>
                <a:cubicBezTo>
                  <a:pt x="4865939" y="1294101"/>
                  <a:pt x="4856648" y="1284882"/>
                  <a:pt x="4856648" y="1273510"/>
                </a:cubicBezTo>
                <a:cubicBezTo>
                  <a:pt x="4856648" y="1262139"/>
                  <a:pt x="4865939" y="1252920"/>
                  <a:pt x="4877409" y="1252920"/>
                </a:cubicBezTo>
                <a:close/>
                <a:moveTo>
                  <a:pt x="3115367" y="1252579"/>
                </a:moveTo>
                <a:cubicBezTo>
                  <a:pt x="3126828" y="1252579"/>
                  <a:pt x="3136119" y="1261798"/>
                  <a:pt x="3136119" y="1273169"/>
                </a:cubicBezTo>
                <a:cubicBezTo>
                  <a:pt x="3136119" y="1284541"/>
                  <a:pt x="3126828" y="1293760"/>
                  <a:pt x="3115367" y="1293760"/>
                </a:cubicBezTo>
                <a:cubicBezTo>
                  <a:pt x="3103897" y="1293760"/>
                  <a:pt x="3094606" y="1284541"/>
                  <a:pt x="3094606" y="1273169"/>
                </a:cubicBezTo>
                <a:cubicBezTo>
                  <a:pt x="3094606" y="1261798"/>
                  <a:pt x="3103897" y="1252579"/>
                  <a:pt x="3115367" y="1252579"/>
                </a:cubicBezTo>
                <a:close/>
                <a:moveTo>
                  <a:pt x="3052582" y="1252579"/>
                </a:moveTo>
                <a:cubicBezTo>
                  <a:pt x="3064043" y="1252579"/>
                  <a:pt x="3073334" y="1261798"/>
                  <a:pt x="3073334" y="1273169"/>
                </a:cubicBezTo>
                <a:cubicBezTo>
                  <a:pt x="3073334" y="1284541"/>
                  <a:pt x="3064043" y="1293760"/>
                  <a:pt x="3052582" y="1293760"/>
                </a:cubicBezTo>
                <a:cubicBezTo>
                  <a:pt x="3041112" y="1293760"/>
                  <a:pt x="3031821" y="1284541"/>
                  <a:pt x="3031821" y="1273169"/>
                </a:cubicBezTo>
                <a:cubicBezTo>
                  <a:pt x="3031821" y="1261798"/>
                  <a:pt x="3041112" y="1252579"/>
                  <a:pt x="3052582" y="1252579"/>
                </a:cubicBezTo>
                <a:close/>
                <a:moveTo>
                  <a:pt x="2988855" y="1252579"/>
                </a:moveTo>
                <a:cubicBezTo>
                  <a:pt x="3000316" y="1252579"/>
                  <a:pt x="3009607" y="1261798"/>
                  <a:pt x="3009607" y="1273169"/>
                </a:cubicBezTo>
                <a:cubicBezTo>
                  <a:pt x="3009607" y="1284541"/>
                  <a:pt x="3000316" y="1293760"/>
                  <a:pt x="2988855" y="1293760"/>
                </a:cubicBezTo>
                <a:cubicBezTo>
                  <a:pt x="2977385" y="1293760"/>
                  <a:pt x="2968094" y="1284541"/>
                  <a:pt x="2968094" y="1273169"/>
                </a:cubicBezTo>
                <a:cubicBezTo>
                  <a:pt x="2968094" y="1261798"/>
                  <a:pt x="2977385" y="1252579"/>
                  <a:pt x="2988855" y="1252579"/>
                </a:cubicBezTo>
                <a:close/>
                <a:moveTo>
                  <a:pt x="2925989" y="1252579"/>
                </a:moveTo>
                <a:cubicBezTo>
                  <a:pt x="2937450" y="1252579"/>
                  <a:pt x="2946741" y="1261798"/>
                  <a:pt x="2946741" y="1273169"/>
                </a:cubicBezTo>
                <a:cubicBezTo>
                  <a:pt x="2946741" y="1284541"/>
                  <a:pt x="2937450" y="1293760"/>
                  <a:pt x="2925989" y="1293760"/>
                </a:cubicBezTo>
                <a:cubicBezTo>
                  <a:pt x="2914519" y="1293760"/>
                  <a:pt x="2905228" y="1284541"/>
                  <a:pt x="2905228" y="1273169"/>
                </a:cubicBezTo>
                <a:cubicBezTo>
                  <a:pt x="2905228" y="1261798"/>
                  <a:pt x="2914519" y="1252579"/>
                  <a:pt x="2925989" y="1252579"/>
                </a:cubicBezTo>
                <a:close/>
                <a:moveTo>
                  <a:pt x="2862863" y="1252579"/>
                </a:moveTo>
                <a:cubicBezTo>
                  <a:pt x="2874324" y="1252579"/>
                  <a:pt x="2883615" y="1261798"/>
                  <a:pt x="2883615" y="1273169"/>
                </a:cubicBezTo>
                <a:cubicBezTo>
                  <a:pt x="2883615" y="1284541"/>
                  <a:pt x="2874324" y="1293760"/>
                  <a:pt x="2862863" y="1293760"/>
                </a:cubicBezTo>
                <a:cubicBezTo>
                  <a:pt x="2851393" y="1293760"/>
                  <a:pt x="2842102" y="1284541"/>
                  <a:pt x="2842102" y="1273169"/>
                </a:cubicBezTo>
                <a:cubicBezTo>
                  <a:pt x="2842102" y="1261798"/>
                  <a:pt x="2851393" y="1252579"/>
                  <a:pt x="2862863" y="1252579"/>
                </a:cubicBezTo>
                <a:close/>
                <a:moveTo>
                  <a:pt x="2799989" y="1252579"/>
                </a:moveTo>
                <a:cubicBezTo>
                  <a:pt x="2811450" y="1252579"/>
                  <a:pt x="2820741" y="1261798"/>
                  <a:pt x="2820741" y="1273169"/>
                </a:cubicBezTo>
                <a:cubicBezTo>
                  <a:pt x="2820741" y="1284541"/>
                  <a:pt x="2811450" y="1293760"/>
                  <a:pt x="2799989" y="1293760"/>
                </a:cubicBezTo>
                <a:cubicBezTo>
                  <a:pt x="2788519" y="1293760"/>
                  <a:pt x="2779228" y="1284541"/>
                  <a:pt x="2779228" y="1273169"/>
                </a:cubicBezTo>
                <a:cubicBezTo>
                  <a:pt x="2779228" y="1261798"/>
                  <a:pt x="2788519" y="1252579"/>
                  <a:pt x="2799989" y="1252579"/>
                </a:cubicBezTo>
                <a:close/>
                <a:moveTo>
                  <a:pt x="2736352" y="1252579"/>
                </a:moveTo>
                <a:cubicBezTo>
                  <a:pt x="2747813" y="1252579"/>
                  <a:pt x="2757104" y="1261798"/>
                  <a:pt x="2757104" y="1273169"/>
                </a:cubicBezTo>
                <a:cubicBezTo>
                  <a:pt x="2757104" y="1284541"/>
                  <a:pt x="2747813" y="1293760"/>
                  <a:pt x="2736352" y="1293760"/>
                </a:cubicBezTo>
                <a:cubicBezTo>
                  <a:pt x="2724882" y="1293760"/>
                  <a:pt x="2715591" y="1284541"/>
                  <a:pt x="2715591" y="1273169"/>
                </a:cubicBezTo>
                <a:cubicBezTo>
                  <a:pt x="2715591" y="1261798"/>
                  <a:pt x="2724882" y="1252579"/>
                  <a:pt x="2736352" y="1252579"/>
                </a:cubicBezTo>
                <a:close/>
                <a:moveTo>
                  <a:pt x="2673396" y="1252579"/>
                </a:moveTo>
                <a:cubicBezTo>
                  <a:pt x="2684857" y="1252579"/>
                  <a:pt x="2694148" y="1261798"/>
                  <a:pt x="2694148" y="1273169"/>
                </a:cubicBezTo>
                <a:cubicBezTo>
                  <a:pt x="2694148" y="1284541"/>
                  <a:pt x="2684857" y="1293760"/>
                  <a:pt x="2673396" y="1293760"/>
                </a:cubicBezTo>
                <a:cubicBezTo>
                  <a:pt x="2661926" y="1293760"/>
                  <a:pt x="2652635" y="1284541"/>
                  <a:pt x="2652635" y="1273169"/>
                </a:cubicBezTo>
                <a:cubicBezTo>
                  <a:pt x="2652635" y="1261798"/>
                  <a:pt x="2661926" y="1252579"/>
                  <a:pt x="2673396" y="1252579"/>
                </a:cubicBezTo>
                <a:close/>
                <a:moveTo>
                  <a:pt x="2610271" y="1252579"/>
                </a:moveTo>
                <a:cubicBezTo>
                  <a:pt x="2621732" y="1252579"/>
                  <a:pt x="2631023" y="1261798"/>
                  <a:pt x="2631023" y="1273169"/>
                </a:cubicBezTo>
                <a:cubicBezTo>
                  <a:pt x="2631023" y="1284541"/>
                  <a:pt x="2621732" y="1293760"/>
                  <a:pt x="2610271" y="1293760"/>
                </a:cubicBezTo>
                <a:cubicBezTo>
                  <a:pt x="2598801" y="1293760"/>
                  <a:pt x="2589510" y="1284541"/>
                  <a:pt x="2589510" y="1273169"/>
                </a:cubicBezTo>
                <a:cubicBezTo>
                  <a:pt x="2589510" y="1261798"/>
                  <a:pt x="2598801" y="1252579"/>
                  <a:pt x="2610271" y="1252579"/>
                </a:cubicBezTo>
                <a:close/>
                <a:moveTo>
                  <a:pt x="2547405" y="1252579"/>
                </a:moveTo>
                <a:cubicBezTo>
                  <a:pt x="2558866" y="1252579"/>
                  <a:pt x="2568157" y="1261798"/>
                  <a:pt x="2568157" y="1273169"/>
                </a:cubicBezTo>
                <a:cubicBezTo>
                  <a:pt x="2568157" y="1284541"/>
                  <a:pt x="2558866" y="1293760"/>
                  <a:pt x="2547405" y="1293760"/>
                </a:cubicBezTo>
                <a:cubicBezTo>
                  <a:pt x="2535935" y="1293760"/>
                  <a:pt x="2526644" y="1284541"/>
                  <a:pt x="2526644" y="1273169"/>
                </a:cubicBezTo>
                <a:cubicBezTo>
                  <a:pt x="2526644" y="1261798"/>
                  <a:pt x="2535935" y="1252579"/>
                  <a:pt x="2547405" y="1252579"/>
                </a:cubicBezTo>
                <a:close/>
                <a:moveTo>
                  <a:pt x="2483678" y="1252579"/>
                </a:moveTo>
                <a:cubicBezTo>
                  <a:pt x="2495139" y="1252579"/>
                  <a:pt x="2504430" y="1261798"/>
                  <a:pt x="2504430" y="1273169"/>
                </a:cubicBezTo>
                <a:cubicBezTo>
                  <a:pt x="2504430" y="1284541"/>
                  <a:pt x="2495139" y="1293760"/>
                  <a:pt x="2483678" y="1293760"/>
                </a:cubicBezTo>
                <a:cubicBezTo>
                  <a:pt x="2472208" y="1293760"/>
                  <a:pt x="2462917" y="1284541"/>
                  <a:pt x="2462917" y="1273169"/>
                </a:cubicBezTo>
                <a:cubicBezTo>
                  <a:pt x="2462917" y="1261798"/>
                  <a:pt x="2472208" y="1252579"/>
                  <a:pt x="2483678" y="1252579"/>
                </a:cubicBezTo>
                <a:close/>
                <a:moveTo>
                  <a:pt x="2041968" y="1252579"/>
                </a:moveTo>
                <a:cubicBezTo>
                  <a:pt x="2053429" y="1252579"/>
                  <a:pt x="2062720" y="1261798"/>
                  <a:pt x="2062720" y="1273169"/>
                </a:cubicBezTo>
                <a:cubicBezTo>
                  <a:pt x="2062720" y="1284541"/>
                  <a:pt x="2053429" y="1293760"/>
                  <a:pt x="2041968" y="1293760"/>
                </a:cubicBezTo>
                <a:cubicBezTo>
                  <a:pt x="2030498" y="1293760"/>
                  <a:pt x="2021207" y="1284541"/>
                  <a:pt x="2021207" y="1273169"/>
                </a:cubicBezTo>
                <a:cubicBezTo>
                  <a:pt x="2021207" y="1261798"/>
                  <a:pt x="2030498" y="1252579"/>
                  <a:pt x="2041968" y="1252579"/>
                </a:cubicBezTo>
                <a:close/>
                <a:moveTo>
                  <a:pt x="1978251" y="1252579"/>
                </a:moveTo>
                <a:cubicBezTo>
                  <a:pt x="1989712" y="1252579"/>
                  <a:pt x="1999003" y="1261798"/>
                  <a:pt x="1999003" y="1273169"/>
                </a:cubicBezTo>
                <a:cubicBezTo>
                  <a:pt x="1999003" y="1284541"/>
                  <a:pt x="1989712" y="1293760"/>
                  <a:pt x="1978251" y="1293760"/>
                </a:cubicBezTo>
                <a:cubicBezTo>
                  <a:pt x="1966781" y="1293760"/>
                  <a:pt x="1957490" y="1284541"/>
                  <a:pt x="1957490" y="1273169"/>
                </a:cubicBezTo>
                <a:cubicBezTo>
                  <a:pt x="1957490" y="1261798"/>
                  <a:pt x="1966781" y="1252579"/>
                  <a:pt x="1978251" y="1252579"/>
                </a:cubicBezTo>
                <a:close/>
                <a:moveTo>
                  <a:pt x="1915376" y="1252579"/>
                </a:moveTo>
                <a:cubicBezTo>
                  <a:pt x="1926837" y="1252579"/>
                  <a:pt x="1936128" y="1261798"/>
                  <a:pt x="1936128" y="1273169"/>
                </a:cubicBezTo>
                <a:cubicBezTo>
                  <a:pt x="1936128" y="1284541"/>
                  <a:pt x="1926837" y="1293760"/>
                  <a:pt x="1915376" y="1293760"/>
                </a:cubicBezTo>
                <a:cubicBezTo>
                  <a:pt x="1903906" y="1293760"/>
                  <a:pt x="1894615" y="1284541"/>
                  <a:pt x="1894615" y="1273169"/>
                </a:cubicBezTo>
                <a:cubicBezTo>
                  <a:pt x="1894615" y="1261798"/>
                  <a:pt x="1903906" y="1252579"/>
                  <a:pt x="1915376" y="1252579"/>
                </a:cubicBezTo>
                <a:close/>
                <a:moveTo>
                  <a:pt x="1852250" y="1252579"/>
                </a:moveTo>
                <a:cubicBezTo>
                  <a:pt x="1863711" y="1252579"/>
                  <a:pt x="1873002" y="1261798"/>
                  <a:pt x="1873002" y="1273169"/>
                </a:cubicBezTo>
                <a:cubicBezTo>
                  <a:pt x="1873002" y="1284541"/>
                  <a:pt x="1863711" y="1293760"/>
                  <a:pt x="1852250" y="1293760"/>
                </a:cubicBezTo>
                <a:cubicBezTo>
                  <a:pt x="1840780" y="1293760"/>
                  <a:pt x="1831489" y="1284541"/>
                  <a:pt x="1831489" y="1273169"/>
                </a:cubicBezTo>
                <a:cubicBezTo>
                  <a:pt x="1831489" y="1261798"/>
                  <a:pt x="1840780" y="1252579"/>
                  <a:pt x="1852250" y="1252579"/>
                </a:cubicBezTo>
                <a:close/>
                <a:moveTo>
                  <a:pt x="1789385" y="1252579"/>
                </a:moveTo>
                <a:cubicBezTo>
                  <a:pt x="1800846" y="1252579"/>
                  <a:pt x="1810137" y="1261798"/>
                  <a:pt x="1810137" y="1273169"/>
                </a:cubicBezTo>
                <a:cubicBezTo>
                  <a:pt x="1810137" y="1284541"/>
                  <a:pt x="1800846" y="1293760"/>
                  <a:pt x="1789385" y="1293760"/>
                </a:cubicBezTo>
                <a:cubicBezTo>
                  <a:pt x="1777915" y="1293760"/>
                  <a:pt x="1768624" y="1284541"/>
                  <a:pt x="1768624" y="1273169"/>
                </a:cubicBezTo>
                <a:cubicBezTo>
                  <a:pt x="1768624" y="1261798"/>
                  <a:pt x="1777915" y="1252579"/>
                  <a:pt x="1789385" y="1252579"/>
                </a:cubicBezTo>
                <a:close/>
                <a:moveTo>
                  <a:pt x="1725658" y="1252579"/>
                </a:moveTo>
                <a:cubicBezTo>
                  <a:pt x="1737119" y="1252579"/>
                  <a:pt x="1746410" y="1261798"/>
                  <a:pt x="1746410" y="1273169"/>
                </a:cubicBezTo>
                <a:cubicBezTo>
                  <a:pt x="1746410" y="1284541"/>
                  <a:pt x="1737119" y="1293760"/>
                  <a:pt x="1725658" y="1293760"/>
                </a:cubicBezTo>
                <a:cubicBezTo>
                  <a:pt x="1714188" y="1293760"/>
                  <a:pt x="1704897" y="1284541"/>
                  <a:pt x="1704897" y="1273169"/>
                </a:cubicBezTo>
                <a:cubicBezTo>
                  <a:pt x="1704897" y="1261798"/>
                  <a:pt x="1714188" y="1252579"/>
                  <a:pt x="1725658" y="1252579"/>
                </a:cubicBezTo>
                <a:close/>
                <a:moveTo>
                  <a:pt x="1599666" y="1252579"/>
                </a:moveTo>
                <a:cubicBezTo>
                  <a:pt x="1611127" y="1252579"/>
                  <a:pt x="1620418" y="1261798"/>
                  <a:pt x="1620418" y="1273169"/>
                </a:cubicBezTo>
                <a:cubicBezTo>
                  <a:pt x="1620418" y="1284541"/>
                  <a:pt x="1611127" y="1293760"/>
                  <a:pt x="1599666" y="1293760"/>
                </a:cubicBezTo>
                <a:cubicBezTo>
                  <a:pt x="1588196" y="1293760"/>
                  <a:pt x="1578905" y="1284541"/>
                  <a:pt x="1578905" y="1273169"/>
                </a:cubicBezTo>
                <a:cubicBezTo>
                  <a:pt x="1578905" y="1261798"/>
                  <a:pt x="1588196" y="1252579"/>
                  <a:pt x="1599666" y="1252579"/>
                </a:cubicBezTo>
                <a:close/>
                <a:moveTo>
                  <a:pt x="1536801" y="1252579"/>
                </a:moveTo>
                <a:cubicBezTo>
                  <a:pt x="1548262" y="1252579"/>
                  <a:pt x="1557553" y="1261798"/>
                  <a:pt x="1557553" y="1273169"/>
                </a:cubicBezTo>
                <a:cubicBezTo>
                  <a:pt x="1557553" y="1284541"/>
                  <a:pt x="1548262" y="1293760"/>
                  <a:pt x="1536801" y="1293760"/>
                </a:cubicBezTo>
                <a:cubicBezTo>
                  <a:pt x="1525331" y="1293760"/>
                  <a:pt x="1516040" y="1284541"/>
                  <a:pt x="1516040" y="1273169"/>
                </a:cubicBezTo>
                <a:cubicBezTo>
                  <a:pt x="1516040" y="1261798"/>
                  <a:pt x="1525331" y="1252579"/>
                  <a:pt x="1536801" y="1252579"/>
                </a:cubicBezTo>
                <a:close/>
                <a:moveTo>
                  <a:pt x="1346823" y="1252579"/>
                </a:moveTo>
                <a:cubicBezTo>
                  <a:pt x="1358284" y="1252579"/>
                  <a:pt x="1367575" y="1261798"/>
                  <a:pt x="1367575" y="1273169"/>
                </a:cubicBezTo>
                <a:cubicBezTo>
                  <a:pt x="1367575" y="1284541"/>
                  <a:pt x="1358284" y="1293760"/>
                  <a:pt x="1346823" y="1293760"/>
                </a:cubicBezTo>
                <a:cubicBezTo>
                  <a:pt x="1335353" y="1293760"/>
                  <a:pt x="1326062" y="1284541"/>
                  <a:pt x="1326062" y="1273169"/>
                </a:cubicBezTo>
                <a:cubicBezTo>
                  <a:pt x="1326062" y="1261798"/>
                  <a:pt x="1335353" y="1252579"/>
                  <a:pt x="1346823" y="1252579"/>
                </a:cubicBezTo>
                <a:close/>
                <a:moveTo>
                  <a:pt x="1283957" y="1252579"/>
                </a:moveTo>
                <a:cubicBezTo>
                  <a:pt x="1295418" y="1252579"/>
                  <a:pt x="1304709" y="1261798"/>
                  <a:pt x="1304709" y="1273169"/>
                </a:cubicBezTo>
                <a:cubicBezTo>
                  <a:pt x="1304709" y="1284541"/>
                  <a:pt x="1295418" y="1293760"/>
                  <a:pt x="1283957" y="1293760"/>
                </a:cubicBezTo>
                <a:cubicBezTo>
                  <a:pt x="1272487" y="1293760"/>
                  <a:pt x="1263196" y="1284541"/>
                  <a:pt x="1263196" y="1273169"/>
                </a:cubicBezTo>
                <a:cubicBezTo>
                  <a:pt x="1263196" y="1261798"/>
                  <a:pt x="1272487" y="1252579"/>
                  <a:pt x="1283957" y="1252579"/>
                </a:cubicBezTo>
                <a:close/>
                <a:moveTo>
                  <a:pt x="1220230" y="1252579"/>
                </a:moveTo>
                <a:cubicBezTo>
                  <a:pt x="1231691" y="1252579"/>
                  <a:pt x="1240982" y="1261798"/>
                  <a:pt x="1240982" y="1273169"/>
                </a:cubicBezTo>
                <a:cubicBezTo>
                  <a:pt x="1240982" y="1284541"/>
                  <a:pt x="1231691" y="1293760"/>
                  <a:pt x="1220230" y="1293760"/>
                </a:cubicBezTo>
                <a:cubicBezTo>
                  <a:pt x="1208760" y="1293760"/>
                  <a:pt x="1199469" y="1284541"/>
                  <a:pt x="1199469" y="1273169"/>
                </a:cubicBezTo>
                <a:cubicBezTo>
                  <a:pt x="1199469" y="1261798"/>
                  <a:pt x="1208760" y="1252579"/>
                  <a:pt x="1220230" y="1252579"/>
                </a:cubicBezTo>
                <a:close/>
                <a:moveTo>
                  <a:pt x="1157356" y="1252579"/>
                </a:moveTo>
                <a:cubicBezTo>
                  <a:pt x="1168817" y="1252579"/>
                  <a:pt x="1178108" y="1261798"/>
                  <a:pt x="1178108" y="1273169"/>
                </a:cubicBezTo>
                <a:cubicBezTo>
                  <a:pt x="1178108" y="1284541"/>
                  <a:pt x="1168817" y="1293760"/>
                  <a:pt x="1157356" y="1293760"/>
                </a:cubicBezTo>
                <a:cubicBezTo>
                  <a:pt x="1145886" y="1293760"/>
                  <a:pt x="1136595" y="1284541"/>
                  <a:pt x="1136595" y="1273169"/>
                </a:cubicBezTo>
                <a:cubicBezTo>
                  <a:pt x="1136595" y="1261798"/>
                  <a:pt x="1145886" y="1252579"/>
                  <a:pt x="1157356" y="1252579"/>
                </a:cubicBezTo>
                <a:close/>
                <a:moveTo>
                  <a:pt x="1094239" y="1252579"/>
                </a:moveTo>
                <a:cubicBezTo>
                  <a:pt x="1105700" y="1252579"/>
                  <a:pt x="1114991" y="1261798"/>
                  <a:pt x="1114991" y="1273169"/>
                </a:cubicBezTo>
                <a:cubicBezTo>
                  <a:pt x="1114991" y="1284541"/>
                  <a:pt x="1105700" y="1293760"/>
                  <a:pt x="1094239" y="1293760"/>
                </a:cubicBezTo>
                <a:cubicBezTo>
                  <a:pt x="1082769" y="1293760"/>
                  <a:pt x="1073478" y="1284541"/>
                  <a:pt x="1073478" y="1273169"/>
                </a:cubicBezTo>
                <a:cubicBezTo>
                  <a:pt x="1073478" y="1261798"/>
                  <a:pt x="1082769" y="1252579"/>
                  <a:pt x="1094239" y="1252579"/>
                </a:cubicBezTo>
                <a:close/>
                <a:moveTo>
                  <a:pt x="1031364" y="1252579"/>
                </a:moveTo>
                <a:cubicBezTo>
                  <a:pt x="1042825" y="1252579"/>
                  <a:pt x="1052116" y="1261798"/>
                  <a:pt x="1052116" y="1273169"/>
                </a:cubicBezTo>
                <a:cubicBezTo>
                  <a:pt x="1052116" y="1284541"/>
                  <a:pt x="1042825" y="1293760"/>
                  <a:pt x="1031364" y="1293760"/>
                </a:cubicBezTo>
                <a:cubicBezTo>
                  <a:pt x="1019894" y="1293760"/>
                  <a:pt x="1010603" y="1284541"/>
                  <a:pt x="1010603" y="1273169"/>
                </a:cubicBezTo>
                <a:cubicBezTo>
                  <a:pt x="1010603" y="1261798"/>
                  <a:pt x="1019894" y="1252579"/>
                  <a:pt x="1031364" y="1252579"/>
                </a:cubicBezTo>
                <a:close/>
                <a:moveTo>
                  <a:pt x="967638" y="1252579"/>
                </a:moveTo>
                <a:cubicBezTo>
                  <a:pt x="979099" y="1252579"/>
                  <a:pt x="988390" y="1261798"/>
                  <a:pt x="988390" y="1273169"/>
                </a:cubicBezTo>
                <a:cubicBezTo>
                  <a:pt x="988390" y="1284541"/>
                  <a:pt x="979099" y="1293760"/>
                  <a:pt x="967638" y="1293760"/>
                </a:cubicBezTo>
                <a:cubicBezTo>
                  <a:pt x="956168" y="1293760"/>
                  <a:pt x="946877" y="1284541"/>
                  <a:pt x="946877" y="1273169"/>
                </a:cubicBezTo>
                <a:cubicBezTo>
                  <a:pt x="946877" y="1261798"/>
                  <a:pt x="956168" y="1252579"/>
                  <a:pt x="967638" y="1252579"/>
                </a:cubicBezTo>
                <a:close/>
                <a:moveTo>
                  <a:pt x="6772034" y="1190726"/>
                </a:moveTo>
                <a:cubicBezTo>
                  <a:pt x="6783495" y="1190726"/>
                  <a:pt x="6792786" y="1199945"/>
                  <a:pt x="6792786" y="1211316"/>
                </a:cubicBezTo>
                <a:cubicBezTo>
                  <a:pt x="6792786" y="1222688"/>
                  <a:pt x="6783495" y="1231907"/>
                  <a:pt x="6772034" y="1231907"/>
                </a:cubicBezTo>
                <a:cubicBezTo>
                  <a:pt x="6760564" y="1231907"/>
                  <a:pt x="6751273" y="1222688"/>
                  <a:pt x="6751273" y="1211316"/>
                </a:cubicBezTo>
                <a:cubicBezTo>
                  <a:pt x="6751273" y="1199945"/>
                  <a:pt x="6760564" y="1190726"/>
                  <a:pt x="6772034" y="1190726"/>
                </a:cubicBezTo>
                <a:close/>
                <a:moveTo>
                  <a:pt x="6456575" y="1190726"/>
                </a:moveTo>
                <a:cubicBezTo>
                  <a:pt x="6468036" y="1190726"/>
                  <a:pt x="6477327" y="1199945"/>
                  <a:pt x="6477327" y="1211316"/>
                </a:cubicBezTo>
                <a:cubicBezTo>
                  <a:pt x="6477327" y="1222688"/>
                  <a:pt x="6468036" y="1231907"/>
                  <a:pt x="6456575" y="1231907"/>
                </a:cubicBezTo>
                <a:cubicBezTo>
                  <a:pt x="6445105" y="1231907"/>
                  <a:pt x="6435814" y="1222688"/>
                  <a:pt x="6435814" y="1211316"/>
                </a:cubicBezTo>
                <a:cubicBezTo>
                  <a:pt x="6435814" y="1199945"/>
                  <a:pt x="6445105" y="1190726"/>
                  <a:pt x="6456575" y="1190726"/>
                </a:cubicBezTo>
                <a:close/>
                <a:moveTo>
                  <a:pt x="6393109" y="1190726"/>
                </a:moveTo>
                <a:cubicBezTo>
                  <a:pt x="6404570" y="1190726"/>
                  <a:pt x="6413861" y="1199945"/>
                  <a:pt x="6413861" y="1211316"/>
                </a:cubicBezTo>
                <a:cubicBezTo>
                  <a:pt x="6413861" y="1222688"/>
                  <a:pt x="6404570" y="1231907"/>
                  <a:pt x="6393109" y="1231907"/>
                </a:cubicBezTo>
                <a:cubicBezTo>
                  <a:pt x="6381639" y="1231907"/>
                  <a:pt x="6372348" y="1222688"/>
                  <a:pt x="6372348" y="1211316"/>
                </a:cubicBezTo>
                <a:cubicBezTo>
                  <a:pt x="6372348" y="1199945"/>
                  <a:pt x="6381639" y="1190726"/>
                  <a:pt x="6393109" y="1190726"/>
                </a:cubicBezTo>
                <a:close/>
                <a:moveTo>
                  <a:pt x="6330234" y="1190726"/>
                </a:moveTo>
                <a:cubicBezTo>
                  <a:pt x="6341695" y="1190726"/>
                  <a:pt x="6350986" y="1199945"/>
                  <a:pt x="6350986" y="1211316"/>
                </a:cubicBezTo>
                <a:cubicBezTo>
                  <a:pt x="6350986" y="1222688"/>
                  <a:pt x="6341695" y="1231907"/>
                  <a:pt x="6330234" y="1231907"/>
                </a:cubicBezTo>
                <a:cubicBezTo>
                  <a:pt x="6318764" y="1231907"/>
                  <a:pt x="6309473" y="1222688"/>
                  <a:pt x="6309473" y="1211316"/>
                </a:cubicBezTo>
                <a:cubicBezTo>
                  <a:pt x="6309473" y="1199945"/>
                  <a:pt x="6318764" y="1190726"/>
                  <a:pt x="6330234" y="1190726"/>
                </a:cubicBezTo>
                <a:close/>
                <a:moveTo>
                  <a:pt x="6266597" y="1190726"/>
                </a:moveTo>
                <a:cubicBezTo>
                  <a:pt x="6278058" y="1190726"/>
                  <a:pt x="6287349" y="1199945"/>
                  <a:pt x="6287349" y="1211316"/>
                </a:cubicBezTo>
                <a:cubicBezTo>
                  <a:pt x="6287349" y="1222688"/>
                  <a:pt x="6278058" y="1231907"/>
                  <a:pt x="6266597" y="1231907"/>
                </a:cubicBezTo>
                <a:cubicBezTo>
                  <a:pt x="6255127" y="1231907"/>
                  <a:pt x="6245836" y="1222688"/>
                  <a:pt x="6245836" y="1211316"/>
                </a:cubicBezTo>
                <a:cubicBezTo>
                  <a:pt x="6245836" y="1199945"/>
                  <a:pt x="6255127" y="1190726"/>
                  <a:pt x="6266597" y="1190726"/>
                </a:cubicBezTo>
                <a:close/>
                <a:moveTo>
                  <a:pt x="6203642" y="1190726"/>
                </a:moveTo>
                <a:cubicBezTo>
                  <a:pt x="6215103" y="1190726"/>
                  <a:pt x="6224394" y="1199945"/>
                  <a:pt x="6224394" y="1211316"/>
                </a:cubicBezTo>
                <a:cubicBezTo>
                  <a:pt x="6224394" y="1222688"/>
                  <a:pt x="6215103" y="1231907"/>
                  <a:pt x="6203642" y="1231907"/>
                </a:cubicBezTo>
                <a:cubicBezTo>
                  <a:pt x="6192172" y="1231907"/>
                  <a:pt x="6182881" y="1222688"/>
                  <a:pt x="6182881" y="1211316"/>
                </a:cubicBezTo>
                <a:cubicBezTo>
                  <a:pt x="6182881" y="1199945"/>
                  <a:pt x="6192172" y="1190726"/>
                  <a:pt x="6203642" y="1190726"/>
                </a:cubicBezTo>
                <a:close/>
                <a:moveTo>
                  <a:pt x="6140516" y="1190726"/>
                </a:moveTo>
                <a:cubicBezTo>
                  <a:pt x="6151977" y="1190726"/>
                  <a:pt x="6161268" y="1199945"/>
                  <a:pt x="6161268" y="1211316"/>
                </a:cubicBezTo>
                <a:cubicBezTo>
                  <a:pt x="6161268" y="1222688"/>
                  <a:pt x="6151977" y="1231907"/>
                  <a:pt x="6140516" y="1231907"/>
                </a:cubicBezTo>
                <a:cubicBezTo>
                  <a:pt x="6129046" y="1231907"/>
                  <a:pt x="6119755" y="1222688"/>
                  <a:pt x="6119755" y="1211316"/>
                </a:cubicBezTo>
                <a:cubicBezTo>
                  <a:pt x="6119755" y="1199945"/>
                  <a:pt x="6129046" y="1190726"/>
                  <a:pt x="6140516" y="1190726"/>
                </a:cubicBezTo>
                <a:close/>
                <a:moveTo>
                  <a:pt x="6077740" y="1190726"/>
                </a:moveTo>
                <a:cubicBezTo>
                  <a:pt x="6089201" y="1190726"/>
                  <a:pt x="6098492" y="1199945"/>
                  <a:pt x="6098492" y="1211316"/>
                </a:cubicBezTo>
                <a:cubicBezTo>
                  <a:pt x="6098492" y="1222688"/>
                  <a:pt x="6089201" y="1231907"/>
                  <a:pt x="6077740" y="1231907"/>
                </a:cubicBezTo>
                <a:cubicBezTo>
                  <a:pt x="6066270" y="1231907"/>
                  <a:pt x="6056979" y="1222688"/>
                  <a:pt x="6056979" y="1211316"/>
                </a:cubicBezTo>
                <a:cubicBezTo>
                  <a:pt x="6056979" y="1199945"/>
                  <a:pt x="6066270" y="1190726"/>
                  <a:pt x="6077740" y="1190726"/>
                </a:cubicBezTo>
                <a:close/>
                <a:moveTo>
                  <a:pt x="6014013" y="1190726"/>
                </a:moveTo>
                <a:cubicBezTo>
                  <a:pt x="6025474" y="1190726"/>
                  <a:pt x="6034765" y="1199945"/>
                  <a:pt x="6034765" y="1211316"/>
                </a:cubicBezTo>
                <a:cubicBezTo>
                  <a:pt x="6034765" y="1222688"/>
                  <a:pt x="6025474" y="1231907"/>
                  <a:pt x="6014013" y="1231907"/>
                </a:cubicBezTo>
                <a:cubicBezTo>
                  <a:pt x="6002543" y="1231907"/>
                  <a:pt x="5993252" y="1222688"/>
                  <a:pt x="5993252" y="1211316"/>
                </a:cubicBezTo>
                <a:cubicBezTo>
                  <a:pt x="5993252" y="1199945"/>
                  <a:pt x="6002543" y="1190726"/>
                  <a:pt x="6014013" y="1190726"/>
                </a:cubicBezTo>
                <a:close/>
                <a:moveTo>
                  <a:pt x="5951058" y="1190726"/>
                </a:moveTo>
                <a:cubicBezTo>
                  <a:pt x="5962519" y="1190726"/>
                  <a:pt x="5971810" y="1199945"/>
                  <a:pt x="5971810" y="1211316"/>
                </a:cubicBezTo>
                <a:cubicBezTo>
                  <a:pt x="5971810" y="1222688"/>
                  <a:pt x="5962519" y="1231907"/>
                  <a:pt x="5951058" y="1231907"/>
                </a:cubicBezTo>
                <a:cubicBezTo>
                  <a:pt x="5939588" y="1231907"/>
                  <a:pt x="5930297" y="1222688"/>
                  <a:pt x="5930297" y="1211316"/>
                </a:cubicBezTo>
                <a:cubicBezTo>
                  <a:pt x="5930297" y="1199945"/>
                  <a:pt x="5939588" y="1190726"/>
                  <a:pt x="5951058" y="1190726"/>
                </a:cubicBezTo>
                <a:close/>
                <a:moveTo>
                  <a:pt x="5888022" y="1190726"/>
                </a:moveTo>
                <a:cubicBezTo>
                  <a:pt x="5899483" y="1190726"/>
                  <a:pt x="5908774" y="1199945"/>
                  <a:pt x="5908774" y="1211316"/>
                </a:cubicBezTo>
                <a:cubicBezTo>
                  <a:pt x="5908774" y="1222688"/>
                  <a:pt x="5899483" y="1231907"/>
                  <a:pt x="5888022" y="1231907"/>
                </a:cubicBezTo>
                <a:cubicBezTo>
                  <a:pt x="5876552" y="1231907"/>
                  <a:pt x="5867261" y="1222688"/>
                  <a:pt x="5867261" y="1211316"/>
                </a:cubicBezTo>
                <a:cubicBezTo>
                  <a:pt x="5867261" y="1199945"/>
                  <a:pt x="5876552" y="1190726"/>
                  <a:pt x="5888022" y="1190726"/>
                </a:cubicBezTo>
                <a:close/>
                <a:moveTo>
                  <a:pt x="5825147" y="1190726"/>
                </a:moveTo>
                <a:cubicBezTo>
                  <a:pt x="5836608" y="1190726"/>
                  <a:pt x="5845899" y="1199945"/>
                  <a:pt x="5845899" y="1211316"/>
                </a:cubicBezTo>
                <a:cubicBezTo>
                  <a:pt x="5845899" y="1222688"/>
                  <a:pt x="5836608" y="1231907"/>
                  <a:pt x="5825147" y="1231907"/>
                </a:cubicBezTo>
                <a:cubicBezTo>
                  <a:pt x="5813677" y="1231907"/>
                  <a:pt x="5804386" y="1222688"/>
                  <a:pt x="5804386" y="1211316"/>
                </a:cubicBezTo>
                <a:cubicBezTo>
                  <a:pt x="5804386" y="1199945"/>
                  <a:pt x="5813677" y="1190726"/>
                  <a:pt x="5825147" y="1190726"/>
                </a:cubicBezTo>
                <a:close/>
                <a:moveTo>
                  <a:pt x="5761340" y="1190726"/>
                </a:moveTo>
                <a:cubicBezTo>
                  <a:pt x="5772801" y="1190726"/>
                  <a:pt x="5782092" y="1199945"/>
                  <a:pt x="5782092" y="1211316"/>
                </a:cubicBezTo>
                <a:cubicBezTo>
                  <a:pt x="5782092" y="1222688"/>
                  <a:pt x="5772801" y="1231907"/>
                  <a:pt x="5761340" y="1231907"/>
                </a:cubicBezTo>
                <a:cubicBezTo>
                  <a:pt x="5749870" y="1231907"/>
                  <a:pt x="5740579" y="1222688"/>
                  <a:pt x="5740579" y="1211316"/>
                </a:cubicBezTo>
                <a:cubicBezTo>
                  <a:pt x="5740579" y="1199945"/>
                  <a:pt x="5749870" y="1190726"/>
                  <a:pt x="5761340" y="1190726"/>
                </a:cubicBezTo>
                <a:close/>
                <a:moveTo>
                  <a:pt x="5698555" y="1190726"/>
                </a:moveTo>
                <a:cubicBezTo>
                  <a:pt x="5710016" y="1190726"/>
                  <a:pt x="5719307" y="1199945"/>
                  <a:pt x="5719307" y="1211316"/>
                </a:cubicBezTo>
                <a:cubicBezTo>
                  <a:pt x="5719307" y="1222688"/>
                  <a:pt x="5710016" y="1231907"/>
                  <a:pt x="5698555" y="1231907"/>
                </a:cubicBezTo>
                <a:cubicBezTo>
                  <a:pt x="5687085" y="1231907"/>
                  <a:pt x="5677794" y="1222688"/>
                  <a:pt x="5677794" y="1211316"/>
                </a:cubicBezTo>
                <a:cubicBezTo>
                  <a:pt x="5677794" y="1199945"/>
                  <a:pt x="5687085" y="1190726"/>
                  <a:pt x="5698555" y="1190726"/>
                </a:cubicBezTo>
                <a:close/>
                <a:moveTo>
                  <a:pt x="5635429" y="1190726"/>
                </a:moveTo>
                <a:cubicBezTo>
                  <a:pt x="5646890" y="1190726"/>
                  <a:pt x="5656181" y="1199945"/>
                  <a:pt x="5656181" y="1211316"/>
                </a:cubicBezTo>
                <a:cubicBezTo>
                  <a:pt x="5656181" y="1222688"/>
                  <a:pt x="5646890" y="1231907"/>
                  <a:pt x="5635429" y="1231907"/>
                </a:cubicBezTo>
                <a:cubicBezTo>
                  <a:pt x="5623959" y="1231907"/>
                  <a:pt x="5614668" y="1222688"/>
                  <a:pt x="5614668" y="1211316"/>
                </a:cubicBezTo>
                <a:cubicBezTo>
                  <a:pt x="5614668" y="1199945"/>
                  <a:pt x="5623959" y="1190726"/>
                  <a:pt x="5635429" y="1190726"/>
                </a:cubicBezTo>
                <a:close/>
                <a:moveTo>
                  <a:pt x="5572563" y="1190726"/>
                </a:moveTo>
                <a:cubicBezTo>
                  <a:pt x="5584024" y="1190726"/>
                  <a:pt x="5593315" y="1199945"/>
                  <a:pt x="5593315" y="1211316"/>
                </a:cubicBezTo>
                <a:cubicBezTo>
                  <a:pt x="5593315" y="1222688"/>
                  <a:pt x="5584024" y="1231907"/>
                  <a:pt x="5572563" y="1231907"/>
                </a:cubicBezTo>
                <a:cubicBezTo>
                  <a:pt x="5561093" y="1231907"/>
                  <a:pt x="5551802" y="1222688"/>
                  <a:pt x="5551802" y="1211316"/>
                </a:cubicBezTo>
                <a:cubicBezTo>
                  <a:pt x="5551802" y="1199945"/>
                  <a:pt x="5561093" y="1190726"/>
                  <a:pt x="5572563" y="1190726"/>
                </a:cubicBezTo>
                <a:close/>
                <a:moveTo>
                  <a:pt x="5508837" y="1190726"/>
                </a:moveTo>
                <a:cubicBezTo>
                  <a:pt x="5520298" y="1190726"/>
                  <a:pt x="5529589" y="1199945"/>
                  <a:pt x="5529589" y="1211316"/>
                </a:cubicBezTo>
                <a:cubicBezTo>
                  <a:pt x="5529589" y="1222688"/>
                  <a:pt x="5520298" y="1231907"/>
                  <a:pt x="5508837" y="1231907"/>
                </a:cubicBezTo>
                <a:cubicBezTo>
                  <a:pt x="5497367" y="1231907"/>
                  <a:pt x="5488076" y="1222688"/>
                  <a:pt x="5488076" y="1211316"/>
                </a:cubicBezTo>
                <a:cubicBezTo>
                  <a:pt x="5488076" y="1199945"/>
                  <a:pt x="5497367" y="1190726"/>
                  <a:pt x="5508837" y="1190726"/>
                </a:cubicBezTo>
                <a:close/>
                <a:moveTo>
                  <a:pt x="5445971" y="1190726"/>
                </a:moveTo>
                <a:cubicBezTo>
                  <a:pt x="5457432" y="1190726"/>
                  <a:pt x="5466723" y="1199945"/>
                  <a:pt x="5466723" y="1211316"/>
                </a:cubicBezTo>
                <a:cubicBezTo>
                  <a:pt x="5466723" y="1222688"/>
                  <a:pt x="5457432" y="1231907"/>
                  <a:pt x="5445971" y="1231907"/>
                </a:cubicBezTo>
                <a:cubicBezTo>
                  <a:pt x="5434501" y="1231907"/>
                  <a:pt x="5425210" y="1222688"/>
                  <a:pt x="5425210" y="1211316"/>
                </a:cubicBezTo>
                <a:cubicBezTo>
                  <a:pt x="5425210" y="1199945"/>
                  <a:pt x="5434501" y="1190726"/>
                  <a:pt x="5445971" y="1190726"/>
                </a:cubicBezTo>
                <a:close/>
                <a:moveTo>
                  <a:pt x="5255993" y="1190726"/>
                </a:moveTo>
                <a:cubicBezTo>
                  <a:pt x="5267454" y="1190726"/>
                  <a:pt x="5276745" y="1199945"/>
                  <a:pt x="5276745" y="1211316"/>
                </a:cubicBezTo>
                <a:cubicBezTo>
                  <a:pt x="5276745" y="1222688"/>
                  <a:pt x="5267454" y="1231907"/>
                  <a:pt x="5255993" y="1231907"/>
                </a:cubicBezTo>
                <a:cubicBezTo>
                  <a:pt x="5244523" y="1231907"/>
                  <a:pt x="5235232" y="1222688"/>
                  <a:pt x="5235232" y="1211316"/>
                </a:cubicBezTo>
                <a:cubicBezTo>
                  <a:pt x="5235232" y="1199945"/>
                  <a:pt x="5244523" y="1190726"/>
                  <a:pt x="5255993" y="1190726"/>
                </a:cubicBezTo>
                <a:close/>
                <a:moveTo>
                  <a:pt x="5193127" y="1190726"/>
                </a:moveTo>
                <a:cubicBezTo>
                  <a:pt x="5204588" y="1190726"/>
                  <a:pt x="5213879" y="1199945"/>
                  <a:pt x="5213879" y="1211316"/>
                </a:cubicBezTo>
                <a:cubicBezTo>
                  <a:pt x="5213879" y="1222688"/>
                  <a:pt x="5204588" y="1231907"/>
                  <a:pt x="5193127" y="1231907"/>
                </a:cubicBezTo>
                <a:cubicBezTo>
                  <a:pt x="5181657" y="1231907"/>
                  <a:pt x="5172366" y="1222688"/>
                  <a:pt x="5172366" y="1211316"/>
                </a:cubicBezTo>
                <a:cubicBezTo>
                  <a:pt x="5172366" y="1199945"/>
                  <a:pt x="5181657" y="1190726"/>
                  <a:pt x="5193127" y="1190726"/>
                </a:cubicBezTo>
                <a:close/>
                <a:moveTo>
                  <a:pt x="4877409" y="1190726"/>
                </a:moveTo>
                <a:cubicBezTo>
                  <a:pt x="4888870" y="1190726"/>
                  <a:pt x="4898161" y="1199945"/>
                  <a:pt x="4898161" y="1211316"/>
                </a:cubicBezTo>
                <a:cubicBezTo>
                  <a:pt x="4898161" y="1222688"/>
                  <a:pt x="4888870" y="1231907"/>
                  <a:pt x="4877409" y="1231907"/>
                </a:cubicBezTo>
                <a:cubicBezTo>
                  <a:pt x="4865939" y="1231907"/>
                  <a:pt x="4856648" y="1222688"/>
                  <a:pt x="4856648" y="1211316"/>
                </a:cubicBezTo>
                <a:cubicBezTo>
                  <a:pt x="4856648" y="1199945"/>
                  <a:pt x="4865939" y="1190726"/>
                  <a:pt x="4877409" y="1190726"/>
                </a:cubicBezTo>
                <a:close/>
                <a:moveTo>
                  <a:pt x="3052582" y="1190296"/>
                </a:moveTo>
                <a:cubicBezTo>
                  <a:pt x="3064043" y="1190296"/>
                  <a:pt x="3073334" y="1199515"/>
                  <a:pt x="3073334" y="1210886"/>
                </a:cubicBezTo>
                <a:cubicBezTo>
                  <a:pt x="3073334" y="1222258"/>
                  <a:pt x="3064043" y="1231477"/>
                  <a:pt x="3052582" y="1231477"/>
                </a:cubicBezTo>
                <a:cubicBezTo>
                  <a:pt x="3041112" y="1231477"/>
                  <a:pt x="3031821" y="1222258"/>
                  <a:pt x="3031821" y="1210886"/>
                </a:cubicBezTo>
                <a:cubicBezTo>
                  <a:pt x="3031821" y="1199515"/>
                  <a:pt x="3041112" y="1190296"/>
                  <a:pt x="3052582" y="1190296"/>
                </a:cubicBezTo>
                <a:close/>
                <a:moveTo>
                  <a:pt x="2988855" y="1190296"/>
                </a:moveTo>
                <a:cubicBezTo>
                  <a:pt x="3000316" y="1190296"/>
                  <a:pt x="3009607" y="1199515"/>
                  <a:pt x="3009607" y="1210886"/>
                </a:cubicBezTo>
                <a:cubicBezTo>
                  <a:pt x="3009607" y="1222258"/>
                  <a:pt x="3000316" y="1231477"/>
                  <a:pt x="2988855" y="1231477"/>
                </a:cubicBezTo>
                <a:cubicBezTo>
                  <a:pt x="2977385" y="1231477"/>
                  <a:pt x="2968094" y="1222258"/>
                  <a:pt x="2968094" y="1210886"/>
                </a:cubicBezTo>
                <a:cubicBezTo>
                  <a:pt x="2968094" y="1199515"/>
                  <a:pt x="2977385" y="1190296"/>
                  <a:pt x="2988855" y="1190296"/>
                </a:cubicBezTo>
                <a:close/>
                <a:moveTo>
                  <a:pt x="2925989" y="1190296"/>
                </a:moveTo>
                <a:cubicBezTo>
                  <a:pt x="2937450" y="1190296"/>
                  <a:pt x="2946741" y="1199515"/>
                  <a:pt x="2946741" y="1210886"/>
                </a:cubicBezTo>
                <a:cubicBezTo>
                  <a:pt x="2946741" y="1222258"/>
                  <a:pt x="2937450" y="1231477"/>
                  <a:pt x="2925989" y="1231477"/>
                </a:cubicBezTo>
                <a:cubicBezTo>
                  <a:pt x="2914519" y="1231477"/>
                  <a:pt x="2905228" y="1222258"/>
                  <a:pt x="2905228" y="1210886"/>
                </a:cubicBezTo>
                <a:cubicBezTo>
                  <a:pt x="2905228" y="1199515"/>
                  <a:pt x="2914519" y="1190296"/>
                  <a:pt x="2925989" y="1190296"/>
                </a:cubicBezTo>
                <a:close/>
                <a:moveTo>
                  <a:pt x="2862863" y="1190296"/>
                </a:moveTo>
                <a:cubicBezTo>
                  <a:pt x="2874324" y="1190296"/>
                  <a:pt x="2883615" y="1199515"/>
                  <a:pt x="2883615" y="1210886"/>
                </a:cubicBezTo>
                <a:cubicBezTo>
                  <a:pt x="2883615" y="1222258"/>
                  <a:pt x="2874324" y="1231477"/>
                  <a:pt x="2862863" y="1231477"/>
                </a:cubicBezTo>
                <a:cubicBezTo>
                  <a:pt x="2851393" y="1231477"/>
                  <a:pt x="2842102" y="1222258"/>
                  <a:pt x="2842102" y="1210886"/>
                </a:cubicBezTo>
                <a:cubicBezTo>
                  <a:pt x="2842102" y="1199515"/>
                  <a:pt x="2851393" y="1190296"/>
                  <a:pt x="2862863" y="1190296"/>
                </a:cubicBezTo>
                <a:close/>
                <a:moveTo>
                  <a:pt x="2799989" y="1190296"/>
                </a:moveTo>
                <a:cubicBezTo>
                  <a:pt x="2811450" y="1190296"/>
                  <a:pt x="2820741" y="1199515"/>
                  <a:pt x="2820741" y="1210886"/>
                </a:cubicBezTo>
                <a:cubicBezTo>
                  <a:pt x="2820741" y="1222258"/>
                  <a:pt x="2811450" y="1231477"/>
                  <a:pt x="2799989" y="1231477"/>
                </a:cubicBezTo>
                <a:cubicBezTo>
                  <a:pt x="2788519" y="1231477"/>
                  <a:pt x="2779228" y="1222258"/>
                  <a:pt x="2779228" y="1210886"/>
                </a:cubicBezTo>
                <a:cubicBezTo>
                  <a:pt x="2779228" y="1199515"/>
                  <a:pt x="2788519" y="1190296"/>
                  <a:pt x="2799989" y="1190296"/>
                </a:cubicBezTo>
                <a:close/>
                <a:moveTo>
                  <a:pt x="2736352" y="1190296"/>
                </a:moveTo>
                <a:cubicBezTo>
                  <a:pt x="2747813" y="1190296"/>
                  <a:pt x="2757104" y="1199515"/>
                  <a:pt x="2757104" y="1210886"/>
                </a:cubicBezTo>
                <a:cubicBezTo>
                  <a:pt x="2757104" y="1222258"/>
                  <a:pt x="2747813" y="1231477"/>
                  <a:pt x="2736352" y="1231477"/>
                </a:cubicBezTo>
                <a:cubicBezTo>
                  <a:pt x="2724882" y="1231477"/>
                  <a:pt x="2715591" y="1222258"/>
                  <a:pt x="2715591" y="1210886"/>
                </a:cubicBezTo>
                <a:cubicBezTo>
                  <a:pt x="2715591" y="1199515"/>
                  <a:pt x="2724882" y="1190296"/>
                  <a:pt x="2736352" y="1190296"/>
                </a:cubicBezTo>
                <a:close/>
                <a:moveTo>
                  <a:pt x="2673486" y="1190296"/>
                </a:moveTo>
                <a:cubicBezTo>
                  <a:pt x="2684947" y="1190296"/>
                  <a:pt x="2694238" y="1199515"/>
                  <a:pt x="2694238" y="1210886"/>
                </a:cubicBezTo>
                <a:cubicBezTo>
                  <a:pt x="2694238" y="1222258"/>
                  <a:pt x="2684947" y="1231477"/>
                  <a:pt x="2673486" y="1231477"/>
                </a:cubicBezTo>
                <a:cubicBezTo>
                  <a:pt x="2662016" y="1231477"/>
                  <a:pt x="2652725" y="1222258"/>
                  <a:pt x="2652725" y="1210886"/>
                </a:cubicBezTo>
                <a:cubicBezTo>
                  <a:pt x="2652725" y="1199515"/>
                  <a:pt x="2662016" y="1190296"/>
                  <a:pt x="2673486" y="1190296"/>
                </a:cubicBezTo>
                <a:close/>
                <a:moveTo>
                  <a:pt x="2610271" y="1190296"/>
                </a:moveTo>
                <a:cubicBezTo>
                  <a:pt x="2621732" y="1190296"/>
                  <a:pt x="2631023" y="1199515"/>
                  <a:pt x="2631023" y="1210886"/>
                </a:cubicBezTo>
                <a:cubicBezTo>
                  <a:pt x="2631023" y="1222258"/>
                  <a:pt x="2621732" y="1231477"/>
                  <a:pt x="2610271" y="1231477"/>
                </a:cubicBezTo>
                <a:cubicBezTo>
                  <a:pt x="2598801" y="1231477"/>
                  <a:pt x="2589510" y="1222258"/>
                  <a:pt x="2589510" y="1210886"/>
                </a:cubicBezTo>
                <a:cubicBezTo>
                  <a:pt x="2589510" y="1199515"/>
                  <a:pt x="2598801" y="1190296"/>
                  <a:pt x="2610271" y="1190296"/>
                </a:cubicBezTo>
                <a:close/>
                <a:moveTo>
                  <a:pt x="2547486" y="1190296"/>
                </a:moveTo>
                <a:cubicBezTo>
                  <a:pt x="2558947" y="1190296"/>
                  <a:pt x="2568238" y="1199515"/>
                  <a:pt x="2568238" y="1210886"/>
                </a:cubicBezTo>
                <a:cubicBezTo>
                  <a:pt x="2568238" y="1222258"/>
                  <a:pt x="2558947" y="1231477"/>
                  <a:pt x="2547486" y="1231477"/>
                </a:cubicBezTo>
                <a:cubicBezTo>
                  <a:pt x="2536016" y="1231477"/>
                  <a:pt x="2526725" y="1222258"/>
                  <a:pt x="2526725" y="1210886"/>
                </a:cubicBezTo>
                <a:cubicBezTo>
                  <a:pt x="2526725" y="1199515"/>
                  <a:pt x="2536016" y="1190296"/>
                  <a:pt x="2547486" y="1190296"/>
                </a:cubicBezTo>
                <a:close/>
                <a:moveTo>
                  <a:pt x="2483678" y="1190296"/>
                </a:moveTo>
                <a:cubicBezTo>
                  <a:pt x="2495139" y="1190296"/>
                  <a:pt x="2504430" y="1199515"/>
                  <a:pt x="2504430" y="1210886"/>
                </a:cubicBezTo>
                <a:cubicBezTo>
                  <a:pt x="2504430" y="1222258"/>
                  <a:pt x="2495139" y="1231477"/>
                  <a:pt x="2483678" y="1231477"/>
                </a:cubicBezTo>
                <a:cubicBezTo>
                  <a:pt x="2472208" y="1231477"/>
                  <a:pt x="2462917" y="1222258"/>
                  <a:pt x="2462917" y="1210886"/>
                </a:cubicBezTo>
                <a:cubicBezTo>
                  <a:pt x="2462917" y="1199515"/>
                  <a:pt x="2472208" y="1190296"/>
                  <a:pt x="2483678" y="1190296"/>
                </a:cubicBezTo>
                <a:close/>
                <a:moveTo>
                  <a:pt x="1978251" y="1190296"/>
                </a:moveTo>
                <a:cubicBezTo>
                  <a:pt x="1989712" y="1190296"/>
                  <a:pt x="1999003" y="1199515"/>
                  <a:pt x="1999003" y="1210886"/>
                </a:cubicBezTo>
                <a:cubicBezTo>
                  <a:pt x="1999003" y="1222258"/>
                  <a:pt x="1989712" y="1231477"/>
                  <a:pt x="1978251" y="1231477"/>
                </a:cubicBezTo>
                <a:cubicBezTo>
                  <a:pt x="1966781" y="1231477"/>
                  <a:pt x="1957490" y="1222258"/>
                  <a:pt x="1957490" y="1210886"/>
                </a:cubicBezTo>
                <a:cubicBezTo>
                  <a:pt x="1957490" y="1199515"/>
                  <a:pt x="1966781" y="1190296"/>
                  <a:pt x="1978251" y="1190296"/>
                </a:cubicBezTo>
                <a:close/>
                <a:moveTo>
                  <a:pt x="1915466" y="1190296"/>
                </a:moveTo>
                <a:cubicBezTo>
                  <a:pt x="1926927" y="1190296"/>
                  <a:pt x="1936218" y="1199515"/>
                  <a:pt x="1936218" y="1210886"/>
                </a:cubicBezTo>
                <a:cubicBezTo>
                  <a:pt x="1936218" y="1222258"/>
                  <a:pt x="1926927" y="1231477"/>
                  <a:pt x="1915466" y="1231477"/>
                </a:cubicBezTo>
                <a:cubicBezTo>
                  <a:pt x="1903996" y="1231477"/>
                  <a:pt x="1894705" y="1222258"/>
                  <a:pt x="1894705" y="1210886"/>
                </a:cubicBezTo>
                <a:cubicBezTo>
                  <a:pt x="1894705" y="1199515"/>
                  <a:pt x="1903996" y="1190296"/>
                  <a:pt x="1915466" y="1190296"/>
                </a:cubicBezTo>
                <a:close/>
                <a:moveTo>
                  <a:pt x="1852250" y="1190296"/>
                </a:moveTo>
                <a:cubicBezTo>
                  <a:pt x="1863711" y="1190296"/>
                  <a:pt x="1873002" y="1199515"/>
                  <a:pt x="1873002" y="1210886"/>
                </a:cubicBezTo>
                <a:cubicBezTo>
                  <a:pt x="1873002" y="1222258"/>
                  <a:pt x="1863711" y="1231477"/>
                  <a:pt x="1852250" y="1231477"/>
                </a:cubicBezTo>
                <a:cubicBezTo>
                  <a:pt x="1840780" y="1231477"/>
                  <a:pt x="1831489" y="1222258"/>
                  <a:pt x="1831489" y="1210886"/>
                </a:cubicBezTo>
                <a:cubicBezTo>
                  <a:pt x="1831489" y="1199515"/>
                  <a:pt x="1840780" y="1190296"/>
                  <a:pt x="1852250" y="1190296"/>
                </a:cubicBezTo>
                <a:close/>
                <a:moveTo>
                  <a:pt x="1725658" y="1190296"/>
                </a:moveTo>
                <a:cubicBezTo>
                  <a:pt x="1737119" y="1190296"/>
                  <a:pt x="1746410" y="1199515"/>
                  <a:pt x="1746410" y="1210886"/>
                </a:cubicBezTo>
                <a:cubicBezTo>
                  <a:pt x="1746410" y="1222258"/>
                  <a:pt x="1737119" y="1231477"/>
                  <a:pt x="1725658" y="1231477"/>
                </a:cubicBezTo>
                <a:cubicBezTo>
                  <a:pt x="1714188" y="1231477"/>
                  <a:pt x="1704897" y="1222258"/>
                  <a:pt x="1704897" y="1210886"/>
                </a:cubicBezTo>
                <a:cubicBezTo>
                  <a:pt x="1704897" y="1199515"/>
                  <a:pt x="1714188" y="1190296"/>
                  <a:pt x="1725658" y="1190296"/>
                </a:cubicBezTo>
                <a:close/>
                <a:moveTo>
                  <a:pt x="1662873" y="1190296"/>
                </a:moveTo>
                <a:cubicBezTo>
                  <a:pt x="1674334" y="1190296"/>
                  <a:pt x="1683625" y="1199515"/>
                  <a:pt x="1683625" y="1210886"/>
                </a:cubicBezTo>
                <a:cubicBezTo>
                  <a:pt x="1683625" y="1222258"/>
                  <a:pt x="1674334" y="1231477"/>
                  <a:pt x="1662873" y="1231477"/>
                </a:cubicBezTo>
                <a:cubicBezTo>
                  <a:pt x="1651403" y="1231477"/>
                  <a:pt x="1642112" y="1222258"/>
                  <a:pt x="1642112" y="1210886"/>
                </a:cubicBezTo>
                <a:cubicBezTo>
                  <a:pt x="1642112" y="1199515"/>
                  <a:pt x="1651403" y="1190296"/>
                  <a:pt x="1662873" y="1190296"/>
                </a:cubicBezTo>
                <a:close/>
                <a:moveTo>
                  <a:pt x="1599666" y="1190296"/>
                </a:moveTo>
                <a:cubicBezTo>
                  <a:pt x="1611127" y="1190296"/>
                  <a:pt x="1620418" y="1199515"/>
                  <a:pt x="1620418" y="1210886"/>
                </a:cubicBezTo>
                <a:cubicBezTo>
                  <a:pt x="1620418" y="1222258"/>
                  <a:pt x="1611127" y="1231477"/>
                  <a:pt x="1599666" y="1231477"/>
                </a:cubicBezTo>
                <a:cubicBezTo>
                  <a:pt x="1588196" y="1231477"/>
                  <a:pt x="1578905" y="1222258"/>
                  <a:pt x="1578905" y="1210886"/>
                </a:cubicBezTo>
                <a:cubicBezTo>
                  <a:pt x="1578905" y="1199515"/>
                  <a:pt x="1588196" y="1190296"/>
                  <a:pt x="1599666" y="1190296"/>
                </a:cubicBezTo>
                <a:close/>
                <a:moveTo>
                  <a:pt x="1536882" y="1190296"/>
                </a:moveTo>
                <a:cubicBezTo>
                  <a:pt x="1548343" y="1190296"/>
                  <a:pt x="1557634" y="1199515"/>
                  <a:pt x="1557634" y="1210886"/>
                </a:cubicBezTo>
                <a:cubicBezTo>
                  <a:pt x="1557634" y="1222258"/>
                  <a:pt x="1548343" y="1231477"/>
                  <a:pt x="1536882" y="1231477"/>
                </a:cubicBezTo>
                <a:cubicBezTo>
                  <a:pt x="1525412" y="1231477"/>
                  <a:pt x="1516121" y="1222258"/>
                  <a:pt x="1516121" y="1210886"/>
                </a:cubicBezTo>
                <a:cubicBezTo>
                  <a:pt x="1516121" y="1199515"/>
                  <a:pt x="1525412" y="1190296"/>
                  <a:pt x="1536882" y="1190296"/>
                </a:cubicBezTo>
                <a:close/>
                <a:moveTo>
                  <a:pt x="1473155" y="1190296"/>
                </a:moveTo>
                <a:cubicBezTo>
                  <a:pt x="1484616" y="1190296"/>
                  <a:pt x="1493907" y="1199515"/>
                  <a:pt x="1493907" y="1210886"/>
                </a:cubicBezTo>
                <a:cubicBezTo>
                  <a:pt x="1493907" y="1222258"/>
                  <a:pt x="1484616" y="1231477"/>
                  <a:pt x="1473155" y="1231477"/>
                </a:cubicBezTo>
                <a:cubicBezTo>
                  <a:pt x="1461685" y="1231477"/>
                  <a:pt x="1452394" y="1222258"/>
                  <a:pt x="1452394" y="1210886"/>
                </a:cubicBezTo>
                <a:cubicBezTo>
                  <a:pt x="1452394" y="1199515"/>
                  <a:pt x="1461685" y="1190296"/>
                  <a:pt x="1473155" y="1190296"/>
                </a:cubicBezTo>
                <a:close/>
                <a:moveTo>
                  <a:pt x="1346823" y="1190296"/>
                </a:moveTo>
                <a:cubicBezTo>
                  <a:pt x="1358284" y="1190296"/>
                  <a:pt x="1367575" y="1199515"/>
                  <a:pt x="1367575" y="1210886"/>
                </a:cubicBezTo>
                <a:cubicBezTo>
                  <a:pt x="1367575" y="1222258"/>
                  <a:pt x="1358284" y="1231477"/>
                  <a:pt x="1346823" y="1231477"/>
                </a:cubicBezTo>
                <a:cubicBezTo>
                  <a:pt x="1335353" y="1231477"/>
                  <a:pt x="1326062" y="1222258"/>
                  <a:pt x="1326062" y="1210886"/>
                </a:cubicBezTo>
                <a:cubicBezTo>
                  <a:pt x="1326062" y="1199515"/>
                  <a:pt x="1335353" y="1190296"/>
                  <a:pt x="1346823" y="1190296"/>
                </a:cubicBezTo>
                <a:close/>
                <a:moveTo>
                  <a:pt x="1284038" y="1190296"/>
                </a:moveTo>
                <a:cubicBezTo>
                  <a:pt x="1295499" y="1190296"/>
                  <a:pt x="1304790" y="1199515"/>
                  <a:pt x="1304790" y="1210886"/>
                </a:cubicBezTo>
                <a:cubicBezTo>
                  <a:pt x="1304790" y="1222258"/>
                  <a:pt x="1295499" y="1231477"/>
                  <a:pt x="1284038" y="1231477"/>
                </a:cubicBezTo>
                <a:cubicBezTo>
                  <a:pt x="1272568" y="1231477"/>
                  <a:pt x="1263277" y="1222258"/>
                  <a:pt x="1263277" y="1210886"/>
                </a:cubicBezTo>
                <a:cubicBezTo>
                  <a:pt x="1263277" y="1199515"/>
                  <a:pt x="1272568" y="1190296"/>
                  <a:pt x="1284038" y="1190296"/>
                </a:cubicBezTo>
                <a:close/>
                <a:moveTo>
                  <a:pt x="1220230" y="1190296"/>
                </a:moveTo>
                <a:cubicBezTo>
                  <a:pt x="1231691" y="1190296"/>
                  <a:pt x="1240982" y="1199515"/>
                  <a:pt x="1240982" y="1210886"/>
                </a:cubicBezTo>
                <a:cubicBezTo>
                  <a:pt x="1240982" y="1222258"/>
                  <a:pt x="1231691" y="1231477"/>
                  <a:pt x="1220230" y="1231477"/>
                </a:cubicBezTo>
                <a:cubicBezTo>
                  <a:pt x="1208760" y="1231477"/>
                  <a:pt x="1199469" y="1222258"/>
                  <a:pt x="1199469" y="1210886"/>
                </a:cubicBezTo>
                <a:cubicBezTo>
                  <a:pt x="1199469" y="1199515"/>
                  <a:pt x="1208760" y="1190296"/>
                  <a:pt x="1220230" y="1190296"/>
                </a:cubicBezTo>
                <a:close/>
                <a:moveTo>
                  <a:pt x="1157445" y="1190296"/>
                </a:moveTo>
                <a:cubicBezTo>
                  <a:pt x="1168906" y="1190296"/>
                  <a:pt x="1178197" y="1199515"/>
                  <a:pt x="1178197" y="1210886"/>
                </a:cubicBezTo>
                <a:cubicBezTo>
                  <a:pt x="1178197" y="1222258"/>
                  <a:pt x="1168906" y="1231477"/>
                  <a:pt x="1157445" y="1231477"/>
                </a:cubicBezTo>
                <a:cubicBezTo>
                  <a:pt x="1145975" y="1231477"/>
                  <a:pt x="1136684" y="1222258"/>
                  <a:pt x="1136684" y="1210886"/>
                </a:cubicBezTo>
                <a:cubicBezTo>
                  <a:pt x="1136684" y="1199515"/>
                  <a:pt x="1145975" y="1190296"/>
                  <a:pt x="1157445" y="1190296"/>
                </a:cubicBezTo>
                <a:close/>
                <a:moveTo>
                  <a:pt x="1031454" y="1190296"/>
                </a:moveTo>
                <a:cubicBezTo>
                  <a:pt x="1042915" y="1190296"/>
                  <a:pt x="1052206" y="1199515"/>
                  <a:pt x="1052206" y="1210886"/>
                </a:cubicBezTo>
                <a:cubicBezTo>
                  <a:pt x="1052206" y="1222258"/>
                  <a:pt x="1042915" y="1231477"/>
                  <a:pt x="1031454" y="1231477"/>
                </a:cubicBezTo>
                <a:cubicBezTo>
                  <a:pt x="1019984" y="1231477"/>
                  <a:pt x="1010693" y="1222258"/>
                  <a:pt x="1010693" y="1210886"/>
                </a:cubicBezTo>
                <a:cubicBezTo>
                  <a:pt x="1010693" y="1199515"/>
                  <a:pt x="1019984" y="1190296"/>
                  <a:pt x="1031454" y="1190296"/>
                </a:cubicBezTo>
                <a:close/>
                <a:moveTo>
                  <a:pt x="967638" y="1190296"/>
                </a:moveTo>
                <a:cubicBezTo>
                  <a:pt x="979099" y="1190296"/>
                  <a:pt x="988390" y="1199515"/>
                  <a:pt x="988390" y="1210886"/>
                </a:cubicBezTo>
                <a:cubicBezTo>
                  <a:pt x="988390" y="1222258"/>
                  <a:pt x="979099" y="1231477"/>
                  <a:pt x="967638" y="1231477"/>
                </a:cubicBezTo>
                <a:cubicBezTo>
                  <a:pt x="956168" y="1231477"/>
                  <a:pt x="946877" y="1222258"/>
                  <a:pt x="946877" y="1210886"/>
                </a:cubicBezTo>
                <a:cubicBezTo>
                  <a:pt x="946877" y="1199515"/>
                  <a:pt x="956168" y="1190296"/>
                  <a:pt x="967638" y="1190296"/>
                </a:cubicBezTo>
                <a:close/>
                <a:moveTo>
                  <a:pt x="6393109" y="1128103"/>
                </a:moveTo>
                <a:cubicBezTo>
                  <a:pt x="6404570" y="1128103"/>
                  <a:pt x="6413861" y="1137322"/>
                  <a:pt x="6413861" y="1148693"/>
                </a:cubicBezTo>
                <a:cubicBezTo>
                  <a:pt x="6413861" y="1160065"/>
                  <a:pt x="6404570" y="1169284"/>
                  <a:pt x="6393109" y="1169284"/>
                </a:cubicBezTo>
                <a:cubicBezTo>
                  <a:pt x="6381639" y="1169284"/>
                  <a:pt x="6372348" y="1160065"/>
                  <a:pt x="6372348" y="1148693"/>
                </a:cubicBezTo>
                <a:cubicBezTo>
                  <a:pt x="6372348" y="1137322"/>
                  <a:pt x="6381639" y="1128103"/>
                  <a:pt x="6393109" y="1128103"/>
                </a:cubicBezTo>
                <a:close/>
                <a:moveTo>
                  <a:pt x="6203642" y="1128103"/>
                </a:moveTo>
                <a:cubicBezTo>
                  <a:pt x="6215103" y="1128103"/>
                  <a:pt x="6224394" y="1137322"/>
                  <a:pt x="6224394" y="1148693"/>
                </a:cubicBezTo>
                <a:cubicBezTo>
                  <a:pt x="6224394" y="1160065"/>
                  <a:pt x="6215103" y="1169284"/>
                  <a:pt x="6203642" y="1169284"/>
                </a:cubicBezTo>
                <a:cubicBezTo>
                  <a:pt x="6192172" y="1169284"/>
                  <a:pt x="6182881" y="1160065"/>
                  <a:pt x="6182881" y="1148693"/>
                </a:cubicBezTo>
                <a:cubicBezTo>
                  <a:pt x="6182881" y="1137322"/>
                  <a:pt x="6192172" y="1128103"/>
                  <a:pt x="6203642" y="1128103"/>
                </a:cubicBezTo>
                <a:close/>
                <a:moveTo>
                  <a:pt x="6077740" y="1128103"/>
                </a:moveTo>
                <a:cubicBezTo>
                  <a:pt x="6089201" y="1128103"/>
                  <a:pt x="6098492" y="1137322"/>
                  <a:pt x="6098492" y="1148693"/>
                </a:cubicBezTo>
                <a:cubicBezTo>
                  <a:pt x="6098492" y="1160065"/>
                  <a:pt x="6089201" y="1169284"/>
                  <a:pt x="6077740" y="1169284"/>
                </a:cubicBezTo>
                <a:cubicBezTo>
                  <a:pt x="6066270" y="1169284"/>
                  <a:pt x="6056979" y="1160065"/>
                  <a:pt x="6056979" y="1148693"/>
                </a:cubicBezTo>
                <a:cubicBezTo>
                  <a:pt x="6056979" y="1137322"/>
                  <a:pt x="6066270" y="1128103"/>
                  <a:pt x="6077740" y="1128103"/>
                </a:cubicBezTo>
                <a:close/>
                <a:moveTo>
                  <a:pt x="6014013" y="1128103"/>
                </a:moveTo>
                <a:cubicBezTo>
                  <a:pt x="6025474" y="1128103"/>
                  <a:pt x="6034765" y="1137322"/>
                  <a:pt x="6034765" y="1148693"/>
                </a:cubicBezTo>
                <a:cubicBezTo>
                  <a:pt x="6034765" y="1160065"/>
                  <a:pt x="6025474" y="1169284"/>
                  <a:pt x="6014013" y="1169284"/>
                </a:cubicBezTo>
                <a:cubicBezTo>
                  <a:pt x="6002543" y="1169284"/>
                  <a:pt x="5993252" y="1160065"/>
                  <a:pt x="5993252" y="1148693"/>
                </a:cubicBezTo>
                <a:cubicBezTo>
                  <a:pt x="5993252" y="1137322"/>
                  <a:pt x="6002543" y="1128103"/>
                  <a:pt x="6014013" y="1128103"/>
                </a:cubicBezTo>
                <a:close/>
                <a:moveTo>
                  <a:pt x="5951058" y="1128103"/>
                </a:moveTo>
                <a:cubicBezTo>
                  <a:pt x="5962519" y="1128103"/>
                  <a:pt x="5971810" y="1137322"/>
                  <a:pt x="5971810" y="1148693"/>
                </a:cubicBezTo>
                <a:cubicBezTo>
                  <a:pt x="5971810" y="1160065"/>
                  <a:pt x="5962519" y="1169284"/>
                  <a:pt x="5951058" y="1169284"/>
                </a:cubicBezTo>
                <a:cubicBezTo>
                  <a:pt x="5939588" y="1169284"/>
                  <a:pt x="5930297" y="1160065"/>
                  <a:pt x="5930297" y="1148693"/>
                </a:cubicBezTo>
                <a:cubicBezTo>
                  <a:pt x="5930297" y="1137322"/>
                  <a:pt x="5939588" y="1128103"/>
                  <a:pt x="5951058" y="1128103"/>
                </a:cubicBezTo>
                <a:close/>
                <a:moveTo>
                  <a:pt x="5888022" y="1128103"/>
                </a:moveTo>
                <a:cubicBezTo>
                  <a:pt x="5899483" y="1128103"/>
                  <a:pt x="5908774" y="1137322"/>
                  <a:pt x="5908774" y="1148693"/>
                </a:cubicBezTo>
                <a:cubicBezTo>
                  <a:pt x="5908774" y="1160065"/>
                  <a:pt x="5899483" y="1169284"/>
                  <a:pt x="5888022" y="1169284"/>
                </a:cubicBezTo>
                <a:cubicBezTo>
                  <a:pt x="5876552" y="1169284"/>
                  <a:pt x="5867261" y="1160065"/>
                  <a:pt x="5867261" y="1148693"/>
                </a:cubicBezTo>
                <a:cubicBezTo>
                  <a:pt x="5867261" y="1137322"/>
                  <a:pt x="5876552" y="1128103"/>
                  <a:pt x="5888022" y="1128103"/>
                </a:cubicBezTo>
                <a:close/>
                <a:moveTo>
                  <a:pt x="5825147" y="1128103"/>
                </a:moveTo>
                <a:cubicBezTo>
                  <a:pt x="5836608" y="1128103"/>
                  <a:pt x="5845899" y="1137322"/>
                  <a:pt x="5845899" y="1148693"/>
                </a:cubicBezTo>
                <a:cubicBezTo>
                  <a:pt x="5845899" y="1160065"/>
                  <a:pt x="5836608" y="1169284"/>
                  <a:pt x="5825147" y="1169284"/>
                </a:cubicBezTo>
                <a:cubicBezTo>
                  <a:pt x="5813677" y="1169284"/>
                  <a:pt x="5804386" y="1160065"/>
                  <a:pt x="5804386" y="1148693"/>
                </a:cubicBezTo>
                <a:cubicBezTo>
                  <a:pt x="5804386" y="1137322"/>
                  <a:pt x="5813677" y="1128103"/>
                  <a:pt x="5825147" y="1128103"/>
                </a:cubicBezTo>
                <a:close/>
                <a:moveTo>
                  <a:pt x="5761340" y="1128103"/>
                </a:moveTo>
                <a:cubicBezTo>
                  <a:pt x="5772801" y="1128103"/>
                  <a:pt x="5782092" y="1137322"/>
                  <a:pt x="5782092" y="1148693"/>
                </a:cubicBezTo>
                <a:cubicBezTo>
                  <a:pt x="5782092" y="1160065"/>
                  <a:pt x="5772801" y="1169284"/>
                  <a:pt x="5761340" y="1169284"/>
                </a:cubicBezTo>
                <a:cubicBezTo>
                  <a:pt x="5749870" y="1169284"/>
                  <a:pt x="5740579" y="1160065"/>
                  <a:pt x="5740579" y="1148693"/>
                </a:cubicBezTo>
                <a:cubicBezTo>
                  <a:pt x="5740579" y="1137322"/>
                  <a:pt x="5749870" y="1128103"/>
                  <a:pt x="5761340" y="1128103"/>
                </a:cubicBezTo>
                <a:close/>
                <a:moveTo>
                  <a:pt x="5698555" y="1128103"/>
                </a:moveTo>
                <a:cubicBezTo>
                  <a:pt x="5710016" y="1128103"/>
                  <a:pt x="5719307" y="1137322"/>
                  <a:pt x="5719307" y="1148693"/>
                </a:cubicBezTo>
                <a:cubicBezTo>
                  <a:pt x="5719307" y="1160065"/>
                  <a:pt x="5710016" y="1169284"/>
                  <a:pt x="5698555" y="1169284"/>
                </a:cubicBezTo>
                <a:cubicBezTo>
                  <a:pt x="5687085" y="1169284"/>
                  <a:pt x="5677794" y="1160065"/>
                  <a:pt x="5677794" y="1148693"/>
                </a:cubicBezTo>
                <a:cubicBezTo>
                  <a:pt x="5677794" y="1137322"/>
                  <a:pt x="5687085" y="1128103"/>
                  <a:pt x="5698555" y="1128103"/>
                </a:cubicBezTo>
                <a:close/>
                <a:moveTo>
                  <a:pt x="5635429" y="1128103"/>
                </a:moveTo>
                <a:cubicBezTo>
                  <a:pt x="5646890" y="1128103"/>
                  <a:pt x="5656181" y="1137322"/>
                  <a:pt x="5656181" y="1148693"/>
                </a:cubicBezTo>
                <a:cubicBezTo>
                  <a:pt x="5656181" y="1160065"/>
                  <a:pt x="5646890" y="1169284"/>
                  <a:pt x="5635429" y="1169284"/>
                </a:cubicBezTo>
                <a:cubicBezTo>
                  <a:pt x="5623959" y="1169284"/>
                  <a:pt x="5614668" y="1160065"/>
                  <a:pt x="5614668" y="1148693"/>
                </a:cubicBezTo>
                <a:cubicBezTo>
                  <a:pt x="5614668" y="1137322"/>
                  <a:pt x="5623959" y="1128103"/>
                  <a:pt x="5635429" y="1128103"/>
                </a:cubicBezTo>
                <a:close/>
                <a:moveTo>
                  <a:pt x="5572563" y="1128103"/>
                </a:moveTo>
                <a:cubicBezTo>
                  <a:pt x="5584024" y="1128103"/>
                  <a:pt x="5593315" y="1137322"/>
                  <a:pt x="5593315" y="1148693"/>
                </a:cubicBezTo>
                <a:cubicBezTo>
                  <a:pt x="5593315" y="1160065"/>
                  <a:pt x="5584024" y="1169284"/>
                  <a:pt x="5572563" y="1169284"/>
                </a:cubicBezTo>
                <a:cubicBezTo>
                  <a:pt x="5561093" y="1169284"/>
                  <a:pt x="5551802" y="1160065"/>
                  <a:pt x="5551802" y="1148693"/>
                </a:cubicBezTo>
                <a:cubicBezTo>
                  <a:pt x="5551802" y="1137322"/>
                  <a:pt x="5561093" y="1128103"/>
                  <a:pt x="5572563" y="1128103"/>
                </a:cubicBezTo>
                <a:close/>
                <a:moveTo>
                  <a:pt x="4877409" y="1128103"/>
                </a:moveTo>
                <a:cubicBezTo>
                  <a:pt x="4888870" y="1128103"/>
                  <a:pt x="4898161" y="1137322"/>
                  <a:pt x="4898161" y="1148693"/>
                </a:cubicBezTo>
                <a:cubicBezTo>
                  <a:pt x="4898161" y="1160065"/>
                  <a:pt x="4888870" y="1169284"/>
                  <a:pt x="4877409" y="1169284"/>
                </a:cubicBezTo>
                <a:cubicBezTo>
                  <a:pt x="4865939" y="1169284"/>
                  <a:pt x="4856648" y="1160065"/>
                  <a:pt x="4856648" y="1148693"/>
                </a:cubicBezTo>
                <a:cubicBezTo>
                  <a:pt x="4856648" y="1137322"/>
                  <a:pt x="4865939" y="1128103"/>
                  <a:pt x="4877409" y="1128103"/>
                </a:cubicBezTo>
                <a:close/>
                <a:moveTo>
                  <a:pt x="3178573" y="1127681"/>
                </a:moveTo>
                <a:cubicBezTo>
                  <a:pt x="3190034" y="1127681"/>
                  <a:pt x="3199325" y="1136900"/>
                  <a:pt x="3199325" y="1148271"/>
                </a:cubicBezTo>
                <a:cubicBezTo>
                  <a:pt x="3199325" y="1159643"/>
                  <a:pt x="3190034" y="1168862"/>
                  <a:pt x="3178573" y="1168862"/>
                </a:cubicBezTo>
                <a:cubicBezTo>
                  <a:pt x="3167103" y="1168862"/>
                  <a:pt x="3157812" y="1159643"/>
                  <a:pt x="3157812" y="1148271"/>
                </a:cubicBezTo>
                <a:cubicBezTo>
                  <a:pt x="3157812" y="1136900"/>
                  <a:pt x="3167103" y="1127681"/>
                  <a:pt x="3178573" y="1127681"/>
                </a:cubicBezTo>
                <a:close/>
                <a:moveTo>
                  <a:pt x="3115447" y="1127681"/>
                </a:moveTo>
                <a:cubicBezTo>
                  <a:pt x="3126908" y="1127681"/>
                  <a:pt x="3136199" y="1136900"/>
                  <a:pt x="3136199" y="1148271"/>
                </a:cubicBezTo>
                <a:cubicBezTo>
                  <a:pt x="3136199" y="1159643"/>
                  <a:pt x="3126908" y="1168862"/>
                  <a:pt x="3115447" y="1168862"/>
                </a:cubicBezTo>
                <a:cubicBezTo>
                  <a:pt x="3103977" y="1168862"/>
                  <a:pt x="3094686" y="1159643"/>
                  <a:pt x="3094686" y="1148271"/>
                </a:cubicBezTo>
                <a:cubicBezTo>
                  <a:pt x="3094686" y="1136900"/>
                  <a:pt x="3103977" y="1127681"/>
                  <a:pt x="3115447" y="1127681"/>
                </a:cubicBezTo>
                <a:close/>
                <a:moveTo>
                  <a:pt x="3052582" y="1127681"/>
                </a:moveTo>
                <a:cubicBezTo>
                  <a:pt x="3064043" y="1127681"/>
                  <a:pt x="3073334" y="1136900"/>
                  <a:pt x="3073334" y="1148271"/>
                </a:cubicBezTo>
                <a:cubicBezTo>
                  <a:pt x="3073334" y="1159643"/>
                  <a:pt x="3064043" y="1168862"/>
                  <a:pt x="3052582" y="1168862"/>
                </a:cubicBezTo>
                <a:cubicBezTo>
                  <a:pt x="3041112" y="1168862"/>
                  <a:pt x="3031821" y="1159643"/>
                  <a:pt x="3031821" y="1148271"/>
                </a:cubicBezTo>
                <a:cubicBezTo>
                  <a:pt x="3031821" y="1136900"/>
                  <a:pt x="3041112" y="1127681"/>
                  <a:pt x="3052582" y="1127681"/>
                </a:cubicBezTo>
                <a:close/>
                <a:moveTo>
                  <a:pt x="2988855" y="1127681"/>
                </a:moveTo>
                <a:cubicBezTo>
                  <a:pt x="3000316" y="1127681"/>
                  <a:pt x="3009607" y="1136900"/>
                  <a:pt x="3009607" y="1148271"/>
                </a:cubicBezTo>
                <a:cubicBezTo>
                  <a:pt x="3009607" y="1159643"/>
                  <a:pt x="3000316" y="1168862"/>
                  <a:pt x="2988855" y="1168862"/>
                </a:cubicBezTo>
                <a:cubicBezTo>
                  <a:pt x="2977385" y="1168862"/>
                  <a:pt x="2968094" y="1159643"/>
                  <a:pt x="2968094" y="1148271"/>
                </a:cubicBezTo>
                <a:cubicBezTo>
                  <a:pt x="2968094" y="1136900"/>
                  <a:pt x="2977385" y="1127681"/>
                  <a:pt x="2988855" y="1127681"/>
                </a:cubicBezTo>
                <a:close/>
                <a:moveTo>
                  <a:pt x="2925989" y="1127681"/>
                </a:moveTo>
                <a:cubicBezTo>
                  <a:pt x="2937450" y="1127681"/>
                  <a:pt x="2946741" y="1136900"/>
                  <a:pt x="2946741" y="1148271"/>
                </a:cubicBezTo>
                <a:cubicBezTo>
                  <a:pt x="2946741" y="1159643"/>
                  <a:pt x="2937450" y="1168862"/>
                  <a:pt x="2925989" y="1168862"/>
                </a:cubicBezTo>
                <a:cubicBezTo>
                  <a:pt x="2914519" y="1168862"/>
                  <a:pt x="2905228" y="1159643"/>
                  <a:pt x="2905228" y="1148271"/>
                </a:cubicBezTo>
                <a:cubicBezTo>
                  <a:pt x="2905228" y="1136900"/>
                  <a:pt x="2914519" y="1127681"/>
                  <a:pt x="2925989" y="1127681"/>
                </a:cubicBezTo>
                <a:close/>
                <a:moveTo>
                  <a:pt x="2862863" y="1127681"/>
                </a:moveTo>
                <a:cubicBezTo>
                  <a:pt x="2874324" y="1127681"/>
                  <a:pt x="2883615" y="1136900"/>
                  <a:pt x="2883615" y="1148271"/>
                </a:cubicBezTo>
                <a:cubicBezTo>
                  <a:pt x="2883615" y="1159643"/>
                  <a:pt x="2874324" y="1168862"/>
                  <a:pt x="2862863" y="1168862"/>
                </a:cubicBezTo>
                <a:cubicBezTo>
                  <a:pt x="2851393" y="1168862"/>
                  <a:pt x="2842102" y="1159643"/>
                  <a:pt x="2842102" y="1148271"/>
                </a:cubicBezTo>
                <a:cubicBezTo>
                  <a:pt x="2842102" y="1136900"/>
                  <a:pt x="2851393" y="1127681"/>
                  <a:pt x="2862863" y="1127681"/>
                </a:cubicBezTo>
                <a:close/>
                <a:moveTo>
                  <a:pt x="2799989" y="1127681"/>
                </a:moveTo>
                <a:cubicBezTo>
                  <a:pt x="2811450" y="1127681"/>
                  <a:pt x="2820741" y="1136900"/>
                  <a:pt x="2820741" y="1148271"/>
                </a:cubicBezTo>
                <a:cubicBezTo>
                  <a:pt x="2820741" y="1159643"/>
                  <a:pt x="2811450" y="1168862"/>
                  <a:pt x="2799989" y="1168862"/>
                </a:cubicBezTo>
                <a:cubicBezTo>
                  <a:pt x="2788519" y="1168862"/>
                  <a:pt x="2779228" y="1159643"/>
                  <a:pt x="2779228" y="1148271"/>
                </a:cubicBezTo>
                <a:cubicBezTo>
                  <a:pt x="2779228" y="1136900"/>
                  <a:pt x="2788519" y="1127681"/>
                  <a:pt x="2799989" y="1127681"/>
                </a:cubicBezTo>
                <a:close/>
                <a:moveTo>
                  <a:pt x="2736352" y="1127681"/>
                </a:moveTo>
                <a:cubicBezTo>
                  <a:pt x="2747813" y="1127681"/>
                  <a:pt x="2757104" y="1136900"/>
                  <a:pt x="2757104" y="1148271"/>
                </a:cubicBezTo>
                <a:cubicBezTo>
                  <a:pt x="2757104" y="1159643"/>
                  <a:pt x="2747813" y="1168862"/>
                  <a:pt x="2736352" y="1168862"/>
                </a:cubicBezTo>
                <a:cubicBezTo>
                  <a:pt x="2724882" y="1168862"/>
                  <a:pt x="2715591" y="1159643"/>
                  <a:pt x="2715591" y="1148271"/>
                </a:cubicBezTo>
                <a:cubicBezTo>
                  <a:pt x="2715591" y="1136900"/>
                  <a:pt x="2724882" y="1127681"/>
                  <a:pt x="2736352" y="1127681"/>
                </a:cubicBezTo>
                <a:close/>
                <a:moveTo>
                  <a:pt x="2673486" y="1127681"/>
                </a:moveTo>
                <a:cubicBezTo>
                  <a:pt x="2684947" y="1127681"/>
                  <a:pt x="2694238" y="1136900"/>
                  <a:pt x="2694238" y="1148271"/>
                </a:cubicBezTo>
                <a:cubicBezTo>
                  <a:pt x="2694238" y="1159643"/>
                  <a:pt x="2684947" y="1168862"/>
                  <a:pt x="2673486" y="1168862"/>
                </a:cubicBezTo>
                <a:cubicBezTo>
                  <a:pt x="2662016" y="1168862"/>
                  <a:pt x="2652725" y="1159643"/>
                  <a:pt x="2652725" y="1148271"/>
                </a:cubicBezTo>
                <a:cubicBezTo>
                  <a:pt x="2652725" y="1136900"/>
                  <a:pt x="2662016" y="1127681"/>
                  <a:pt x="2673486" y="1127681"/>
                </a:cubicBezTo>
                <a:close/>
                <a:moveTo>
                  <a:pt x="2610271" y="1127681"/>
                </a:moveTo>
                <a:cubicBezTo>
                  <a:pt x="2621732" y="1127681"/>
                  <a:pt x="2631023" y="1136900"/>
                  <a:pt x="2631023" y="1148271"/>
                </a:cubicBezTo>
                <a:cubicBezTo>
                  <a:pt x="2631023" y="1159643"/>
                  <a:pt x="2621732" y="1168862"/>
                  <a:pt x="2610271" y="1168862"/>
                </a:cubicBezTo>
                <a:cubicBezTo>
                  <a:pt x="2598801" y="1168862"/>
                  <a:pt x="2589510" y="1159643"/>
                  <a:pt x="2589510" y="1148271"/>
                </a:cubicBezTo>
                <a:cubicBezTo>
                  <a:pt x="2589510" y="1136900"/>
                  <a:pt x="2598801" y="1127681"/>
                  <a:pt x="2610271" y="1127681"/>
                </a:cubicBezTo>
                <a:close/>
                <a:moveTo>
                  <a:pt x="2547486" y="1127681"/>
                </a:moveTo>
                <a:cubicBezTo>
                  <a:pt x="2558947" y="1127681"/>
                  <a:pt x="2568238" y="1136900"/>
                  <a:pt x="2568238" y="1148271"/>
                </a:cubicBezTo>
                <a:cubicBezTo>
                  <a:pt x="2568238" y="1159643"/>
                  <a:pt x="2558947" y="1168862"/>
                  <a:pt x="2547486" y="1168862"/>
                </a:cubicBezTo>
                <a:cubicBezTo>
                  <a:pt x="2536016" y="1168862"/>
                  <a:pt x="2526725" y="1159643"/>
                  <a:pt x="2526725" y="1148271"/>
                </a:cubicBezTo>
                <a:cubicBezTo>
                  <a:pt x="2526725" y="1136900"/>
                  <a:pt x="2536016" y="1127681"/>
                  <a:pt x="2547486" y="1127681"/>
                </a:cubicBezTo>
                <a:close/>
                <a:moveTo>
                  <a:pt x="2483678" y="1127681"/>
                </a:moveTo>
                <a:cubicBezTo>
                  <a:pt x="2495139" y="1127681"/>
                  <a:pt x="2504430" y="1136900"/>
                  <a:pt x="2504430" y="1148271"/>
                </a:cubicBezTo>
                <a:cubicBezTo>
                  <a:pt x="2504430" y="1159643"/>
                  <a:pt x="2495139" y="1168862"/>
                  <a:pt x="2483678" y="1168862"/>
                </a:cubicBezTo>
                <a:cubicBezTo>
                  <a:pt x="2472208" y="1168862"/>
                  <a:pt x="2462917" y="1159643"/>
                  <a:pt x="2462917" y="1148271"/>
                </a:cubicBezTo>
                <a:cubicBezTo>
                  <a:pt x="2462917" y="1136900"/>
                  <a:pt x="2472208" y="1127681"/>
                  <a:pt x="2483678" y="1127681"/>
                </a:cubicBezTo>
                <a:close/>
                <a:moveTo>
                  <a:pt x="1852250" y="1127681"/>
                </a:moveTo>
                <a:cubicBezTo>
                  <a:pt x="1863711" y="1127681"/>
                  <a:pt x="1873002" y="1136900"/>
                  <a:pt x="1873002" y="1148271"/>
                </a:cubicBezTo>
                <a:cubicBezTo>
                  <a:pt x="1873002" y="1159643"/>
                  <a:pt x="1863711" y="1168862"/>
                  <a:pt x="1852250" y="1168862"/>
                </a:cubicBezTo>
                <a:cubicBezTo>
                  <a:pt x="1840780" y="1168862"/>
                  <a:pt x="1831489" y="1159643"/>
                  <a:pt x="1831489" y="1148271"/>
                </a:cubicBezTo>
                <a:cubicBezTo>
                  <a:pt x="1831489" y="1136900"/>
                  <a:pt x="1840780" y="1127681"/>
                  <a:pt x="1852250" y="1127681"/>
                </a:cubicBezTo>
                <a:close/>
                <a:moveTo>
                  <a:pt x="1789465" y="1127681"/>
                </a:moveTo>
                <a:cubicBezTo>
                  <a:pt x="1800926" y="1127681"/>
                  <a:pt x="1810217" y="1136900"/>
                  <a:pt x="1810217" y="1148271"/>
                </a:cubicBezTo>
                <a:cubicBezTo>
                  <a:pt x="1810217" y="1159643"/>
                  <a:pt x="1800926" y="1168862"/>
                  <a:pt x="1789465" y="1168862"/>
                </a:cubicBezTo>
                <a:cubicBezTo>
                  <a:pt x="1777995" y="1168862"/>
                  <a:pt x="1768704" y="1159643"/>
                  <a:pt x="1768704" y="1148271"/>
                </a:cubicBezTo>
                <a:cubicBezTo>
                  <a:pt x="1768704" y="1136900"/>
                  <a:pt x="1777995" y="1127681"/>
                  <a:pt x="1789465" y="1127681"/>
                </a:cubicBezTo>
                <a:close/>
                <a:moveTo>
                  <a:pt x="1662873" y="1127681"/>
                </a:moveTo>
                <a:cubicBezTo>
                  <a:pt x="1674334" y="1127681"/>
                  <a:pt x="1683625" y="1136900"/>
                  <a:pt x="1683625" y="1148271"/>
                </a:cubicBezTo>
                <a:cubicBezTo>
                  <a:pt x="1683625" y="1159643"/>
                  <a:pt x="1674334" y="1168862"/>
                  <a:pt x="1662873" y="1168862"/>
                </a:cubicBezTo>
                <a:cubicBezTo>
                  <a:pt x="1651403" y="1168862"/>
                  <a:pt x="1642112" y="1159643"/>
                  <a:pt x="1642112" y="1148271"/>
                </a:cubicBezTo>
                <a:cubicBezTo>
                  <a:pt x="1642112" y="1136900"/>
                  <a:pt x="1651403" y="1127681"/>
                  <a:pt x="1662873" y="1127681"/>
                </a:cubicBezTo>
                <a:close/>
                <a:moveTo>
                  <a:pt x="1599666" y="1127681"/>
                </a:moveTo>
                <a:cubicBezTo>
                  <a:pt x="1611127" y="1127681"/>
                  <a:pt x="1620418" y="1136900"/>
                  <a:pt x="1620418" y="1148271"/>
                </a:cubicBezTo>
                <a:cubicBezTo>
                  <a:pt x="1620418" y="1159643"/>
                  <a:pt x="1611127" y="1168862"/>
                  <a:pt x="1599666" y="1168862"/>
                </a:cubicBezTo>
                <a:cubicBezTo>
                  <a:pt x="1588196" y="1168862"/>
                  <a:pt x="1578905" y="1159643"/>
                  <a:pt x="1578905" y="1148271"/>
                </a:cubicBezTo>
                <a:cubicBezTo>
                  <a:pt x="1578905" y="1136900"/>
                  <a:pt x="1588196" y="1127681"/>
                  <a:pt x="1599666" y="1127681"/>
                </a:cubicBezTo>
                <a:close/>
                <a:moveTo>
                  <a:pt x="1536882" y="1127681"/>
                </a:moveTo>
                <a:cubicBezTo>
                  <a:pt x="1548343" y="1127681"/>
                  <a:pt x="1557634" y="1136900"/>
                  <a:pt x="1557634" y="1148271"/>
                </a:cubicBezTo>
                <a:cubicBezTo>
                  <a:pt x="1557634" y="1159643"/>
                  <a:pt x="1548343" y="1168862"/>
                  <a:pt x="1536882" y="1168862"/>
                </a:cubicBezTo>
                <a:cubicBezTo>
                  <a:pt x="1525412" y="1168862"/>
                  <a:pt x="1516121" y="1159643"/>
                  <a:pt x="1516121" y="1148271"/>
                </a:cubicBezTo>
                <a:cubicBezTo>
                  <a:pt x="1516121" y="1136900"/>
                  <a:pt x="1525412" y="1127681"/>
                  <a:pt x="1536882" y="1127681"/>
                </a:cubicBezTo>
                <a:close/>
                <a:moveTo>
                  <a:pt x="1094239" y="1127681"/>
                </a:moveTo>
                <a:cubicBezTo>
                  <a:pt x="1105700" y="1127681"/>
                  <a:pt x="1114991" y="1136900"/>
                  <a:pt x="1114991" y="1148271"/>
                </a:cubicBezTo>
                <a:cubicBezTo>
                  <a:pt x="1114991" y="1159643"/>
                  <a:pt x="1105700" y="1168862"/>
                  <a:pt x="1094239" y="1168862"/>
                </a:cubicBezTo>
                <a:cubicBezTo>
                  <a:pt x="1082769" y="1168862"/>
                  <a:pt x="1073478" y="1159643"/>
                  <a:pt x="1073478" y="1148271"/>
                </a:cubicBezTo>
                <a:cubicBezTo>
                  <a:pt x="1073478" y="1136900"/>
                  <a:pt x="1082769" y="1127681"/>
                  <a:pt x="1094239" y="1127681"/>
                </a:cubicBezTo>
                <a:close/>
                <a:moveTo>
                  <a:pt x="1031454" y="1127681"/>
                </a:moveTo>
                <a:cubicBezTo>
                  <a:pt x="1042915" y="1127681"/>
                  <a:pt x="1052206" y="1136900"/>
                  <a:pt x="1052206" y="1148271"/>
                </a:cubicBezTo>
                <a:cubicBezTo>
                  <a:pt x="1052206" y="1159643"/>
                  <a:pt x="1042915" y="1168862"/>
                  <a:pt x="1031454" y="1168862"/>
                </a:cubicBezTo>
                <a:cubicBezTo>
                  <a:pt x="1019984" y="1168862"/>
                  <a:pt x="1010693" y="1159643"/>
                  <a:pt x="1010693" y="1148271"/>
                </a:cubicBezTo>
                <a:cubicBezTo>
                  <a:pt x="1010693" y="1136900"/>
                  <a:pt x="1019984" y="1127681"/>
                  <a:pt x="1031454" y="1127681"/>
                </a:cubicBezTo>
                <a:close/>
                <a:moveTo>
                  <a:pt x="967638" y="1127681"/>
                </a:moveTo>
                <a:cubicBezTo>
                  <a:pt x="979099" y="1127681"/>
                  <a:pt x="988390" y="1136900"/>
                  <a:pt x="988390" y="1148271"/>
                </a:cubicBezTo>
                <a:cubicBezTo>
                  <a:pt x="988390" y="1159643"/>
                  <a:pt x="979099" y="1168862"/>
                  <a:pt x="967638" y="1168862"/>
                </a:cubicBezTo>
                <a:cubicBezTo>
                  <a:pt x="956168" y="1168862"/>
                  <a:pt x="946877" y="1159643"/>
                  <a:pt x="946877" y="1148271"/>
                </a:cubicBezTo>
                <a:cubicBezTo>
                  <a:pt x="946877" y="1136900"/>
                  <a:pt x="956168" y="1127681"/>
                  <a:pt x="967638" y="1127681"/>
                </a:cubicBezTo>
                <a:close/>
                <a:moveTo>
                  <a:pt x="6077740" y="1065228"/>
                </a:moveTo>
                <a:cubicBezTo>
                  <a:pt x="6089201" y="1065228"/>
                  <a:pt x="6098492" y="1074447"/>
                  <a:pt x="6098492" y="1085818"/>
                </a:cubicBezTo>
                <a:cubicBezTo>
                  <a:pt x="6098492" y="1097190"/>
                  <a:pt x="6089201" y="1106409"/>
                  <a:pt x="6077740" y="1106409"/>
                </a:cubicBezTo>
                <a:cubicBezTo>
                  <a:pt x="6066270" y="1106409"/>
                  <a:pt x="6056979" y="1097190"/>
                  <a:pt x="6056979" y="1085818"/>
                </a:cubicBezTo>
                <a:cubicBezTo>
                  <a:pt x="6056979" y="1074447"/>
                  <a:pt x="6066270" y="1065228"/>
                  <a:pt x="6077740" y="1065228"/>
                </a:cubicBezTo>
                <a:close/>
                <a:moveTo>
                  <a:pt x="6014013" y="1065228"/>
                </a:moveTo>
                <a:cubicBezTo>
                  <a:pt x="6025474" y="1065228"/>
                  <a:pt x="6034765" y="1074447"/>
                  <a:pt x="6034765" y="1085818"/>
                </a:cubicBezTo>
                <a:cubicBezTo>
                  <a:pt x="6034765" y="1097190"/>
                  <a:pt x="6025474" y="1106409"/>
                  <a:pt x="6014013" y="1106409"/>
                </a:cubicBezTo>
                <a:cubicBezTo>
                  <a:pt x="6002543" y="1106409"/>
                  <a:pt x="5993252" y="1097190"/>
                  <a:pt x="5993252" y="1085818"/>
                </a:cubicBezTo>
                <a:cubicBezTo>
                  <a:pt x="5993252" y="1074447"/>
                  <a:pt x="6002543" y="1065228"/>
                  <a:pt x="6014013" y="1065228"/>
                </a:cubicBezTo>
                <a:close/>
                <a:moveTo>
                  <a:pt x="5951058" y="1065228"/>
                </a:moveTo>
                <a:cubicBezTo>
                  <a:pt x="5962519" y="1065228"/>
                  <a:pt x="5971810" y="1074447"/>
                  <a:pt x="5971810" y="1085818"/>
                </a:cubicBezTo>
                <a:cubicBezTo>
                  <a:pt x="5971810" y="1097190"/>
                  <a:pt x="5962519" y="1106409"/>
                  <a:pt x="5951058" y="1106409"/>
                </a:cubicBezTo>
                <a:cubicBezTo>
                  <a:pt x="5939588" y="1106409"/>
                  <a:pt x="5930297" y="1097190"/>
                  <a:pt x="5930297" y="1085818"/>
                </a:cubicBezTo>
                <a:cubicBezTo>
                  <a:pt x="5930297" y="1074447"/>
                  <a:pt x="5939588" y="1065228"/>
                  <a:pt x="5951058" y="1065228"/>
                </a:cubicBezTo>
                <a:close/>
                <a:moveTo>
                  <a:pt x="5888022" y="1065228"/>
                </a:moveTo>
                <a:cubicBezTo>
                  <a:pt x="5899483" y="1065228"/>
                  <a:pt x="5908774" y="1074447"/>
                  <a:pt x="5908774" y="1085818"/>
                </a:cubicBezTo>
                <a:cubicBezTo>
                  <a:pt x="5908774" y="1097190"/>
                  <a:pt x="5899483" y="1106409"/>
                  <a:pt x="5888022" y="1106409"/>
                </a:cubicBezTo>
                <a:cubicBezTo>
                  <a:pt x="5876552" y="1106409"/>
                  <a:pt x="5867261" y="1097190"/>
                  <a:pt x="5867261" y="1085818"/>
                </a:cubicBezTo>
                <a:cubicBezTo>
                  <a:pt x="5867261" y="1074447"/>
                  <a:pt x="5876552" y="1065228"/>
                  <a:pt x="5888022" y="1065228"/>
                </a:cubicBezTo>
                <a:close/>
                <a:moveTo>
                  <a:pt x="5825147" y="1065228"/>
                </a:moveTo>
                <a:cubicBezTo>
                  <a:pt x="5836608" y="1065228"/>
                  <a:pt x="5845899" y="1074447"/>
                  <a:pt x="5845899" y="1085818"/>
                </a:cubicBezTo>
                <a:cubicBezTo>
                  <a:pt x="5845899" y="1097190"/>
                  <a:pt x="5836608" y="1106409"/>
                  <a:pt x="5825147" y="1106409"/>
                </a:cubicBezTo>
                <a:cubicBezTo>
                  <a:pt x="5813677" y="1106409"/>
                  <a:pt x="5804386" y="1097190"/>
                  <a:pt x="5804386" y="1085818"/>
                </a:cubicBezTo>
                <a:cubicBezTo>
                  <a:pt x="5804386" y="1074447"/>
                  <a:pt x="5813677" y="1065228"/>
                  <a:pt x="5825147" y="1065228"/>
                </a:cubicBezTo>
                <a:close/>
                <a:moveTo>
                  <a:pt x="5761340" y="1065228"/>
                </a:moveTo>
                <a:cubicBezTo>
                  <a:pt x="5772801" y="1065228"/>
                  <a:pt x="5782092" y="1074447"/>
                  <a:pt x="5782092" y="1085818"/>
                </a:cubicBezTo>
                <a:cubicBezTo>
                  <a:pt x="5782092" y="1097190"/>
                  <a:pt x="5772801" y="1106409"/>
                  <a:pt x="5761340" y="1106409"/>
                </a:cubicBezTo>
                <a:cubicBezTo>
                  <a:pt x="5749870" y="1106409"/>
                  <a:pt x="5740579" y="1097190"/>
                  <a:pt x="5740579" y="1085818"/>
                </a:cubicBezTo>
                <a:cubicBezTo>
                  <a:pt x="5740579" y="1074447"/>
                  <a:pt x="5749870" y="1065228"/>
                  <a:pt x="5761340" y="1065228"/>
                </a:cubicBezTo>
                <a:close/>
                <a:moveTo>
                  <a:pt x="5698555" y="1065228"/>
                </a:moveTo>
                <a:cubicBezTo>
                  <a:pt x="5710016" y="1065228"/>
                  <a:pt x="5719307" y="1074447"/>
                  <a:pt x="5719307" y="1085818"/>
                </a:cubicBezTo>
                <a:cubicBezTo>
                  <a:pt x="5719307" y="1097190"/>
                  <a:pt x="5710016" y="1106409"/>
                  <a:pt x="5698555" y="1106409"/>
                </a:cubicBezTo>
                <a:cubicBezTo>
                  <a:pt x="5687085" y="1106409"/>
                  <a:pt x="5677794" y="1097190"/>
                  <a:pt x="5677794" y="1085818"/>
                </a:cubicBezTo>
                <a:cubicBezTo>
                  <a:pt x="5677794" y="1074447"/>
                  <a:pt x="5687085" y="1065228"/>
                  <a:pt x="5698555" y="1065228"/>
                </a:cubicBezTo>
                <a:close/>
                <a:moveTo>
                  <a:pt x="5635429" y="1065228"/>
                </a:moveTo>
                <a:cubicBezTo>
                  <a:pt x="5646890" y="1065228"/>
                  <a:pt x="5656181" y="1074447"/>
                  <a:pt x="5656181" y="1085818"/>
                </a:cubicBezTo>
                <a:cubicBezTo>
                  <a:pt x="5656181" y="1097190"/>
                  <a:pt x="5646890" y="1106409"/>
                  <a:pt x="5635429" y="1106409"/>
                </a:cubicBezTo>
                <a:cubicBezTo>
                  <a:pt x="5623959" y="1106409"/>
                  <a:pt x="5614668" y="1097190"/>
                  <a:pt x="5614668" y="1085818"/>
                </a:cubicBezTo>
                <a:cubicBezTo>
                  <a:pt x="5614668" y="1074447"/>
                  <a:pt x="5623959" y="1065228"/>
                  <a:pt x="5635429" y="1065228"/>
                </a:cubicBezTo>
                <a:close/>
                <a:moveTo>
                  <a:pt x="5572563" y="1065228"/>
                </a:moveTo>
                <a:cubicBezTo>
                  <a:pt x="5584024" y="1065228"/>
                  <a:pt x="5593315" y="1074447"/>
                  <a:pt x="5593315" y="1085818"/>
                </a:cubicBezTo>
                <a:cubicBezTo>
                  <a:pt x="5593315" y="1097190"/>
                  <a:pt x="5584024" y="1106409"/>
                  <a:pt x="5572563" y="1106409"/>
                </a:cubicBezTo>
                <a:cubicBezTo>
                  <a:pt x="5561093" y="1106409"/>
                  <a:pt x="5551802" y="1097190"/>
                  <a:pt x="5551802" y="1085818"/>
                </a:cubicBezTo>
                <a:cubicBezTo>
                  <a:pt x="5551802" y="1074447"/>
                  <a:pt x="5561093" y="1065228"/>
                  <a:pt x="5572563" y="1065228"/>
                </a:cubicBezTo>
                <a:close/>
                <a:moveTo>
                  <a:pt x="4940454" y="1065228"/>
                </a:moveTo>
                <a:cubicBezTo>
                  <a:pt x="4951915" y="1065228"/>
                  <a:pt x="4961206" y="1074447"/>
                  <a:pt x="4961206" y="1085818"/>
                </a:cubicBezTo>
                <a:cubicBezTo>
                  <a:pt x="4961206" y="1097190"/>
                  <a:pt x="4951915" y="1106409"/>
                  <a:pt x="4940454" y="1106409"/>
                </a:cubicBezTo>
                <a:cubicBezTo>
                  <a:pt x="4928984" y="1106409"/>
                  <a:pt x="4919693" y="1097190"/>
                  <a:pt x="4919693" y="1085818"/>
                </a:cubicBezTo>
                <a:cubicBezTo>
                  <a:pt x="4919693" y="1074447"/>
                  <a:pt x="4928984" y="1065228"/>
                  <a:pt x="4940454" y="1065228"/>
                </a:cubicBezTo>
                <a:close/>
                <a:moveTo>
                  <a:pt x="3241528" y="1064807"/>
                </a:moveTo>
                <a:cubicBezTo>
                  <a:pt x="3252989" y="1064807"/>
                  <a:pt x="3262280" y="1074026"/>
                  <a:pt x="3262280" y="1085397"/>
                </a:cubicBezTo>
                <a:cubicBezTo>
                  <a:pt x="3262280" y="1096769"/>
                  <a:pt x="3252989" y="1105988"/>
                  <a:pt x="3241528" y="1105988"/>
                </a:cubicBezTo>
                <a:cubicBezTo>
                  <a:pt x="3230058" y="1105988"/>
                  <a:pt x="3220767" y="1096769"/>
                  <a:pt x="3220767" y="1085397"/>
                </a:cubicBezTo>
                <a:cubicBezTo>
                  <a:pt x="3220767" y="1074026"/>
                  <a:pt x="3230058" y="1064807"/>
                  <a:pt x="3241528" y="1064807"/>
                </a:cubicBezTo>
                <a:close/>
                <a:moveTo>
                  <a:pt x="3178573" y="1064807"/>
                </a:moveTo>
                <a:cubicBezTo>
                  <a:pt x="3190034" y="1064807"/>
                  <a:pt x="3199325" y="1074026"/>
                  <a:pt x="3199325" y="1085397"/>
                </a:cubicBezTo>
                <a:cubicBezTo>
                  <a:pt x="3199325" y="1096769"/>
                  <a:pt x="3190034" y="1105988"/>
                  <a:pt x="3178573" y="1105988"/>
                </a:cubicBezTo>
                <a:cubicBezTo>
                  <a:pt x="3167103" y="1105988"/>
                  <a:pt x="3157812" y="1096769"/>
                  <a:pt x="3157812" y="1085397"/>
                </a:cubicBezTo>
                <a:cubicBezTo>
                  <a:pt x="3157812" y="1074026"/>
                  <a:pt x="3167103" y="1064807"/>
                  <a:pt x="3178573" y="1064807"/>
                </a:cubicBezTo>
                <a:close/>
                <a:moveTo>
                  <a:pt x="3115447" y="1064807"/>
                </a:moveTo>
                <a:cubicBezTo>
                  <a:pt x="3126908" y="1064807"/>
                  <a:pt x="3136199" y="1074026"/>
                  <a:pt x="3136199" y="1085397"/>
                </a:cubicBezTo>
                <a:cubicBezTo>
                  <a:pt x="3136199" y="1096769"/>
                  <a:pt x="3126908" y="1105988"/>
                  <a:pt x="3115447" y="1105988"/>
                </a:cubicBezTo>
                <a:cubicBezTo>
                  <a:pt x="3103977" y="1105988"/>
                  <a:pt x="3094686" y="1096769"/>
                  <a:pt x="3094686" y="1085397"/>
                </a:cubicBezTo>
                <a:cubicBezTo>
                  <a:pt x="3094686" y="1074026"/>
                  <a:pt x="3103977" y="1064807"/>
                  <a:pt x="3115447" y="1064807"/>
                </a:cubicBezTo>
                <a:close/>
                <a:moveTo>
                  <a:pt x="3052582" y="1064807"/>
                </a:moveTo>
                <a:cubicBezTo>
                  <a:pt x="3064043" y="1064807"/>
                  <a:pt x="3073334" y="1074026"/>
                  <a:pt x="3073334" y="1085397"/>
                </a:cubicBezTo>
                <a:cubicBezTo>
                  <a:pt x="3073334" y="1096769"/>
                  <a:pt x="3064043" y="1105988"/>
                  <a:pt x="3052582" y="1105988"/>
                </a:cubicBezTo>
                <a:cubicBezTo>
                  <a:pt x="3041112" y="1105988"/>
                  <a:pt x="3031821" y="1096769"/>
                  <a:pt x="3031821" y="1085397"/>
                </a:cubicBezTo>
                <a:cubicBezTo>
                  <a:pt x="3031821" y="1074026"/>
                  <a:pt x="3041112" y="1064807"/>
                  <a:pt x="3052582" y="1064807"/>
                </a:cubicBezTo>
                <a:close/>
                <a:moveTo>
                  <a:pt x="2988855" y="1064807"/>
                </a:moveTo>
                <a:cubicBezTo>
                  <a:pt x="3000316" y="1064807"/>
                  <a:pt x="3009607" y="1074026"/>
                  <a:pt x="3009607" y="1085397"/>
                </a:cubicBezTo>
                <a:cubicBezTo>
                  <a:pt x="3009607" y="1096769"/>
                  <a:pt x="3000316" y="1105988"/>
                  <a:pt x="2988855" y="1105988"/>
                </a:cubicBezTo>
                <a:cubicBezTo>
                  <a:pt x="2977385" y="1105988"/>
                  <a:pt x="2968094" y="1096769"/>
                  <a:pt x="2968094" y="1085397"/>
                </a:cubicBezTo>
                <a:cubicBezTo>
                  <a:pt x="2968094" y="1074026"/>
                  <a:pt x="2977385" y="1064807"/>
                  <a:pt x="2988855" y="1064807"/>
                </a:cubicBezTo>
                <a:close/>
                <a:moveTo>
                  <a:pt x="2925989" y="1064807"/>
                </a:moveTo>
                <a:cubicBezTo>
                  <a:pt x="2937450" y="1064807"/>
                  <a:pt x="2946741" y="1074026"/>
                  <a:pt x="2946741" y="1085397"/>
                </a:cubicBezTo>
                <a:cubicBezTo>
                  <a:pt x="2946741" y="1096769"/>
                  <a:pt x="2937450" y="1105988"/>
                  <a:pt x="2925989" y="1105988"/>
                </a:cubicBezTo>
                <a:cubicBezTo>
                  <a:pt x="2914519" y="1105988"/>
                  <a:pt x="2905228" y="1096769"/>
                  <a:pt x="2905228" y="1085397"/>
                </a:cubicBezTo>
                <a:cubicBezTo>
                  <a:pt x="2905228" y="1074026"/>
                  <a:pt x="2914519" y="1064807"/>
                  <a:pt x="2925989" y="1064807"/>
                </a:cubicBezTo>
                <a:close/>
                <a:moveTo>
                  <a:pt x="2862863" y="1064807"/>
                </a:moveTo>
                <a:cubicBezTo>
                  <a:pt x="2874324" y="1064807"/>
                  <a:pt x="2883615" y="1074026"/>
                  <a:pt x="2883615" y="1085397"/>
                </a:cubicBezTo>
                <a:cubicBezTo>
                  <a:pt x="2883615" y="1096769"/>
                  <a:pt x="2874324" y="1105988"/>
                  <a:pt x="2862863" y="1105988"/>
                </a:cubicBezTo>
                <a:cubicBezTo>
                  <a:pt x="2851393" y="1105988"/>
                  <a:pt x="2842102" y="1096769"/>
                  <a:pt x="2842102" y="1085397"/>
                </a:cubicBezTo>
                <a:cubicBezTo>
                  <a:pt x="2842102" y="1074026"/>
                  <a:pt x="2851393" y="1064807"/>
                  <a:pt x="2862863" y="1064807"/>
                </a:cubicBezTo>
                <a:close/>
                <a:moveTo>
                  <a:pt x="2799989" y="1064807"/>
                </a:moveTo>
                <a:cubicBezTo>
                  <a:pt x="2811450" y="1064807"/>
                  <a:pt x="2820741" y="1074026"/>
                  <a:pt x="2820741" y="1085397"/>
                </a:cubicBezTo>
                <a:cubicBezTo>
                  <a:pt x="2820741" y="1096769"/>
                  <a:pt x="2811450" y="1105988"/>
                  <a:pt x="2799989" y="1105988"/>
                </a:cubicBezTo>
                <a:cubicBezTo>
                  <a:pt x="2788519" y="1105988"/>
                  <a:pt x="2779228" y="1096769"/>
                  <a:pt x="2779228" y="1085397"/>
                </a:cubicBezTo>
                <a:cubicBezTo>
                  <a:pt x="2779228" y="1074026"/>
                  <a:pt x="2788519" y="1064807"/>
                  <a:pt x="2799989" y="1064807"/>
                </a:cubicBezTo>
                <a:close/>
                <a:moveTo>
                  <a:pt x="2736352" y="1064807"/>
                </a:moveTo>
                <a:cubicBezTo>
                  <a:pt x="2747813" y="1064807"/>
                  <a:pt x="2757104" y="1074026"/>
                  <a:pt x="2757104" y="1085397"/>
                </a:cubicBezTo>
                <a:cubicBezTo>
                  <a:pt x="2757104" y="1096769"/>
                  <a:pt x="2747813" y="1105988"/>
                  <a:pt x="2736352" y="1105988"/>
                </a:cubicBezTo>
                <a:cubicBezTo>
                  <a:pt x="2724882" y="1105988"/>
                  <a:pt x="2715591" y="1096769"/>
                  <a:pt x="2715591" y="1085397"/>
                </a:cubicBezTo>
                <a:cubicBezTo>
                  <a:pt x="2715591" y="1074026"/>
                  <a:pt x="2724882" y="1064807"/>
                  <a:pt x="2736352" y="1064807"/>
                </a:cubicBezTo>
                <a:close/>
                <a:moveTo>
                  <a:pt x="2673486" y="1064807"/>
                </a:moveTo>
                <a:cubicBezTo>
                  <a:pt x="2684947" y="1064807"/>
                  <a:pt x="2694238" y="1074026"/>
                  <a:pt x="2694238" y="1085397"/>
                </a:cubicBezTo>
                <a:cubicBezTo>
                  <a:pt x="2694238" y="1096769"/>
                  <a:pt x="2684947" y="1105988"/>
                  <a:pt x="2673486" y="1105988"/>
                </a:cubicBezTo>
                <a:cubicBezTo>
                  <a:pt x="2662016" y="1105988"/>
                  <a:pt x="2652725" y="1096769"/>
                  <a:pt x="2652725" y="1085397"/>
                </a:cubicBezTo>
                <a:cubicBezTo>
                  <a:pt x="2652725" y="1074026"/>
                  <a:pt x="2662016" y="1064807"/>
                  <a:pt x="2673486" y="1064807"/>
                </a:cubicBezTo>
                <a:close/>
                <a:moveTo>
                  <a:pt x="2610271" y="1064807"/>
                </a:moveTo>
                <a:cubicBezTo>
                  <a:pt x="2621732" y="1064807"/>
                  <a:pt x="2631023" y="1074026"/>
                  <a:pt x="2631023" y="1085397"/>
                </a:cubicBezTo>
                <a:cubicBezTo>
                  <a:pt x="2631023" y="1096769"/>
                  <a:pt x="2621732" y="1105988"/>
                  <a:pt x="2610271" y="1105988"/>
                </a:cubicBezTo>
                <a:cubicBezTo>
                  <a:pt x="2598801" y="1105988"/>
                  <a:pt x="2589510" y="1096769"/>
                  <a:pt x="2589510" y="1085397"/>
                </a:cubicBezTo>
                <a:cubicBezTo>
                  <a:pt x="2589510" y="1074026"/>
                  <a:pt x="2598801" y="1064807"/>
                  <a:pt x="2610271" y="1064807"/>
                </a:cubicBezTo>
                <a:close/>
                <a:moveTo>
                  <a:pt x="2547486" y="1064807"/>
                </a:moveTo>
                <a:cubicBezTo>
                  <a:pt x="2558947" y="1064807"/>
                  <a:pt x="2568238" y="1074026"/>
                  <a:pt x="2568238" y="1085397"/>
                </a:cubicBezTo>
                <a:cubicBezTo>
                  <a:pt x="2568238" y="1096769"/>
                  <a:pt x="2558947" y="1105988"/>
                  <a:pt x="2547486" y="1105988"/>
                </a:cubicBezTo>
                <a:cubicBezTo>
                  <a:pt x="2536016" y="1105988"/>
                  <a:pt x="2526725" y="1096769"/>
                  <a:pt x="2526725" y="1085397"/>
                </a:cubicBezTo>
                <a:cubicBezTo>
                  <a:pt x="2526725" y="1074026"/>
                  <a:pt x="2536016" y="1064807"/>
                  <a:pt x="2547486" y="1064807"/>
                </a:cubicBezTo>
                <a:close/>
                <a:moveTo>
                  <a:pt x="2483678" y="1064807"/>
                </a:moveTo>
                <a:cubicBezTo>
                  <a:pt x="2495139" y="1064807"/>
                  <a:pt x="2504430" y="1074026"/>
                  <a:pt x="2504430" y="1085397"/>
                </a:cubicBezTo>
                <a:cubicBezTo>
                  <a:pt x="2504430" y="1096769"/>
                  <a:pt x="2495139" y="1105988"/>
                  <a:pt x="2483678" y="1105988"/>
                </a:cubicBezTo>
                <a:cubicBezTo>
                  <a:pt x="2472208" y="1105988"/>
                  <a:pt x="2462917" y="1096769"/>
                  <a:pt x="2462917" y="1085397"/>
                </a:cubicBezTo>
                <a:cubicBezTo>
                  <a:pt x="2462917" y="1074026"/>
                  <a:pt x="2472208" y="1064807"/>
                  <a:pt x="2483678" y="1064807"/>
                </a:cubicBezTo>
                <a:close/>
                <a:moveTo>
                  <a:pt x="1220230" y="1064807"/>
                </a:moveTo>
                <a:cubicBezTo>
                  <a:pt x="1231691" y="1064807"/>
                  <a:pt x="1240982" y="1074026"/>
                  <a:pt x="1240982" y="1085397"/>
                </a:cubicBezTo>
                <a:cubicBezTo>
                  <a:pt x="1240982" y="1096769"/>
                  <a:pt x="1231691" y="1105988"/>
                  <a:pt x="1220230" y="1105988"/>
                </a:cubicBezTo>
                <a:cubicBezTo>
                  <a:pt x="1208760" y="1105988"/>
                  <a:pt x="1199469" y="1096769"/>
                  <a:pt x="1199469" y="1085397"/>
                </a:cubicBezTo>
                <a:cubicBezTo>
                  <a:pt x="1199469" y="1074026"/>
                  <a:pt x="1208760" y="1064807"/>
                  <a:pt x="1220230" y="1064807"/>
                </a:cubicBezTo>
                <a:close/>
                <a:moveTo>
                  <a:pt x="1031454" y="1064807"/>
                </a:moveTo>
                <a:cubicBezTo>
                  <a:pt x="1042915" y="1064807"/>
                  <a:pt x="1052206" y="1074026"/>
                  <a:pt x="1052206" y="1085397"/>
                </a:cubicBezTo>
                <a:cubicBezTo>
                  <a:pt x="1052206" y="1096769"/>
                  <a:pt x="1042915" y="1105988"/>
                  <a:pt x="1031454" y="1105988"/>
                </a:cubicBezTo>
                <a:cubicBezTo>
                  <a:pt x="1019984" y="1105988"/>
                  <a:pt x="1010693" y="1096769"/>
                  <a:pt x="1010693" y="1085397"/>
                </a:cubicBezTo>
                <a:cubicBezTo>
                  <a:pt x="1010693" y="1074026"/>
                  <a:pt x="1019984" y="1064807"/>
                  <a:pt x="1031454" y="1064807"/>
                </a:cubicBezTo>
                <a:close/>
                <a:moveTo>
                  <a:pt x="967638" y="1064807"/>
                </a:moveTo>
                <a:cubicBezTo>
                  <a:pt x="979099" y="1064807"/>
                  <a:pt x="988390" y="1074026"/>
                  <a:pt x="988390" y="1085397"/>
                </a:cubicBezTo>
                <a:cubicBezTo>
                  <a:pt x="988390" y="1096769"/>
                  <a:pt x="979099" y="1105988"/>
                  <a:pt x="967638" y="1105988"/>
                </a:cubicBezTo>
                <a:cubicBezTo>
                  <a:pt x="956168" y="1105988"/>
                  <a:pt x="946877" y="1096769"/>
                  <a:pt x="946877" y="1085397"/>
                </a:cubicBezTo>
                <a:cubicBezTo>
                  <a:pt x="946877" y="1074026"/>
                  <a:pt x="956168" y="1064807"/>
                  <a:pt x="967638" y="1064807"/>
                </a:cubicBezTo>
                <a:close/>
                <a:moveTo>
                  <a:pt x="6140516" y="1002605"/>
                </a:moveTo>
                <a:cubicBezTo>
                  <a:pt x="6151977" y="1002605"/>
                  <a:pt x="6161268" y="1011824"/>
                  <a:pt x="6161268" y="1023195"/>
                </a:cubicBezTo>
                <a:cubicBezTo>
                  <a:pt x="6161268" y="1034567"/>
                  <a:pt x="6151977" y="1043786"/>
                  <a:pt x="6140516" y="1043786"/>
                </a:cubicBezTo>
                <a:cubicBezTo>
                  <a:pt x="6129046" y="1043786"/>
                  <a:pt x="6119755" y="1034567"/>
                  <a:pt x="6119755" y="1023195"/>
                </a:cubicBezTo>
                <a:cubicBezTo>
                  <a:pt x="6119755" y="1011824"/>
                  <a:pt x="6129046" y="1002605"/>
                  <a:pt x="6140516" y="1002605"/>
                </a:cubicBezTo>
                <a:close/>
                <a:moveTo>
                  <a:pt x="6077740" y="1002605"/>
                </a:moveTo>
                <a:cubicBezTo>
                  <a:pt x="6089201" y="1002605"/>
                  <a:pt x="6098492" y="1011824"/>
                  <a:pt x="6098492" y="1023195"/>
                </a:cubicBezTo>
                <a:cubicBezTo>
                  <a:pt x="6098492" y="1034567"/>
                  <a:pt x="6089201" y="1043786"/>
                  <a:pt x="6077740" y="1043786"/>
                </a:cubicBezTo>
                <a:cubicBezTo>
                  <a:pt x="6066270" y="1043786"/>
                  <a:pt x="6056979" y="1034567"/>
                  <a:pt x="6056979" y="1023195"/>
                </a:cubicBezTo>
                <a:cubicBezTo>
                  <a:pt x="6056979" y="1011824"/>
                  <a:pt x="6066270" y="1002605"/>
                  <a:pt x="6077740" y="1002605"/>
                </a:cubicBezTo>
                <a:close/>
                <a:moveTo>
                  <a:pt x="6014013" y="1002605"/>
                </a:moveTo>
                <a:cubicBezTo>
                  <a:pt x="6025474" y="1002605"/>
                  <a:pt x="6034765" y="1011824"/>
                  <a:pt x="6034765" y="1023195"/>
                </a:cubicBezTo>
                <a:cubicBezTo>
                  <a:pt x="6034765" y="1034567"/>
                  <a:pt x="6025474" y="1043786"/>
                  <a:pt x="6014013" y="1043786"/>
                </a:cubicBezTo>
                <a:cubicBezTo>
                  <a:pt x="6002543" y="1043786"/>
                  <a:pt x="5993252" y="1034567"/>
                  <a:pt x="5993252" y="1023195"/>
                </a:cubicBezTo>
                <a:cubicBezTo>
                  <a:pt x="5993252" y="1011824"/>
                  <a:pt x="6002543" y="1002605"/>
                  <a:pt x="6014013" y="1002605"/>
                </a:cubicBezTo>
                <a:close/>
                <a:moveTo>
                  <a:pt x="5951058" y="1002605"/>
                </a:moveTo>
                <a:cubicBezTo>
                  <a:pt x="5962519" y="1002605"/>
                  <a:pt x="5971810" y="1011824"/>
                  <a:pt x="5971810" y="1023195"/>
                </a:cubicBezTo>
                <a:cubicBezTo>
                  <a:pt x="5971810" y="1034567"/>
                  <a:pt x="5962519" y="1043786"/>
                  <a:pt x="5951058" y="1043786"/>
                </a:cubicBezTo>
                <a:cubicBezTo>
                  <a:pt x="5939588" y="1043786"/>
                  <a:pt x="5930297" y="1034567"/>
                  <a:pt x="5930297" y="1023195"/>
                </a:cubicBezTo>
                <a:cubicBezTo>
                  <a:pt x="5930297" y="1011824"/>
                  <a:pt x="5939588" y="1002605"/>
                  <a:pt x="5951058" y="1002605"/>
                </a:cubicBezTo>
                <a:close/>
                <a:moveTo>
                  <a:pt x="5888022" y="1002605"/>
                </a:moveTo>
                <a:cubicBezTo>
                  <a:pt x="5899483" y="1002605"/>
                  <a:pt x="5908774" y="1011824"/>
                  <a:pt x="5908774" y="1023195"/>
                </a:cubicBezTo>
                <a:cubicBezTo>
                  <a:pt x="5908774" y="1034567"/>
                  <a:pt x="5899483" y="1043786"/>
                  <a:pt x="5888022" y="1043786"/>
                </a:cubicBezTo>
                <a:cubicBezTo>
                  <a:pt x="5876552" y="1043786"/>
                  <a:pt x="5867261" y="1034567"/>
                  <a:pt x="5867261" y="1023195"/>
                </a:cubicBezTo>
                <a:cubicBezTo>
                  <a:pt x="5867261" y="1011824"/>
                  <a:pt x="5876552" y="1002605"/>
                  <a:pt x="5888022" y="1002605"/>
                </a:cubicBezTo>
                <a:close/>
                <a:moveTo>
                  <a:pt x="5825147" y="1002605"/>
                </a:moveTo>
                <a:cubicBezTo>
                  <a:pt x="5836608" y="1002605"/>
                  <a:pt x="5845899" y="1011824"/>
                  <a:pt x="5845899" y="1023195"/>
                </a:cubicBezTo>
                <a:cubicBezTo>
                  <a:pt x="5845899" y="1034567"/>
                  <a:pt x="5836608" y="1043786"/>
                  <a:pt x="5825147" y="1043786"/>
                </a:cubicBezTo>
                <a:cubicBezTo>
                  <a:pt x="5813677" y="1043786"/>
                  <a:pt x="5804386" y="1034567"/>
                  <a:pt x="5804386" y="1023195"/>
                </a:cubicBezTo>
                <a:cubicBezTo>
                  <a:pt x="5804386" y="1011824"/>
                  <a:pt x="5813677" y="1002605"/>
                  <a:pt x="5825147" y="1002605"/>
                </a:cubicBezTo>
                <a:close/>
                <a:moveTo>
                  <a:pt x="5761340" y="1002605"/>
                </a:moveTo>
                <a:cubicBezTo>
                  <a:pt x="5772801" y="1002605"/>
                  <a:pt x="5782092" y="1011824"/>
                  <a:pt x="5782092" y="1023195"/>
                </a:cubicBezTo>
                <a:cubicBezTo>
                  <a:pt x="5782092" y="1034567"/>
                  <a:pt x="5772801" y="1043786"/>
                  <a:pt x="5761340" y="1043786"/>
                </a:cubicBezTo>
                <a:cubicBezTo>
                  <a:pt x="5749870" y="1043786"/>
                  <a:pt x="5740579" y="1034567"/>
                  <a:pt x="5740579" y="1023195"/>
                </a:cubicBezTo>
                <a:cubicBezTo>
                  <a:pt x="5740579" y="1011824"/>
                  <a:pt x="5749870" y="1002605"/>
                  <a:pt x="5761340" y="1002605"/>
                </a:cubicBezTo>
                <a:close/>
                <a:moveTo>
                  <a:pt x="5698555" y="1002605"/>
                </a:moveTo>
                <a:cubicBezTo>
                  <a:pt x="5710016" y="1002605"/>
                  <a:pt x="5719307" y="1011824"/>
                  <a:pt x="5719307" y="1023195"/>
                </a:cubicBezTo>
                <a:cubicBezTo>
                  <a:pt x="5719307" y="1034567"/>
                  <a:pt x="5710016" y="1043786"/>
                  <a:pt x="5698555" y="1043786"/>
                </a:cubicBezTo>
                <a:cubicBezTo>
                  <a:pt x="5687085" y="1043786"/>
                  <a:pt x="5677794" y="1034567"/>
                  <a:pt x="5677794" y="1023195"/>
                </a:cubicBezTo>
                <a:cubicBezTo>
                  <a:pt x="5677794" y="1011824"/>
                  <a:pt x="5687085" y="1002605"/>
                  <a:pt x="5698555" y="1002605"/>
                </a:cubicBezTo>
                <a:close/>
                <a:moveTo>
                  <a:pt x="5635429" y="1002605"/>
                </a:moveTo>
                <a:cubicBezTo>
                  <a:pt x="5646890" y="1002605"/>
                  <a:pt x="5656181" y="1011824"/>
                  <a:pt x="5656181" y="1023195"/>
                </a:cubicBezTo>
                <a:cubicBezTo>
                  <a:pt x="5656181" y="1034567"/>
                  <a:pt x="5646890" y="1043786"/>
                  <a:pt x="5635429" y="1043786"/>
                </a:cubicBezTo>
                <a:cubicBezTo>
                  <a:pt x="5623959" y="1043786"/>
                  <a:pt x="5614668" y="1034567"/>
                  <a:pt x="5614668" y="1023195"/>
                </a:cubicBezTo>
                <a:cubicBezTo>
                  <a:pt x="5614668" y="1011824"/>
                  <a:pt x="5623959" y="1002605"/>
                  <a:pt x="5635429" y="1002605"/>
                </a:cubicBezTo>
                <a:close/>
                <a:moveTo>
                  <a:pt x="5003409" y="1002605"/>
                </a:moveTo>
                <a:cubicBezTo>
                  <a:pt x="5014870" y="1002605"/>
                  <a:pt x="5024161" y="1011824"/>
                  <a:pt x="5024161" y="1023195"/>
                </a:cubicBezTo>
                <a:cubicBezTo>
                  <a:pt x="5024161" y="1034567"/>
                  <a:pt x="5014870" y="1043786"/>
                  <a:pt x="5003409" y="1043786"/>
                </a:cubicBezTo>
                <a:cubicBezTo>
                  <a:pt x="4991939" y="1043786"/>
                  <a:pt x="4982648" y="1034567"/>
                  <a:pt x="4982648" y="1023195"/>
                </a:cubicBezTo>
                <a:cubicBezTo>
                  <a:pt x="4982648" y="1011824"/>
                  <a:pt x="4991939" y="1002605"/>
                  <a:pt x="5003409" y="1002605"/>
                </a:cubicBezTo>
                <a:close/>
                <a:moveTo>
                  <a:pt x="4940454" y="1002605"/>
                </a:moveTo>
                <a:cubicBezTo>
                  <a:pt x="4951915" y="1002605"/>
                  <a:pt x="4961206" y="1011824"/>
                  <a:pt x="4961206" y="1023195"/>
                </a:cubicBezTo>
                <a:cubicBezTo>
                  <a:pt x="4961206" y="1034567"/>
                  <a:pt x="4951915" y="1043786"/>
                  <a:pt x="4940454" y="1043786"/>
                </a:cubicBezTo>
                <a:cubicBezTo>
                  <a:pt x="4928984" y="1043786"/>
                  <a:pt x="4919693" y="1034567"/>
                  <a:pt x="4919693" y="1023195"/>
                </a:cubicBezTo>
                <a:cubicBezTo>
                  <a:pt x="4919693" y="1011824"/>
                  <a:pt x="4928984" y="1002605"/>
                  <a:pt x="4940454" y="1002605"/>
                </a:cubicBezTo>
                <a:close/>
                <a:moveTo>
                  <a:pt x="3178573" y="1002273"/>
                </a:moveTo>
                <a:cubicBezTo>
                  <a:pt x="3190034" y="1002273"/>
                  <a:pt x="3199325" y="1011492"/>
                  <a:pt x="3199325" y="1022863"/>
                </a:cubicBezTo>
                <a:cubicBezTo>
                  <a:pt x="3199325" y="1034235"/>
                  <a:pt x="3190034" y="1043454"/>
                  <a:pt x="3178573" y="1043454"/>
                </a:cubicBezTo>
                <a:cubicBezTo>
                  <a:pt x="3167103" y="1043454"/>
                  <a:pt x="3157812" y="1034235"/>
                  <a:pt x="3157812" y="1022863"/>
                </a:cubicBezTo>
                <a:cubicBezTo>
                  <a:pt x="3157812" y="1011492"/>
                  <a:pt x="3167103" y="1002273"/>
                  <a:pt x="3178573" y="1002273"/>
                </a:cubicBezTo>
                <a:close/>
                <a:moveTo>
                  <a:pt x="3115447" y="1002273"/>
                </a:moveTo>
                <a:cubicBezTo>
                  <a:pt x="3126908" y="1002273"/>
                  <a:pt x="3136199" y="1011492"/>
                  <a:pt x="3136199" y="1022863"/>
                </a:cubicBezTo>
                <a:cubicBezTo>
                  <a:pt x="3136199" y="1034235"/>
                  <a:pt x="3126908" y="1043454"/>
                  <a:pt x="3115447" y="1043454"/>
                </a:cubicBezTo>
                <a:cubicBezTo>
                  <a:pt x="3103977" y="1043454"/>
                  <a:pt x="3094686" y="1034235"/>
                  <a:pt x="3094686" y="1022863"/>
                </a:cubicBezTo>
                <a:cubicBezTo>
                  <a:pt x="3094686" y="1011492"/>
                  <a:pt x="3103977" y="1002273"/>
                  <a:pt x="3115447" y="1002273"/>
                </a:cubicBezTo>
                <a:close/>
                <a:moveTo>
                  <a:pt x="3052582" y="1002273"/>
                </a:moveTo>
                <a:cubicBezTo>
                  <a:pt x="3064043" y="1002273"/>
                  <a:pt x="3073334" y="1011492"/>
                  <a:pt x="3073334" y="1022863"/>
                </a:cubicBezTo>
                <a:cubicBezTo>
                  <a:pt x="3073334" y="1034235"/>
                  <a:pt x="3064043" y="1043454"/>
                  <a:pt x="3052582" y="1043454"/>
                </a:cubicBezTo>
                <a:cubicBezTo>
                  <a:pt x="3041112" y="1043454"/>
                  <a:pt x="3031821" y="1034235"/>
                  <a:pt x="3031821" y="1022863"/>
                </a:cubicBezTo>
                <a:cubicBezTo>
                  <a:pt x="3031821" y="1011492"/>
                  <a:pt x="3041112" y="1002273"/>
                  <a:pt x="3052582" y="1002273"/>
                </a:cubicBezTo>
                <a:close/>
                <a:moveTo>
                  <a:pt x="2988855" y="1002273"/>
                </a:moveTo>
                <a:cubicBezTo>
                  <a:pt x="3000316" y="1002273"/>
                  <a:pt x="3009607" y="1011492"/>
                  <a:pt x="3009607" y="1022863"/>
                </a:cubicBezTo>
                <a:cubicBezTo>
                  <a:pt x="3009607" y="1034235"/>
                  <a:pt x="3000316" y="1043454"/>
                  <a:pt x="2988855" y="1043454"/>
                </a:cubicBezTo>
                <a:cubicBezTo>
                  <a:pt x="2977385" y="1043454"/>
                  <a:pt x="2968094" y="1034235"/>
                  <a:pt x="2968094" y="1022863"/>
                </a:cubicBezTo>
                <a:cubicBezTo>
                  <a:pt x="2968094" y="1011492"/>
                  <a:pt x="2977385" y="1002273"/>
                  <a:pt x="2988855" y="1002273"/>
                </a:cubicBezTo>
                <a:close/>
                <a:moveTo>
                  <a:pt x="2925989" y="1002273"/>
                </a:moveTo>
                <a:cubicBezTo>
                  <a:pt x="2937450" y="1002273"/>
                  <a:pt x="2946741" y="1011492"/>
                  <a:pt x="2946741" y="1022863"/>
                </a:cubicBezTo>
                <a:cubicBezTo>
                  <a:pt x="2946741" y="1034235"/>
                  <a:pt x="2937450" y="1043454"/>
                  <a:pt x="2925989" y="1043454"/>
                </a:cubicBezTo>
                <a:cubicBezTo>
                  <a:pt x="2914519" y="1043454"/>
                  <a:pt x="2905228" y="1034235"/>
                  <a:pt x="2905228" y="1022863"/>
                </a:cubicBezTo>
                <a:cubicBezTo>
                  <a:pt x="2905228" y="1011492"/>
                  <a:pt x="2914519" y="1002273"/>
                  <a:pt x="2925989" y="1002273"/>
                </a:cubicBezTo>
                <a:close/>
                <a:moveTo>
                  <a:pt x="2862863" y="1002273"/>
                </a:moveTo>
                <a:cubicBezTo>
                  <a:pt x="2874324" y="1002273"/>
                  <a:pt x="2883615" y="1011492"/>
                  <a:pt x="2883615" y="1022863"/>
                </a:cubicBezTo>
                <a:cubicBezTo>
                  <a:pt x="2883615" y="1034235"/>
                  <a:pt x="2874324" y="1043454"/>
                  <a:pt x="2862863" y="1043454"/>
                </a:cubicBezTo>
                <a:cubicBezTo>
                  <a:pt x="2851393" y="1043454"/>
                  <a:pt x="2842102" y="1034235"/>
                  <a:pt x="2842102" y="1022863"/>
                </a:cubicBezTo>
                <a:cubicBezTo>
                  <a:pt x="2842102" y="1011492"/>
                  <a:pt x="2851393" y="1002273"/>
                  <a:pt x="2862863" y="1002273"/>
                </a:cubicBezTo>
                <a:close/>
                <a:moveTo>
                  <a:pt x="2799989" y="1002273"/>
                </a:moveTo>
                <a:cubicBezTo>
                  <a:pt x="2811450" y="1002273"/>
                  <a:pt x="2820741" y="1011492"/>
                  <a:pt x="2820741" y="1022863"/>
                </a:cubicBezTo>
                <a:cubicBezTo>
                  <a:pt x="2820741" y="1034235"/>
                  <a:pt x="2811450" y="1043454"/>
                  <a:pt x="2799989" y="1043454"/>
                </a:cubicBezTo>
                <a:cubicBezTo>
                  <a:pt x="2788519" y="1043454"/>
                  <a:pt x="2779228" y="1034235"/>
                  <a:pt x="2779228" y="1022863"/>
                </a:cubicBezTo>
                <a:cubicBezTo>
                  <a:pt x="2779228" y="1011492"/>
                  <a:pt x="2788519" y="1002273"/>
                  <a:pt x="2799989" y="1002273"/>
                </a:cubicBezTo>
                <a:close/>
                <a:moveTo>
                  <a:pt x="2736352" y="1002273"/>
                </a:moveTo>
                <a:cubicBezTo>
                  <a:pt x="2747813" y="1002273"/>
                  <a:pt x="2757104" y="1011492"/>
                  <a:pt x="2757104" y="1022863"/>
                </a:cubicBezTo>
                <a:cubicBezTo>
                  <a:pt x="2757104" y="1034235"/>
                  <a:pt x="2747813" y="1043454"/>
                  <a:pt x="2736352" y="1043454"/>
                </a:cubicBezTo>
                <a:cubicBezTo>
                  <a:pt x="2724882" y="1043454"/>
                  <a:pt x="2715591" y="1034235"/>
                  <a:pt x="2715591" y="1022863"/>
                </a:cubicBezTo>
                <a:cubicBezTo>
                  <a:pt x="2715591" y="1011492"/>
                  <a:pt x="2724882" y="1002273"/>
                  <a:pt x="2736352" y="1002273"/>
                </a:cubicBezTo>
                <a:close/>
                <a:moveTo>
                  <a:pt x="2673486" y="1002273"/>
                </a:moveTo>
                <a:cubicBezTo>
                  <a:pt x="2684947" y="1002273"/>
                  <a:pt x="2694238" y="1011492"/>
                  <a:pt x="2694238" y="1022863"/>
                </a:cubicBezTo>
                <a:cubicBezTo>
                  <a:pt x="2694238" y="1034235"/>
                  <a:pt x="2684947" y="1043454"/>
                  <a:pt x="2673486" y="1043454"/>
                </a:cubicBezTo>
                <a:cubicBezTo>
                  <a:pt x="2662016" y="1043454"/>
                  <a:pt x="2652725" y="1034235"/>
                  <a:pt x="2652725" y="1022863"/>
                </a:cubicBezTo>
                <a:cubicBezTo>
                  <a:pt x="2652725" y="1011492"/>
                  <a:pt x="2662016" y="1002273"/>
                  <a:pt x="2673486" y="1002273"/>
                </a:cubicBezTo>
                <a:close/>
                <a:moveTo>
                  <a:pt x="2610271" y="1002273"/>
                </a:moveTo>
                <a:cubicBezTo>
                  <a:pt x="2621732" y="1002273"/>
                  <a:pt x="2631023" y="1011492"/>
                  <a:pt x="2631023" y="1022863"/>
                </a:cubicBezTo>
                <a:cubicBezTo>
                  <a:pt x="2631023" y="1034235"/>
                  <a:pt x="2621732" y="1043454"/>
                  <a:pt x="2610271" y="1043454"/>
                </a:cubicBezTo>
                <a:cubicBezTo>
                  <a:pt x="2598801" y="1043454"/>
                  <a:pt x="2589510" y="1034235"/>
                  <a:pt x="2589510" y="1022863"/>
                </a:cubicBezTo>
                <a:cubicBezTo>
                  <a:pt x="2589510" y="1011492"/>
                  <a:pt x="2598801" y="1002273"/>
                  <a:pt x="2610271" y="1002273"/>
                </a:cubicBezTo>
                <a:close/>
                <a:moveTo>
                  <a:pt x="2547486" y="1002273"/>
                </a:moveTo>
                <a:cubicBezTo>
                  <a:pt x="2558947" y="1002273"/>
                  <a:pt x="2568238" y="1011492"/>
                  <a:pt x="2568238" y="1022863"/>
                </a:cubicBezTo>
                <a:cubicBezTo>
                  <a:pt x="2568238" y="1034235"/>
                  <a:pt x="2558947" y="1043454"/>
                  <a:pt x="2547486" y="1043454"/>
                </a:cubicBezTo>
                <a:cubicBezTo>
                  <a:pt x="2536016" y="1043454"/>
                  <a:pt x="2526725" y="1034235"/>
                  <a:pt x="2526725" y="1022863"/>
                </a:cubicBezTo>
                <a:cubicBezTo>
                  <a:pt x="2526725" y="1011492"/>
                  <a:pt x="2536016" y="1002273"/>
                  <a:pt x="2547486" y="1002273"/>
                </a:cubicBezTo>
                <a:close/>
                <a:moveTo>
                  <a:pt x="2483678" y="1002273"/>
                </a:moveTo>
                <a:cubicBezTo>
                  <a:pt x="2495139" y="1002273"/>
                  <a:pt x="2504430" y="1011492"/>
                  <a:pt x="2504430" y="1022863"/>
                </a:cubicBezTo>
                <a:cubicBezTo>
                  <a:pt x="2504430" y="1034235"/>
                  <a:pt x="2495139" y="1043454"/>
                  <a:pt x="2483678" y="1043454"/>
                </a:cubicBezTo>
                <a:cubicBezTo>
                  <a:pt x="2472208" y="1043454"/>
                  <a:pt x="2462917" y="1034235"/>
                  <a:pt x="2462917" y="1022863"/>
                </a:cubicBezTo>
                <a:cubicBezTo>
                  <a:pt x="2462917" y="1011492"/>
                  <a:pt x="2472208" y="1002273"/>
                  <a:pt x="2483678" y="1002273"/>
                </a:cubicBezTo>
                <a:close/>
                <a:moveTo>
                  <a:pt x="2420893" y="1002273"/>
                </a:moveTo>
                <a:cubicBezTo>
                  <a:pt x="2432354" y="1002273"/>
                  <a:pt x="2441645" y="1011492"/>
                  <a:pt x="2441645" y="1022863"/>
                </a:cubicBezTo>
                <a:cubicBezTo>
                  <a:pt x="2441645" y="1034235"/>
                  <a:pt x="2432354" y="1043454"/>
                  <a:pt x="2420893" y="1043454"/>
                </a:cubicBezTo>
                <a:cubicBezTo>
                  <a:pt x="2409423" y="1043454"/>
                  <a:pt x="2400132" y="1034235"/>
                  <a:pt x="2400132" y="1022863"/>
                </a:cubicBezTo>
                <a:cubicBezTo>
                  <a:pt x="2400132" y="1011492"/>
                  <a:pt x="2409423" y="1002273"/>
                  <a:pt x="2420893" y="1002273"/>
                </a:cubicBezTo>
                <a:close/>
                <a:moveTo>
                  <a:pt x="1915466" y="1002273"/>
                </a:moveTo>
                <a:cubicBezTo>
                  <a:pt x="1926927" y="1002273"/>
                  <a:pt x="1936218" y="1011492"/>
                  <a:pt x="1936218" y="1022863"/>
                </a:cubicBezTo>
                <a:cubicBezTo>
                  <a:pt x="1936218" y="1034235"/>
                  <a:pt x="1926927" y="1043454"/>
                  <a:pt x="1915466" y="1043454"/>
                </a:cubicBezTo>
                <a:cubicBezTo>
                  <a:pt x="1903996" y="1043454"/>
                  <a:pt x="1894705" y="1034235"/>
                  <a:pt x="1894705" y="1022863"/>
                </a:cubicBezTo>
                <a:cubicBezTo>
                  <a:pt x="1894705" y="1011492"/>
                  <a:pt x="1903996" y="1002273"/>
                  <a:pt x="1915466" y="1002273"/>
                </a:cubicBezTo>
                <a:close/>
                <a:moveTo>
                  <a:pt x="1852250" y="1002273"/>
                </a:moveTo>
                <a:cubicBezTo>
                  <a:pt x="1863711" y="1002273"/>
                  <a:pt x="1873002" y="1011492"/>
                  <a:pt x="1873002" y="1022863"/>
                </a:cubicBezTo>
                <a:cubicBezTo>
                  <a:pt x="1873002" y="1034235"/>
                  <a:pt x="1863711" y="1043454"/>
                  <a:pt x="1852250" y="1043454"/>
                </a:cubicBezTo>
                <a:cubicBezTo>
                  <a:pt x="1840780" y="1043454"/>
                  <a:pt x="1831489" y="1034235"/>
                  <a:pt x="1831489" y="1022863"/>
                </a:cubicBezTo>
                <a:cubicBezTo>
                  <a:pt x="1831489" y="1011492"/>
                  <a:pt x="1840780" y="1002273"/>
                  <a:pt x="1852250" y="1002273"/>
                </a:cubicBezTo>
                <a:close/>
                <a:moveTo>
                  <a:pt x="1789465" y="1002273"/>
                </a:moveTo>
                <a:cubicBezTo>
                  <a:pt x="1800926" y="1002273"/>
                  <a:pt x="1810217" y="1011492"/>
                  <a:pt x="1810217" y="1022863"/>
                </a:cubicBezTo>
                <a:cubicBezTo>
                  <a:pt x="1810217" y="1034235"/>
                  <a:pt x="1800926" y="1043454"/>
                  <a:pt x="1789465" y="1043454"/>
                </a:cubicBezTo>
                <a:cubicBezTo>
                  <a:pt x="1777995" y="1043454"/>
                  <a:pt x="1768704" y="1034235"/>
                  <a:pt x="1768704" y="1022863"/>
                </a:cubicBezTo>
                <a:cubicBezTo>
                  <a:pt x="1768704" y="1011492"/>
                  <a:pt x="1777995" y="1002273"/>
                  <a:pt x="1789465" y="1002273"/>
                </a:cubicBezTo>
                <a:close/>
                <a:moveTo>
                  <a:pt x="1725658" y="1002273"/>
                </a:moveTo>
                <a:cubicBezTo>
                  <a:pt x="1737119" y="1002273"/>
                  <a:pt x="1746410" y="1011492"/>
                  <a:pt x="1746410" y="1022863"/>
                </a:cubicBezTo>
                <a:cubicBezTo>
                  <a:pt x="1746410" y="1034235"/>
                  <a:pt x="1737119" y="1043454"/>
                  <a:pt x="1725658" y="1043454"/>
                </a:cubicBezTo>
                <a:cubicBezTo>
                  <a:pt x="1714188" y="1043454"/>
                  <a:pt x="1704897" y="1034235"/>
                  <a:pt x="1704897" y="1022863"/>
                </a:cubicBezTo>
                <a:cubicBezTo>
                  <a:pt x="1704897" y="1011492"/>
                  <a:pt x="1714188" y="1002273"/>
                  <a:pt x="1725658" y="1002273"/>
                </a:cubicBezTo>
                <a:close/>
                <a:moveTo>
                  <a:pt x="1662873" y="1002273"/>
                </a:moveTo>
                <a:cubicBezTo>
                  <a:pt x="1674334" y="1002273"/>
                  <a:pt x="1683625" y="1011492"/>
                  <a:pt x="1683625" y="1022863"/>
                </a:cubicBezTo>
                <a:cubicBezTo>
                  <a:pt x="1683625" y="1034235"/>
                  <a:pt x="1674334" y="1043454"/>
                  <a:pt x="1662873" y="1043454"/>
                </a:cubicBezTo>
                <a:cubicBezTo>
                  <a:pt x="1651403" y="1043454"/>
                  <a:pt x="1642112" y="1034235"/>
                  <a:pt x="1642112" y="1022863"/>
                </a:cubicBezTo>
                <a:cubicBezTo>
                  <a:pt x="1642112" y="1011492"/>
                  <a:pt x="1651403" y="1002273"/>
                  <a:pt x="1662873" y="1002273"/>
                </a:cubicBezTo>
                <a:close/>
                <a:moveTo>
                  <a:pt x="1536882" y="1002273"/>
                </a:moveTo>
                <a:cubicBezTo>
                  <a:pt x="1548343" y="1002273"/>
                  <a:pt x="1557634" y="1011492"/>
                  <a:pt x="1557634" y="1022863"/>
                </a:cubicBezTo>
                <a:cubicBezTo>
                  <a:pt x="1557634" y="1034235"/>
                  <a:pt x="1548343" y="1043454"/>
                  <a:pt x="1536882" y="1043454"/>
                </a:cubicBezTo>
                <a:cubicBezTo>
                  <a:pt x="1525412" y="1043454"/>
                  <a:pt x="1516121" y="1034235"/>
                  <a:pt x="1516121" y="1022863"/>
                </a:cubicBezTo>
                <a:cubicBezTo>
                  <a:pt x="1516121" y="1011492"/>
                  <a:pt x="1525412" y="1002273"/>
                  <a:pt x="1536882" y="1002273"/>
                </a:cubicBezTo>
                <a:close/>
                <a:moveTo>
                  <a:pt x="1346823" y="1002273"/>
                </a:moveTo>
                <a:cubicBezTo>
                  <a:pt x="1358284" y="1002273"/>
                  <a:pt x="1367575" y="1011492"/>
                  <a:pt x="1367575" y="1022863"/>
                </a:cubicBezTo>
                <a:cubicBezTo>
                  <a:pt x="1367575" y="1034235"/>
                  <a:pt x="1358284" y="1043454"/>
                  <a:pt x="1346823" y="1043454"/>
                </a:cubicBezTo>
                <a:cubicBezTo>
                  <a:pt x="1335353" y="1043454"/>
                  <a:pt x="1326062" y="1034235"/>
                  <a:pt x="1326062" y="1022863"/>
                </a:cubicBezTo>
                <a:cubicBezTo>
                  <a:pt x="1326062" y="1011492"/>
                  <a:pt x="1335353" y="1002273"/>
                  <a:pt x="1346823" y="1002273"/>
                </a:cubicBezTo>
                <a:close/>
                <a:moveTo>
                  <a:pt x="1284038" y="1002273"/>
                </a:moveTo>
                <a:cubicBezTo>
                  <a:pt x="1295499" y="1002273"/>
                  <a:pt x="1304790" y="1011492"/>
                  <a:pt x="1304790" y="1022863"/>
                </a:cubicBezTo>
                <a:cubicBezTo>
                  <a:pt x="1304790" y="1034235"/>
                  <a:pt x="1295499" y="1043454"/>
                  <a:pt x="1284038" y="1043454"/>
                </a:cubicBezTo>
                <a:cubicBezTo>
                  <a:pt x="1272568" y="1043454"/>
                  <a:pt x="1263277" y="1034235"/>
                  <a:pt x="1263277" y="1022863"/>
                </a:cubicBezTo>
                <a:cubicBezTo>
                  <a:pt x="1263277" y="1011492"/>
                  <a:pt x="1272568" y="1002273"/>
                  <a:pt x="1284038" y="1002273"/>
                </a:cubicBezTo>
                <a:close/>
                <a:moveTo>
                  <a:pt x="1220230" y="1002273"/>
                </a:moveTo>
                <a:cubicBezTo>
                  <a:pt x="1231691" y="1002273"/>
                  <a:pt x="1240982" y="1011492"/>
                  <a:pt x="1240982" y="1022863"/>
                </a:cubicBezTo>
                <a:cubicBezTo>
                  <a:pt x="1240982" y="1034235"/>
                  <a:pt x="1231691" y="1043454"/>
                  <a:pt x="1220230" y="1043454"/>
                </a:cubicBezTo>
                <a:cubicBezTo>
                  <a:pt x="1208760" y="1043454"/>
                  <a:pt x="1199469" y="1034235"/>
                  <a:pt x="1199469" y="1022863"/>
                </a:cubicBezTo>
                <a:cubicBezTo>
                  <a:pt x="1199469" y="1011492"/>
                  <a:pt x="1208760" y="1002273"/>
                  <a:pt x="1220230" y="1002273"/>
                </a:cubicBezTo>
                <a:close/>
                <a:moveTo>
                  <a:pt x="1157445" y="1002273"/>
                </a:moveTo>
                <a:cubicBezTo>
                  <a:pt x="1168906" y="1002273"/>
                  <a:pt x="1178197" y="1011492"/>
                  <a:pt x="1178197" y="1022863"/>
                </a:cubicBezTo>
                <a:cubicBezTo>
                  <a:pt x="1178197" y="1034235"/>
                  <a:pt x="1168906" y="1043454"/>
                  <a:pt x="1157445" y="1043454"/>
                </a:cubicBezTo>
                <a:cubicBezTo>
                  <a:pt x="1145975" y="1043454"/>
                  <a:pt x="1136684" y="1034235"/>
                  <a:pt x="1136684" y="1022863"/>
                </a:cubicBezTo>
                <a:cubicBezTo>
                  <a:pt x="1136684" y="1011492"/>
                  <a:pt x="1145975" y="1002273"/>
                  <a:pt x="1157445" y="1002273"/>
                </a:cubicBezTo>
                <a:close/>
                <a:moveTo>
                  <a:pt x="6140606" y="939900"/>
                </a:moveTo>
                <a:cubicBezTo>
                  <a:pt x="6152067" y="939900"/>
                  <a:pt x="6161358" y="949119"/>
                  <a:pt x="6161358" y="960490"/>
                </a:cubicBezTo>
                <a:cubicBezTo>
                  <a:pt x="6161358" y="971862"/>
                  <a:pt x="6152067" y="981081"/>
                  <a:pt x="6140606" y="981081"/>
                </a:cubicBezTo>
                <a:cubicBezTo>
                  <a:pt x="6129136" y="981081"/>
                  <a:pt x="6119845" y="971862"/>
                  <a:pt x="6119845" y="960490"/>
                </a:cubicBezTo>
                <a:cubicBezTo>
                  <a:pt x="6119845" y="949119"/>
                  <a:pt x="6129136" y="939900"/>
                  <a:pt x="6140606" y="939900"/>
                </a:cubicBezTo>
                <a:close/>
                <a:moveTo>
                  <a:pt x="6077740" y="939900"/>
                </a:moveTo>
                <a:cubicBezTo>
                  <a:pt x="6089201" y="939900"/>
                  <a:pt x="6098492" y="949119"/>
                  <a:pt x="6098492" y="960490"/>
                </a:cubicBezTo>
                <a:cubicBezTo>
                  <a:pt x="6098492" y="971862"/>
                  <a:pt x="6089201" y="981081"/>
                  <a:pt x="6077740" y="981081"/>
                </a:cubicBezTo>
                <a:cubicBezTo>
                  <a:pt x="6066270" y="981081"/>
                  <a:pt x="6056979" y="971862"/>
                  <a:pt x="6056979" y="960490"/>
                </a:cubicBezTo>
                <a:cubicBezTo>
                  <a:pt x="6056979" y="949119"/>
                  <a:pt x="6066270" y="939900"/>
                  <a:pt x="6077740" y="939900"/>
                </a:cubicBezTo>
                <a:close/>
                <a:moveTo>
                  <a:pt x="6014013" y="939900"/>
                </a:moveTo>
                <a:cubicBezTo>
                  <a:pt x="6025474" y="939900"/>
                  <a:pt x="6034765" y="949119"/>
                  <a:pt x="6034765" y="960490"/>
                </a:cubicBezTo>
                <a:cubicBezTo>
                  <a:pt x="6034765" y="971862"/>
                  <a:pt x="6025474" y="981081"/>
                  <a:pt x="6014013" y="981081"/>
                </a:cubicBezTo>
                <a:cubicBezTo>
                  <a:pt x="6002543" y="981081"/>
                  <a:pt x="5993252" y="971862"/>
                  <a:pt x="5993252" y="960490"/>
                </a:cubicBezTo>
                <a:cubicBezTo>
                  <a:pt x="5993252" y="949119"/>
                  <a:pt x="6002543" y="939900"/>
                  <a:pt x="6014013" y="939900"/>
                </a:cubicBezTo>
                <a:close/>
                <a:moveTo>
                  <a:pt x="5951139" y="939900"/>
                </a:moveTo>
                <a:cubicBezTo>
                  <a:pt x="5962600" y="939900"/>
                  <a:pt x="5971891" y="949119"/>
                  <a:pt x="5971891" y="960490"/>
                </a:cubicBezTo>
                <a:cubicBezTo>
                  <a:pt x="5971891" y="971862"/>
                  <a:pt x="5962600" y="981081"/>
                  <a:pt x="5951139" y="981081"/>
                </a:cubicBezTo>
                <a:cubicBezTo>
                  <a:pt x="5939669" y="981081"/>
                  <a:pt x="5930378" y="971862"/>
                  <a:pt x="5930378" y="960490"/>
                </a:cubicBezTo>
                <a:cubicBezTo>
                  <a:pt x="5930378" y="949119"/>
                  <a:pt x="5939669" y="939900"/>
                  <a:pt x="5951139" y="939900"/>
                </a:cubicBezTo>
                <a:close/>
                <a:moveTo>
                  <a:pt x="5888022" y="939900"/>
                </a:moveTo>
                <a:cubicBezTo>
                  <a:pt x="5899483" y="939900"/>
                  <a:pt x="5908774" y="949119"/>
                  <a:pt x="5908774" y="960490"/>
                </a:cubicBezTo>
                <a:cubicBezTo>
                  <a:pt x="5908774" y="971862"/>
                  <a:pt x="5899483" y="981081"/>
                  <a:pt x="5888022" y="981081"/>
                </a:cubicBezTo>
                <a:cubicBezTo>
                  <a:pt x="5876552" y="981081"/>
                  <a:pt x="5867261" y="971862"/>
                  <a:pt x="5867261" y="960490"/>
                </a:cubicBezTo>
                <a:cubicBezTo>
                  <a:pt x="5867261" y="949119"/>
                  <a:pt x="5876552" y="939900"/>
                  <a:pt x="5888022" y="939900"/>
                </a:cubicBezTo>
                <a:close/>
                <a:moveTo>
                  <a:pt x="5825237" y="939900"/>
                </a:moveTo>
                <a:cubicBezTo>
                  <a:pt x="5836698" y="939900"/>
                  <a:pt x="5845989" y="949119"/>
                  <a:pt x="5845989" y="960490"/>
                </a:cubicBezTo>
                <a:cubicBezTo>
                  <a:pt x="5845989" y="971862"/>
                  <a:pt x="5836698" y="981081"/>
                  <a:pt x="5825237" y="981081"/>
                </a:cubicBezTo>
                <a:cubicBezTo>
                  <a:pt x="5813767" y="981081"/>
                  <a:pt x="5804476" y="971862"/>
                  <a:pt x="5804476" y="960490"/>
                </a:cubicBezTo>
                <a:cubicBezTo>
                  <a:pt x="5804476" y="949119"/>
                  <a:pt x="5813767" y="939900"/>
                  <a:pt x="5825237" y="939900"/>
                </a:cubicBezTo>
                <a:close/>
                <a:moveTo>
                  <a:pt x="5761510" y="939900"/>
                </a:moveTo>
                <a:cubicBezTo>
                  <a:pt x="5772971" y="939900"/>
                  <a:pt x="5782262" y="949119"/>
                  <a:pt x="5782262" y="960490"/>
                </a:cubicBezTo>
                <a:cubicBezTo>
                  <a:pt x="5782262" y="971862"/>
                  <a:pt x="5772971" y="981081"/>
                  <a:pt x="5761510" y="981081"/>
                </a:cubicBezTo>
                <a:cubicBezTo>
                  <a:pt x="5750040" y="981081"/>
                  <a:pt x="5740749" y="971862"/>
                  <a:pt x="5740749" y="960490"/>
                </a:cubicBezTo>
                <a:cubicBezTo>
                  <a:pt x="5740749" y="949119"/>
                  <a:pt x="5750040" y="939900"/>
                  <a:pt x="5761510" y="939900"/>
                </a:cubicBezTo>
                <a:close/>
                <a:moveTo>
                  <a:pt x="5130001" y="939900"/>
                </a:moveTo>
                <a:cubicBezTo>
                  <a:pt x="5141462" y="939900"/>
                  <a:pt x="5150753" y="949119"/>
                  <a:pt x="5150753" y="960490"/>
                </a:cubicBezTo>
                <a:cubicBezTo>
                  <a:pt x="5150753" y="971862"/>
                  <a:pt x="5141462" y="981081"/>
                  <a:pt x="5130001" y="981081"/>
                </a:cubicBezTo>
                <a:cubicBezTo>
                  <a:pt x="5118531" y="981081"/>
                  <a:pt x="5109240" y="971862"/>
                  <a:pt x="5109240" y="960490"/>
                </a:cubicBezTo>
                <a:cubicBezTo>
                  <a:pt x="5109240" y="949119"/>
                  <a:pt x="5118531" y="939900"/>
                  <a:pt x="5130001" y="939900"/>
                </a:cubicBezTo>
                <a:close/>
                <a:moveTo>
                  <a:pt x="5067216" y="939900"/>
                </a:moveTo>
                <a:cubicBezTo>
                  <a:pt x="5078677" y="939900"/>
                  <a:pt x="5087968" y="949119"/>
                  <a:pt x="5087968" y="960490"/>
                </a:cubicBezTo>
                <a:cubicBezTo>
                  <a:pt x="5087968" y="971862"/>
                  <a:pt x="5078677" y="981081"/>
                  <a:pt x="5067216" y="981081"/>
                </a:cubicBezTo>
                <a:cubicBezTo>
                  <a:pt x="5055746" y="981081"/>
                  <a:pt x="5046455" y="971862"/>
                  <a:pt x="5046455" y="960490"/>
                </a:cubicBezTo>
                <a:cubicBezTo>
                  <a:pt x="5046455" y="949119"/>
                  <a:pt x="5055746" y="939900"/>
                  <a:pt x="5067216" y="939900"/>
                </a:cubicBezTo>
                <a:close/>
                <a:moveTo>
                  <a:pt x="5003409" y="939900"/>
                </a:moveTo>
                <a:cubicBezTo>
                  <a:pt x="5014870" y="939900"/>
                  <a:pt x="5024161" y="949119"/>
                  <a:pt x="5024161" y="960490"/>
                </a:cubicBezTo>
                <a:cubicBezTo>
                  <a:pt x="5024161" y="971862"/>
                  <a:pt x="5014870" y="981081"/>
                  <a:pt x="5003409" y="981081"/>
                </a:cubicBezTo>
                <a:cubicBezTo>
                  <a:pt x="4991939" y="981081"/>
                  <a:pt x="4982648" y="971862"/>
                  <a:pt x="4982648" y="960490"/>
                </a:cubicBezTo>
                <a:cubicBezTo>
                  <a:pt x="4982648" y="949119"/>
                  <a:pt x="4991939" y="939900"/>
                  <a:pt x="5003409" y="939900"/>
                </a:cubicBezTo>
                <a:close/>
                <a:moveTo>
                  <a:pt x="3241528" y="939483"/>
                </a:moveTo>
                <a:cubicBezTo>
                  <a:pt x="3252989" y="939483"/>
                  <a:pt x="3262280" y="948705"/>
                  <a:pt x="3262280" y="960076"/>
                </a:cubicBezTo>
                <a:cubicBezTo>
                  <a:pt x="3262280" y="971447"/>
                  <a:pt x="3252989" y="980660"/>
                  <a:pt x="3241528" y="980660"/>
                </a:cubicBezTo>
                <a:cubicBezTo>
                  <a:pt x="3230058" y="980660"/>
                  <a:pt x="3220767" y="971447"/>
                  <a:pt x="3220767" y="960076"/>
                </a:cubicBezTo>
                <a:cubicBezTo>
                  <a:pt x="3220767" y="948705"/>
                  <a:pt x="3230058" y="939483"/>
                  <a:pt x="3241528" y="939483"/>
                </a:cubicBezTo>
                <a:close/>
                <a:moveTo>
                  <a:pt x="3178663" y="939483"/>
                </a:moveTo>
                <a:cubicBezTo>
                  <a:pt x="3190124" y="939483"/>
                  <a:pt x="3199415" y="948705"/>
                  <a:pt x="3199415" y="960076"/>
                </a:cubicBezTo>
                <a:cubicBezTo>
                  <a:pt x="3199415" y="971447"/>
                  <a:pt x="3190124" y="980660"/>
                  <a:pt x="3178663" y="980660"/>
                </a:cubicBezTo>
                <a:cubicBezTo>
                  <a:pt x="3167193" y="980660"/>
                  <a:pt x="3157902" y="971447"/>
                  <a:pt x="3157902" y="960076"/>
                </a:cubicBezTo>
                <a:cubicBezTo>
                  <a:pt x="3157902" y="948705"/>
                  <a:pt x="3167193" y="939483"/>
                  <a:pt x="3178663" y="939483"/>
                </a:cubicBezTo>
                <a:close/>
                <a:moveTo>
                  <a:pt x="3115447" y="939483"/>
                </a:moveTo>
                <a:cubicBezTo>
                  <a:pt x="3126908" y="939483"/>
                  <a:pt x="3136199" y="948705"/>
                  <a:pt x="3136199" y="960076"/>
                </a:cubicBezTo>
                <a:cubicBezTo>
                  <a:pt x="3136199" y="971447"/>
                  <a:pt x="3126908" y="980660"/>
                  <a:pt x="3115447" y="980660"/>
                </a:cubicBezTo>
                <a:cubicBezTo>
                  <a:pt x="3103977" y="980660"/>
                  <a:pt x="3094686" y="971447"/>
                  <a:pt x="3094686" y="960076"/>
                </a:cubicBezTo>
                <a:cubicBezTo>
                  <a:pt x="3094686" y="948705"/>
                  <a:pt x="3103977" y="939483"/>
                  <a:pt x="3115447" y="939483"/>
                </a:cubicBezTo>
                <a:close/>
                <a:moveTo>
                  <a:pt x="3052662" y="939483"/>
                </a:moveTo>
                <a:cubicBezTo>
                  <a:pt x="3064123" y="939483"/>
                  <a:pt x="3073414" y="948705"/>
                  <a:pt x="3073414" y="960076"/>
                </a:cubicBezTo>
                <a:cubicBezTo>
                  <a:pt x="3073414" y="971447"/>
                  <a:pt x="3064123" y="980660"/>
                  <a:pt x="3052662" y="980660"/>
                </a:cubicBezTo>
                <a:cubicBezTo>
                  <a:pt x="3041192" y="980660"/>
                  <a:pt x="3031901" y="971447"/>
                  <a:pt x="3031901" y="960076"/>
                </a:cubicBezTo>
                <a:cubicBezTo>
                  <a:pt x="3031901" y="948705"/>
                  <a:pt x="3041192" y="939483"/>
                  <a:pt x="3052662" y="939483"/>
                </a:cubicBezTo>
                <a:close/>
                <a:moveTo>
                  <a:pt x="2988945" y="939483"/>
                </a:moveTo>
                <a:cubicBezTo>
                  <a:pt x="3000406" y="939483"/>
                  <a:pt x="3009697" y="948705"/>
                  <a:pt x="3009697" y="960076"/>
                </a:cubicBezTo>
                <a:cubicBezTo>
                  <a:pt x="3009697" y="971447"/>
                  <a:pt x="3000406" y="980660"/>
                  <a:pt x="2988945" y="980660"/>
                </a:cubicBezTo>
                <a:cubicBezTo>
                  <a:pt x="2977475" y="980660"/>
                  <a:pt x="2968184" y="971447"/>
                  <a:pt x="2968184" y="960076"/>
                </a:cubicBezTo>
                <a:cubicBezTo>
                  <a:pt x="2968184" y="948705"/>
                  <a:pt x="2977475" y="939483"/>
                  <a:pt x="2988945" y="939483"/>
                </a:cubicBezTo>
                <a:close/>
                <a:moveTo>
                  <a:pt x="2926070" y="939483"/>
                </a:moveTo>
                <a:cubicBezTo>
                  <a:pt x="2937531" y="939483"/>
                  <a:pt x="2946822" y="948705"/>
                  <a:pt x="2946822" y="960076"/>
                </a:cubicBezTo>
                <a:cubicBezTo>
                  <a:pt x="2946822" y="971447"/>
                  <a:pt x="2937531" y="980660"/>
                  <a:pt x="2926070" y="980660"/>
                </a:cubicBezTo>
                <a:cubicBezTo>
                  <a:pt x="2914600" y="980660"/>
                  <a:pt x="2905309" y="971447"/>
                  <a:pt x="2905309" y="960076"/>
                </a:cubicBezTo>
                <a:cubicBezTo>
                  <a:pt x="2905309" y="948705"/>
                  <a:pt x="2914600" y="939483"/>
                  <a:pt x="2926070" y="939483"/>
                </a:cubicBezTo>
                <a:close/>
                <a:moveTo>
                  <a:pt x="2862944" y="939483"/>
                </a:moveTo>
                <a:cubicBezTo>
                  <a:pt x="2874405" y="939483"/>
                  <a:pt x="2883696" y="948705"/>
                  <a:pt x="2883696" y="960076"/>
                </a:cubicBezTo>
                <a:cubicBezTo>
                  <a:pt x="2883696" y="971447"/>
                  <a:pt x="2874405" y="980660"/>
                  <a:pt x="2862944" y="980660"/>
                </a:cubicBezTo>
                <a:cubicBezTo>
                  <a:pt x="2851474" y="980660"/>
                  <a:pt x="2842183" y="971447"/>
                  <a:pt x="2842183" y="960076"/>
                </a:cubicBezTo>
                <a:cubicBezTo>
                  <a:pt x="2842183" y="948705"/>
                  <a:pt x="2851474" y="939483"/>
                  <a:pt x="2862944" y="939483"/>
                </a:cubicBezTo>
                <a:close/>
                <a:moveTo>
                  <a:pt x="2800159" y="939483"/>
                </a:moveTo>
                <a:cubicBezTo>
                  <a:pt x="2811620" y="939483"/>
                  <a:pt x="2820911" y="948705"/>
                  <a:pt x="2820911" y="960076"/>
                </a:cubicBezTo>
                <a:cubicBezTo>
                  <a:pt x="2820911" y="971447"/>
                  <a:pt x="2811620" y="980660"/>
                  <a:pt x="2800159" y="980660"/>
                </a:cubicBezTo>
                <a:cubicBezTo>
                  <a:pt x="2788689" y="980660"/>
                  <a:pt x="2779398" y="971447"/>
                  <a:pt x="2779398" y="960076"/>
                </a:cubicBezTo>
                <a:cubicBezTo>
                  <a:pt x="2779398" y="948705"/>
                  <a:pt x="2788689" y="939483"/>
                  <a:pt x="2800159" y="939483"/>
                </a:cubicBezTo>
                <a:close/>
                <a:moveTo>
                  <a:pt x="2736352" y="939483"/>
                </a:moveTo>
                <a:cubicBezTo>
                  <a:pt x="2747813" y="939483"/>
                  <a:pt x="2757104" y="948705"/>
                  <a:pt x="2757104" y="960076"/>
                </a:cubicBezTo>
                <a:cubicBezTo>
                  <a:pt x="2757104" y="971447"/>
                  <a:pt x="2747813" y="980660"/>
                  <a:pt x="2736352" y="980660"/>
                </a:cubicBezTo>
                <a:cubicBezTo>
                  <a:pt x="2724882" y="980660"/>
                  <a:pt x="2715591" y="971447"/>
                  <a:pt x="2715591" y="960076"/>
                </a:cubicBezTo>
                <a:cubicBezTo>
                  <a:pt x="2715591" y="948705"/>
                  <a:pt x="2724882" y="939483"/>
                  <a:pt x="2736352" y="939483"/>
                </a:cubicBezTo>
                <a:close/>
                <a:moveTo>
                  <a:pt x="2673486" y="939483"/>
                </a:moveTo>
                <a:cubicBezTo>
                  <a:pt x="2684947" y="939483"/>
                  <a:pt x="2694238" y="948705"/>
                  <a:pt x="2694238" y="960076"/>
                </a:cubicBezTo>
                <a:cubicBezTo>
                  <a:pt x="2694238" y="971447"/>
                  <a:pt x="2684947" y="980660"/>
                  <a:pt x="2673486" y="980660"/>
                </a:cubicBezTo>
                <a:cubicBezTo>
                  <a:pt x="2662016" y="980660"/>
                  <a:pt x="2652725" y="971447"/>
                  <a:pt x="2652725" y="960076"/>
                </a:cubicBezTo>
                <a:cubicBezTo>
                  <a:pt x="2652725" y="948705"/>
                  <a:pt x="2662016" y="939483"/>
                  <a:pt x="2673486" y="939483"/>
                </a:cubicBezTo>
                <a:close/>
                <a:moveTo>
                  <a:pt x="2610360" y="939483"/>
                </a:moveTo>
                <a:cubicBezTo>
                  <a:pt x="2621821" y="939483"/>
                  <a:pt x="2631112" y="948705"/>
                  <a:pt x="2631112" y="960076"/>
                </a:cubicBezTo>
                <a:cubicBezTo>
                  <a:pt x="2631112" y="971447"/>
                  <a:pt x="2621821" y="980660"/>
                  <a:pt x="2610360" y="980660"/>
                </a:cubicBezTo>
                <a:cubicBezTo>
                  <a:pt x="2598890" y="980660"/>
                  <a:pt x="2589599" y="971447"/>
                  <a:pt x="2589599" y="960076"/>
                </a:cubicBezTo>
                <a:cubicBezTo>
                  <a:pt x="2589599" y="948705"/>
                  <a:pt x="2598890" y="939483"/>
                  <a:pt x="2610360" y="939483"/>
                </a:cubicBezTo>
                <a:close/>
                <a:moveTo>
                  <a:pt x="2547486" y="939483"/>
                </a:moveTo>
                <a:cubicBezTo>
                  <a:pt x="2558947" y="939483"/>
                  <a:pt x="2568238" y="948705"/>
                  <a:pt x="2568238" y="960076"/>
                </a:cubicBezTo>
                <a:cubicBezTo>
                  <a:pt x="2568238" y="971447"/>
                  <a:pt x="2558947" y="980660"/>
                  <a:pt x="2547486" y="980660"/>
                </a:cubicBezTo>
                <a:cubicBezTo>
                  <a:pt x="2536016" y="980660"/>
                  <a:pt x="2526725" y="971447"/>
                  <a:pt x="2526725" y="960076"/>
                </a:cubicBezTo>
                <a:cubicBezTo>
                  <a:pt x="2526725" y="948705"/>
                  <a:pt x="2536016" y="939483"/>
                  <a:pt x="2547486" y="939483"/>
                </a:cubicBezTo>
                <a:close/>
                <a:moveTo>
                  <a:pt x="2483768" y="939483"/>
                </a:moveTo>
                <a:cubicBezTo>
                  <a:pt x="2495229" y="939483"/>
                  <a:pt x="2504520" y="948705"/>
                  <a:pt x="2504520" y="960076"/>
                </a:cubicBezTo>
                <a:cubicBezTo>
                  <a:pt x="2504520" y="971447"/>
                  <a:pt x="2495229" y="980660"/>
                  <a:pt x="2483768" y="980660"/>
                </a:cubicBezTo>
                <a:cubicBezTo>
                  <a:pt x="2472298" y="980660"/>
                  <a:pt x="2463007" y="971447"/>
                  <a:pt x="2463007" y="960076"/>
                </a:cubicBezTo>
                <a:cubicBezTo>
                  <a:pt x="2463007" y="948705"/>
                  <a:pt x="2472298" y="939483"/>
                  <a:pt x="2483768" y="939483"/>
                </a:cubicBezTo>
                <a:close/>
                <a:moveTo>
                  <a:pt x="2420893" y="939483"/>
                </a:moveTo>
                <a:cubicBezTo>
                  <a:pt x="2432354" y="939483"/>
                  <a:pt x="2441645" y="948705"/>
                  <a:pt x="2441645" y="960076"/>
                </a:cubicBezTo>
                <a:cubicBezTo>
                  <a:pt x="2441645" y="971447"/>
                  <a:pt x="2432354" y="980660"/>
                  <a:pt x="2420893" y="980660"/>
                </a:cubicBezTo>
                <a:cubicBezTo>
                  <a:pt x="2409423" y="980660"/>
                  <a:pt x="2400132" y="971447"/>
                  <a:pt x="2400132" y="960076"/>
                </a:cubicBezTo>
                <a:cubicBezTo>
                  <a:pt x="2400132" y="948705"/>
                  <a:pt x="2409423" y="939483"/>
                  <a:pt x="2420893" y="939483"/>
                </a:cubicBezTo>
                <a:close/>
                <a:moveTo>
                  <a:pt x="2230924" y="939483"/>
                </a:moveTo>
                <a:cubicBezTo>
                  <a:pt x="2242385" y="939483"/>
                  <a:pt x="2251676" y="948705"/>
                  <a:pt x="2251676" y="960076"/>
                </a:cubicBezTo>
                <a:cubicBezTo>
                  <a:pt x="2251676" y="971447"/>
                  <a:pt x="2242385" y="980660"/>
                  <a:pt x="2230924" y="980660"/>
                </a:cubicBezTo>
                <a:cubicBezTo>
                  <a:pt x="2219454" y="980660"/>
                  <a:pt x="2210163" y="971447"/>
                  <a:pt x="2210163" y="960076"/>
                </a:cubicBezTo>
                <a:cubicBezTo>
                  <a:pt x="2210163" y="948705"/>
                  <a:pt x="2219454" y="939483"/>
                  <a:pt x="2230924" y="939483"/>
                </a:cubicBezTo>
                <a:close/>
                <a:moveTo>
                  <a:pt x="1662873" y="939483"/>
                </a:moveTo>
                <a:cubicBezTo>
                  <a:pt x="1674334" y="939483"/>
                  <a:pt x="1683625" y="948705"/>
                  <a:pt x="1683625" y="960076"/>
                </a:cubicBezTo>
                <a:cubicBezTo>
                  <a:pt x="1683625" y="971447"/>
                  <a:pt x="1674334" y="980660"/>
                  <a:pt x="1662873" y="980660"/>
                </a:cubicBezTo>
                <a:cubicBezTo>
                  <a:pt x="1651403" y="980660"/>
                  <a:pt x="1642112" y="971447"/>
                  <a:pt x="1642112" y="960076"/>
                </a:cubicBezTo>
                <a:cubicBezTo>
                  <a:pt x="1642112" y="948705"/>
                  <a:pt x="1651403" y="939483"/>
                  <a:pt x="1662873" y="939483"/>
                </a:cubicBezTo>
                <a:close/>
                <a:moveTo>
                  <a:pt x="1536882" y="939483"/>
                </a:moveTo>
                <a:cubicBezTo>
                  <a:pt x="1548343" y="939483"/>
                  <a:pt x="1557634" y="948705"/>
                  <a:pt x="1557634" y="960076"/>
                </a:cubicBezTo>
                <a:cubicBezTo>
                  <a:pt x="1557634" y="971447"/>
                  <a:pt x="1548343" y="980660"/>
                  <a:pt x="1536882" y="980660"/>
                </a:cubicBezTo>
                <a:cubicBezTo>
                  <a:pt x="1525412" y="980660"/>
                  <a:pt x="1516121" y="971447"/>
                  <a:pt x="1516121" y="960076"/>
                </a:cubicBezTo>
                <a:cubicBezTo>
                  <a:pt x="1516121" y="948705"/>
                  <a:pt x="1525412" y="939483"/>
                  <a:pt x="1536882" y="939483"/>
                </a:cubicBezTo>
                <a:close/>
                <a:moveTo>
                  <a:pt x="1473155" y="939483"/>
                </a:moveTo>
                <a:cubicBezTo>
                  <a:pt x="1484616" y="939483"/>
                  <a:pt x="1493907" y="948705"/>
                  <a:pt x="1493907" y="960076"/>
                </a:cubicBezTo>
                <a:cubicBezTo>
                  <a:pt x="1493907" y="971447"/>
                  <a:pt x="1484616" y="980660"/>
                  <a:pt x="1473155" y="980660"/>
                </a:cubicBezTo>
                <a:cubicBezTo>
                  <a:pt x="1461685" y="980660"/>
                  <a:pt x="1452394" y="971447"/>
                  <a:pt x="1452394" y="960076"/>
                </a:cubicBezTo>
                <a:cubicBezTo>
                  <a:pt x="1452394" y="948705"/>
                  <a:pt x="1461685" y="939483"/>
                  <a:pt x="1473155" y="939483"/>
                </a:cubicBezTo>
                <a:close/>
                <a:moveTo>
                  <a:pt x="1346903" y="939483"/>
                </a:moveTo>
                <a:cubicBezTo>
                  <a:pt x="1358364" y="939483"/>
                  <a:pt x="1367655" y="948705"/>
                  <a:pt x="1367655" y="960076"/>
                </a:cubicBezTo>
                <a:cubicBezTo>
                  <a:pt x="1367655" y="971447"/>
                  <a:pt x="1358364" y="980660"/>
                  <a:pt x="1346903" y="980660"/>
                </a:cubicBezTo>
                <a:cubicBezTo>
                  <a:pt x="1335433" y="980660"/>
                  <a:pt x="1326142" y="971447"/>
                  <a:pt x="1326142" y="960076"/>
                </a:cubicBezTo>
                <a:cubicBezTo>
                  <a:pt x="1326142" y="948705"/>
                  <a:pt x="1335433" y="939483"/>
                  <a:pt x="1346903" y="939483"/>
                </a:cubicBezTo>
                <a:close/>
                <a:moveTo>
                  <a:pt x="1284038" y="939483"/>
                </a:moveTo>
                <a:cubicBezTo>
                  <a:pt x="1295499" y="939483"/>
                  <a:pt x="1304790" y="948705"/>
                  <a:pt x="1304790" y="960076"/>
                </a:cubicBezTo>
                <a:cubicBezTo>
                  <a:pt x="1304790" y="971447"/>
                  <a:pt x="1295499" y="980660"/>
                  <a:pt x="1284038" y="980660"/>
                </a:cubicBezTo>
                <a:cubicBezTo>
                  <a:pt x="1272568" y="980660"/>
                  <a:pt x="1263277" y="971447"/>
                  <a:pt x="1263277" y="960076"/>
                </a:cubicBezTo>
                <a:cubicBezTo>
                  <a:pt x="1263277" y="948705"/>
                  <a:pt x="1272568" y="939483"/>
                  <a:pt x="1284038" y="939483"/>
                </a:cubicBezTo>
                <a:close/>
                <a:moveTo>
                  <a:pt x="1220311" y="939483"/>
                </a:moveTo>
                <a:cubicBezTo>
                  <a:pt x="1231772" y="939483"/>
                  <a:pt x="1241063" y="948705"/>
                  <a:pt x="1241063" y="960076"/>
                </a:cubicBezTo>
                <a:cubicBezTo>
                  <a:pt x="1241063" y="971447"/>
                  <a:pt x="1231772" y="980660"/>
                  <a:pt x="1220311" y="980660"/>
                </a:cubicBezTo>
                <a:cubicBezTo>
                  <a:pt x="1208841" y="980660"/>
                  <a:pt x="1199550" y="971447"/>
                  <a:pt x="1199550" y="960076"/>
                </a:cubicBezTo>
                <a:cubicBezTo>
                  <a:pt x="1199550" y="948705"/>
                  <a:pt x="1208841" y="939483"/>
                  <a:pt x="1220311" y="939483"/>
                </a:cubicBezTo>
                <a:close/>
                <a:moveTo>
                  <a:pt x="1157445" y="939483"/>
                </a:moveTo>
                <a:cubicBezTo>
                  <a:pt x="1168906" y="939483"/>
                  <a:pt x="1178197" y="948705"/>
                  <a:pt x="1178197" y="960076"/>
                </a:cubicBezTo>
                <a:cubicBezTo>
                  <a:pt x="1178197" y="971447"/>
                  <a:pt x="1168906" y="980660"/>
                  <a:pt x="1157445" y="980660"/>
                </a:cubicBezTo>
                <a:cubicBezTo>
                  <a:pt x="1145975" y="980660"/>
                  <a:pt x="1136684" y="971447"/>
                  <a:pt x="1136684" y="960076"/>
                </a:cubicBezTo>
                <a:cubicBezTo>
                  <a:pt x="1136684" y="948705"/>
                  <a:pt x="1145975" y="939483"/>
                  <a:pt x="1157445" y="939483"/>
                </a:cubicBezTo>
                <a:close/>
                <a:moveTo>
                  <a:pt x="6077740" y="877286"/>
                </a:moveTo>
                <a:cubicBezTo>
                  <a:pt x="6089201" y="877286"/>
                  <a:pt x="6098492" y="886505"/>
                  <a:pt x="6098492" y="897877"/>
                </a:cubicBezTo>
                <a:cubicBezTo>
                  <a:pt x="6098492" y="909248"/>
                  <a:pt x="6089201" y="918467"/>
                  <a:pt x="6077740" y="918467"/>
                </a:cubicBezTo>
                <a:cubicBezTo>
                  <a:pt x="6066270" y="918467"/>
                  <a:pt x="6056979" y="909248"/>
                  <a:pt x="6056979" y="897877"/>
                </a:cubicBezTo>
                <a:cubicBezTo>
                  <a:pt x="6056979" y="886505"/>
                  <a:pt x="6066270" y="877286"/>
                  <a:pt x="6077740" y="877286"/>
                </a:cubicBezTo>
                <a:close/>
                <a:moveTo>
                  <a:pt x="6014013" y="877286"/>
                </a:moveTo>
                <a:cubicBezTo>
                  <a:pt x="6025474" y="877286"/>
                  <a:pt x="6034765" y="886505"/>
                  <a:pt x="6034765" y="897877"/>
                </a:cubicBezTo>
                <a:cubicBezTo>
                  <a:pt x="6034765" y="909248"/>
                  <a:pt x="6025474" y="918467"/>
                  <a:pt x="6014013" y="918467"/>
                </a:cubicBezTo>
                <a:cubicBezTo>
                  <a:pt x="6002543" y="918467"/>
                  <a:pt x="5993252" y="909248"/>
                  <a:pt x="5993252" y="897877"/>
                </a:cubicBezTo>
                <a:cubicBezTo>
                  <a:pt x="5993252" y="886505"/>
                  <a:pt x="6002543" y="877286"/>
                  <a:pt x="6014013" y="877286"/>
                </a:cubicBezTo>
                <a:close/>
                <a:moveTo>
                  <a:pt x="5951139" y="877286"/>
                </a:moveTo>
                <a:cubicBezTo>
                  <a:pt x="5962600" y="877286"/>
                  <a:pt x="5971891" y="886505"/>
                  <a:pt x="5971891" y="897877"/>
                </a:cubicBezTo>
                <a:cubicBezTo>
                  <a:pt x="5971891" y="909248"/>
                  <a:pt x="5962600" y="918467"/>
                  <a:pt x="5951139" y="918467"/>
                </a:cubicBezTo>
                <a:cubicBezTo>
                  <a:pt x="5939669" y="918467"/>
                  <a:pt x="5930378" y="909248"/>
                  <a:pt x="5930378" y="897877"/>
                </a:cubicBezTo>
                <a:cubicBezTo>
                  <a:pt x="5930378" y="886505"/>
                  <a:pt x="5939669" y="877286"/>
                  <a:pt x="5951139" y="877286"/>
                </a:cubicBezTo>
                <a:close/>
                <a:moveTo>
                  <a:pt x="5888022" y="877286"/>
                </a:moveTo>
                <a:cubicBezTo>
                  <a:pt x="5899483" y="877286"/>
                  <a:pt x="5908774" y="886505"/>
                  <a:pt x="5908774" y="897877"/>
                </a:cubicBezTo>
                <a:cubicBezTo>
                  <a:pt x="5908774" y="909248"/>
                  <a:pt x="5899483" y="918467"/>
                  <a:pt x="5888022" y="918467"/>
                </a:cubicBezTo>
                <a:cubicBezTo>
                  <a:pt x="5876552" y="918467"/>
                  <a:pt x="5867261" y="909248"/>
                  <a:pt x="5867261" y="897877"/>
                </a:cubicBezTo>
                <a:cubicBezTo>
                  <a:pt x="5867261" y="886505"/>
                  <a:pt x="5876552" y="877286"/>
                  <a:pt x="5888022" y="877286"/>
                </a:cubicBezTo>
                <a:close/>
                <a:moveTo>
                  <a:pt x="5825237" y="877286"/>
                </a:moveTo>
                <a:cubicBezTo>
                  <a:pt x="5836698" y="877286"/>
                  <a:pt x="5845989" y="886505"/>
                  <a:pt x="5845989" y="897877"/>
                </a:cubicBezTo>
                <a:cubicBezTo>
                  <a:pt x="5845989" y="909248"/>
                  <a:pt x="5836698" y="918467"/>
                  <a:pt x="5825237" y="918467"/>
                </a:cubicBezTo>
                <a:cubicBezTo>
                  <a:pt x="5813767" y="918467"/>
                  <a:pt x="5804476" y="909248"/>
                  <a:pt x="5804476" y="897877"/>
                </a:cubicBezTo>
                <a:cubicBezTo>
                  <a:pt x="5804476" y="886505"/>
                  <a:pt x="5813767" y="877286"/>
                  <a:pt x="5825237" y="877286"/>
                </a:cubicBezTo>
                <a:close/>
                <a:moveTo>
                  <a:pt x="5761510" y="877286"/>
                </a:moveTo>
                <a:cubicBezTo>
                  <a:pt x="5772971" y="877286"/>
                  <a:pt x="5782262" y="886505"/>
                  <a:pt x="5782262" y="897877"/>
                </a:cubicBezTo>
                <a:cubicBezTo>
                  <a:pt x="5782262" y="909248"/>
                  <a:pt x="5772971" y="918467"/>
                  <a:pt x="5761510" y="918467"/>
                </a:cubicBezTo>
                <a:cubicBezTo>
                  <a:pt x="5750040" y="918467"/>
                  <a:pt x="5740749" y="909248"/>
                  <a:pt x="5740749" y="897877"/>
                </a:cubicBezTo>
                <a:cubicBezTo>
                  <a:pt x="5740749" y="886505"/>
                  <a:pt x="5750040" y="877286"/>
                  <a:pt x="5761510" y="877286"/>
                </a:cubicBezTo>
                <a:close/>
                <a:moveTo>
                  <a:pt x="5193127" y="877286"/>
                </a:moveTo>
                <a:cubicBezTo>
                  <a:pt x="5204588" y="877286"/>
                  <a:pt x="5213879" y="886505"/>
                  <a:pt x="5213879" y="897877"/>
                </a:cubicBezTo>
                <a:cubicBezTo>
                  <a:pt x="5213879" y="909248"/>
                  <a:pt x="5204588" y="918467"/>
                  <a:pt x="5193127" y="918467"/>
                </a:cubicBezTo>
                <a:cubicBezTo>
                  <a:pt x="5181657" y="918467"/>
                  <a:pt x="5172366" y="909248"/>
                  <a:pt x="5172366" y="897877"/>
                </a:cubicBezTo>
                <a:cubicBezTo>
                  <a:pt x="5172366" y="886505"/>
                  <a:pt x="5181657" y="877286"/>
                  <a:pt x="5193127" y="877286"/>
                </a:cubicBezTo>
                <a:close/>
                <a:moveTo>
                  <a:pt x="5130001" y="877286"/>
                </a:moveTo>
                <a:cubicBezTo>
                  <a:pt x="5141462" y="877286"/>
                  <a:pt x="5150753" y="886505"/>
                  <a:pt x="5150753" y="897877"/>
                </a:cubicBezTo>
                <a:cubicBezTo>
                  <a:pt x="5150753" y="909248"/>
                  <a:pt x="5141462" y="918467"/>
                  <a:pt x="5130001" y="918467"/>
                </a:cubicBezTo>
                <a:cubicBezTo>
                  <a:pt x="5118531" y="918467"/>
                  <a:pt x="5109240" y="909248"/>
                  <a:pt x="5109240" y="897877"/>
                </a:cubicBezTo>
                <a:cubicBezTo>
                  <a:pt x="5109240" y="886505"/>
                  <a:pt x="5118531" y="877286"/>
                  <a:pt x="5130001" y="877286"/>
                </a:cubicBezTo>
                <a:close/>
                <a:moveTo>
                  <a:pt x="4056522" y="877286"/>
                </a:moveTo>
                <a:cubicBezTo>
                  <a:pt x="4067983" y="877286"/>
                  <a:pt x="4077274" y="886505"/>
                  <a:pt x="4077274" y="897877"/>
                </a:cubicBezTo>
                <a:cubicBezTo>
                  <a:pt x="4077274" y="909248"/>
                  <a:pt x="4067983" y="918467"/>
                  <a:pt x="4056522" y="918467"/>
                </a:cubicBezTo>
                <a:cubicBezTo>
                  <a:pt x="4045052" y="918467"/>
                  <a:pt x="4035761" y="909248"/>
                  <a:pt x="4035761" y="897877"/>
                </a:cubicBezTo>
                <a:cubicBezTo>
                  <a:pt x="4035761" y="886505"/>
                  <a:pt x="4045052" y="877286"/>
                  <a:pt x="4056522" y="877286"/>
                </a:cubicBezTo>
                <a:close/>
                <a:moveTo>
                  <a:pt x="3178663" y="876950"/>
                </a:moveTo>
                <a:cubicBezTo>
                  <a:pt x="3190124" y="876950"/>
                  <a:pt x="3199415" y="886170"/>
                  <a:pt x="3199415" y="897540"/>
                </a:cubicBezTo>
                <a:cubicBezTo>
                  <a:pt x="3199415" y="908913"/>
                  <a:pt x="3190124" y="918132"/>
                  <a:pt x="3178663" y="918132"/>
                </a:cubicBezTo>
                <a:cubicBezTo>
                  <a:pt x="3167193" y="918132"/>
                  <a:pt x="3157902" y="908913"/>
                  <a:pt x="3157902" y="897540"/>
                </a:cubicBezTo>
                <a:cubicBezTo>
                  <a:pt x="3157902" y="886170"/>
                  <a:pt x="3167193" y="876950"/>
                  <a:pt x="3178663" y="876950"/>
                </a:cubicBezTo>
                <a:close/>
                <a:moveTo>
                  <a:pt x="3115447" y="876950"/>
                </a:moveTo>
                <a:cubicBezTo>
                  <a:pt x="3126908" y="876950"/>
                  <a:pt x="3136199" y="886170"/>
                  <a:pt x="3136199" y="897540"/>
                </a:cubicBezTo>
                <a:cubicBezTo>
                  <a:pt x="3136199" y="908913"/>
                  <a:pt x="3126908" y="918132"/>
                  <a:pt x="3115447" y="918132"/>
                </a:cubicBezTo>
                <a:cubicBezTo>
                  <a:pt x="3103977" y="918132"/>
                  <a:pt x="3094686" y="908913"/>
                  <a:pt x="3094686" y="897540"/>
                </a:cubicBezTo>
                <a:cubicBezTo>
                  <a:pt x="3094686" y="886170"/>
                  <a:pt x="3103977" y="876950"/>
                  <a:pt x="3115447" y="876950"/>
                </a:cubicBezTo>
                <a:close/>
                <a:moveTo>
                  <a:pt x="3052662" y="876950"/>
                </a:moveTo>
                <a:cubicBezTo>
                  <a:pt x="3064123" y="876950"/>
                  <a:pt x="3073414" y="886170"/>
                  <a:pt x="3073414" y="897540"/>
                </a:cubicBezTo>
                <a:cubicBezTo>
                  <a:pt x="3073414" y="908913"/>
                  <a:pt x="3064123" y="918132"/>
                  <a:pt x="3052662" y="918132"/>
                </a:cubicBezTo>
                <a:cubicBezTo>
                  <a:pt x="3041192" y="918132"/>
                  <a:pt x="3031901" y="908913"/>
                  <a:pt x="3031901" y="897540"/>
                </a:cubicBezTo>
                <a:cubicBezTo>
                  <a:pt x="3031901" y="886170"/>
                  <a:pt x="3041192" y="876950"/>
                  <a:pt x="3052662" y="876950"/>
                </a:cubicBezTo>
                <a:close/>
                <a:moveTo>
                  <a:pt x="2988945" y="876950"/>
                </a:moveTo>
                <a:cubicBezTo>
                  <a:pt x="3000406" y="876950"/>
                  <a:pt x="3009697" y="886170"/>
                  <a:pt x="3009697" y="897540"/>
                </a:cubicBezTo>
                <a:cubicBezTo>
                  <a:pt x="3009697" y="908913"/>
                  <a:pt x="3000406" y="918132"/>
                  <a:pt x="2988945" y="918132"/>
                </a:cubicBezTo>
                <a:cubicBezTo>
                  <a:pt x="2977475" y="918132"/>
                  <a:pt x="2968184" y="908913"/>
                  <a:pt x="2968184" y="897540"/>
                </a:cubicBezTo>
                <a:cubicBezTo>
                  <a:pt x="2968184" y="886170"/>
                  <a:pt x="2977475" y="876950"/>
                  <a:pt x="2988945" y="876950"/>
                </a:cubicBezTo>
                <a:close/>
                <a:moveTo>
                  <a:pt x="2926070" y="876950"/>
                </a:moveTo>
                <a:cubicBezTo>
                  <a:pt x="2937531" y="876950"/>
                  <a:pt x="2946822" y="886170"/>
                  <a:pt x="2946822" y="897540"/>
                </a:cubicBezTo>
                <a:cubicBezTo>
                  <a:pt x="2946822" y="908913"/>
                  <a:pt x="2937531" y="918132"/>
                  <a:pt x="2926070" y="918132"/>
                </a:cubicBezTo>
                <a:cubicBezTo>
                  <a:pt x="2914600" y="918132"/>
                  <a:pt x="2905309" y="908913"/>
                  <a:pt x="2905309" y="897540"/>
                </a:cubicBezTo>
                <a:cubicBezTo>
                  <a:pt x="2905309" y="886170"/>
                  <a:pt x="2914600" y="876950"/>
                  <a:pt x="2926070" y="876950"/>
                </a:cubicBezTo>
                <a:close/>
                <a:moveTo>
                  <a:pt x="2862944" y="876950"/>
                </a:moveTo>
                <a:cubicBezTo>
                  <a:pt x="2874405" y="876950"/>
                  <a:pt x="2883696" y="886170"/>
                  <a:pt x="2883696" y="897540"/>
                </a:cubicBezTo>
                <a:cubicBezTo>
                  <a:pt x="2883696" y="908913"/>
                  <a:pt x="2874405" y="918132"/>
                  <a:pt x="2862944" y="918132"/>
                </a:cubicBezTo>
                <a:cubicBezTo>
                  <a:pt x="2851474" y="918132"/>
                  <a:pt x="2842183" y="908913"/>
                  <a:pt x="2842183" y="897540"/>
                </a:cubicBezTo>
                <a:cubicBezTo>
                  <a:pt x="2842183" y="886170"/>
                  <a:pt x="2851474" y="876950"/>
                  <a:pt x="2862944" y="876950"/>
                </a:cubicBezTo>
                <a:close/>
                <a:moveTo>
                  <a:pt x="2800159" y="876950"/>
                </a:moveTo>
                <a:cubicBezTo>
                  <a:pt x="2811620" y="876950"/>
                  <a:pt x="2820911" y="886170"/>
                  <a:pt x="2820911" y="897540"/>
                </a:cubicBezTo>
                <a:cubicBezTo>
                  <a:pt x="2820911" y="908913"/>
                  <a:pt x="2811620" y="918132"/>
                  <a:pt x="2800159" y="918132"/>
                </a:cubicBezTo>
                <a:cubicBezTo>
                  <a:pt x="2788689" y="918132"/>
                  <a:pt x="2779398" y="908913"/>
                  <a:pt x="2779398" y="897540"/>
                </a:cubicBezTo>
                <a:cubicBezTo>
                  <a:pt x="2779398" y="886170"/>
                  <a:pt x="2788689" y="876950"/>
                  <a:pt x="2800159" y="876950"/>
                </a:cubicBezTo>
                <a:close/>
                <a:moveTo>
                  <a:pt x="2736352" y="876950"/>
                </a:moveTo>
                <a:cubicBezTo>
                  <a:pt x="2747813" y="876950"/>
                  <a:pt x="2757104" y="886170"/>
                  <a:pt x="2757104" y="897540"/>
                </a:cubicBezTo>
                <a:cubicBezTo>
                  <a:pt x="2757104" y="908913"/>
                  <a:pt x="2747813" y="918132"/>
                  <a:pt x="2736352" y="918132"/>
                </a:cubicBezTo>
                <a:cubicBezTo>
                  <a:pt x="2724882" y="918132"/>
                  <a:pt x="2715591" y="908913"/>
                  <a:pt x="2715591" y="897540"/>
                </a:cubicBezTo>
                <a:cubicBezTo>
                  <a:pt x="2715591" y="886170"/>
                  <a:pt x="2724882" y="876950"/>
                  <a:pt x="2736352" y="876950"/>
                </a:cubicBezTo>
                <a:close/>
                <a:moveTo>
                  <a:pt x="2673486" y="876950"/>
                </a:moveTo>
                <a:cubicBezTo>
                  <a:pt x="2684947" y="876950"/>
                  <a:pt x="2694238" y="886170"/>
                  <a:pt x="2694238" y="897540"/>
                </a:cubicBezTo>
                <a:cubicBezTo>
                  <a:pt x="2694238" y="908913"/>
                  <a:pt x="2684947" y="918132"/>
                  <a:pt x="2673486" y="918132"/>
                </a:cubicBezTo>
                <a:cubicBezTo>
                  <a:pt x="2662016" y="918132"/>
                  <a:pt x="2652725" y="908913"/>
                  <a:pt x="2652725" y="897540"/>
                </a:cubicBezTo>
                <a:cubicBezTo>
                  <a:pt x="2652725" y="886170"/>
                  <a:pt x="2662016" y="876950"/>
                  <a:pt x="2673486" y="876950"/>
                </a:cubicBezTo>
                <a:close/>
                <a:moveTo>
                  <a:pt x="2610360" y="876950"/>
                </a:moveTo>
                <a:cubicBezTo>
                  <a:pt x="2621821" y="876950"/>
                  <a:pt x="2631112" y="886170"/>
                  <a:pt x="2631112" y="897540"/>
                </a:cubicBezTo>
                <a:cubicBezTo>
                  <a:pt x="2631112" y="908913"/>
                  <a:pt x="2621821" y="918132"/>
                  <a:pt x="2610360" y="918132"/>
                </a:cubicBezTo>
                <a:cubicBezTo>
                  <a:pt x="2598890" y="918132"/>
                  <a:pt x="2589599" y="908913"/>
                  <a:pt x="2589599" y="897540"/>
                </a:cubicBezTo>
                <a:cubicBezTo>
                  <a:pt x="2589599" y="886170"/>
                  <a:pt x="2598890" y="876950"/>
                  <a:pt x="2610360" y="876950"/>
                </a:cubicBezTo>
                <a:close/>
                <a:moveTo>
                  <a:pt x="2547486" y="876950"/>
                </a:moveTo>
                <a:cubicBezTo>
                  <a:pt x="2558947" y="876950"/>
                  <a:pt x="2568238" y="886170"/>
                  <a:pt x="2568238" y="897540"/>
                </a:cubicBezTo>
                <a:cubicBezTo>
                  <a:pt x="2568238" y="908913"/>
                  <a:pt x="2558947" y="918132"/>
                  <a:pt x="2547486" y="918132"/>
                </a:cubicBezTo>
                <a:cubicBezTo>
                  <a:pt x="2536016" y="918132"/>
                  <a:pt x="2526725" y="908913"/>
                  <a:pt x="2526725" y="897540"/>
                </a:cubicBezTo>
                <a:cubicBezTo>
                  <a:pt x="2526725" y="886170"/>
                  <a:pt x="2536016" y="876950"/>
                  <a:pt x="2547486" y="876950"/>
                </a:cubicBezTo>
                <a:close/>
                <a:moveTo>
                  <a:pt x="2483768" y="876950"/>
                </a:moveTo>
                <a:cubicBezTo>
                  <a:pt x="2495229" y="876950"/>
                  <a:pt x="2504520" y="886170"/>
                  <a:pt x="2504520" y="897540"/>
                </a:cubicBezTo>
                <a:cubicBezTo>
                  <a:pt x="2504520" y="908913"/>
                  <a:pt x="2495229" y="918132"/>
                  <a:pt x="2483768" y="918132"/>
                </a:cubicBezTo>
                <a:cubicBezTo>
                  <a:pt x="2472298" y="918132"/>
                  <a:pt x="2463007" y="908913"/>
                  <a:pt x="2463007" y="897540"/>
                </a:cubicBezTo>
                <a:cubicBezTo>
                  <a:pt x="2463007" y="886170"/>
                  <a:pt x="2472298" y="876950"/>
                  <a:pt x="2483768" y="876950"/>
                </a:cubicBezTo>
                <a:close/>
                <a:moveTo>
                  <a:pt x="2420893" y="876950"/>
                </a:moveTo>
                <a:cubicBezTo>
                  <a:pt x="2432354" y="876950"/>
                  <a:pt x="2441645" y="886170"/>
                  <a:pt x="2441645" y="897540"/>
                </a:cubicBezTo>
                <a:cubicBezTo>
                  <a:pt x="2441645" y="908913"/>
                  <a:pt x="2432354" y="918132"/>
                  <a:pt x="2420893" y="918132"/>
                </a:cubicBezTo>
                <a:cubicBezTo>
                  <a:pt x="2409423" y="918132"/>
                  <a:pt x="2400132" y="908913"/>
                  <a:pt x="2400132" y="897540"/>
                </a:cubicBezTo>
                <a:cubicBezTo>
                  <a:pt x="2400132" y="886170"/>
                  <a:pt x="2409423" y="876950"/>
                  <a:pt x="2420893" y="876950"/>
                </a:cubicBezTo>
                <a:close/>
                <a:moveTo>
                  <a:pt x="2357517" y="876950"/>
                </a:moveTo>
                <a:cubicBezTo>
                  <a:pt x="2368978" y="876950"/>
                  <a:pt x="2378269" y="886170"/>
                  <a:pt x="2378269" y="897540"/>
                </a:cubicBezTo>
                <a:cubicBezTo>
                  <a:pt x="2378269" y="908913"/>
                  <a:pt x="2368978" y="918132"/>
                  <a:pt x="2357517" y="918132"/>
                </a:cubicBezTo>
                <a:cubicBezTo>
                  <a:pt x="2346047" y="918132"/>
                  <a:pt x="2336756" y="908913"/>
                  <a:pt x="2336756" y="897540"/>
                </a:cubicBezTo>
                <a:cubicBezTo>
                  <a:pt x="2336756" y="886170"/>
                  <a:pt x="2346047" y="876950"/>
                  <a:pt x="2357517" y="876950"/>
                </a:cubicBezTo>
                <a:close/>
                <a:moveTo>
                  <a:pt x="2294642" y="876950"/>
                </a:moveTo>
                <a:cubicBezTo>
                  <a:pt x="2306103" y="876950"/>
                  <a:pt x="2315394" y="886170"/>
                  <a:pt x="2315394" y="897540"/>
                </a:cubicBezTo>
                <a:cubicBezTo>
                  <a:pt x="2315394" y="908913"/>
                  <a:pt x="2306103" y="918132"/>
                  <a:pt x="2294642" y="918132"/>
                </a:cubicBezTo>
                <a:cubicBezTo>
                  <a:pt x="2283172" y="918132"/>
                  <a:pt x="2273881" y="908913"/>
                  <a:pt x="2273881" y="897540"/>
                </a:cubicBezTo>
                <a:cubicBezTo>
                  <a:pt x="2273881" y="886170"/>
                  <a:pt x="2283172" y="876950"/>
                  <a:pt x="2294642" y="876950"/>
                </a:cubicBezTo>
                <a:close/>
                <a:moveTo>
                  <a:pt x="2230924" y="876950"/>
                </a:moveTo>
                <a:cubicBezTo>
                  <a:pt x="2242385" y="876950"/>
                  <a:pt x="2251676" y="886170"/>
                  <a:pt x="2251676" y="897540"/>
                </a:cubicBezTo>
                <a:cubicBezTo>
                  <a:pt x="2251676" y="908913"/>
                  <a:pt x="2242385" y="918132"/>
                  <a:pt x="2230924" y="918132"/>
                </a:cubicBezTo>
                <a:cubicBezTo>
                  <a:pt x="2219454" y="918132"/>
                  <a:pt x="2210163" y="908913"/>
                  <a:pt x="2210163" y="897540"/>
                </a:cubicBezTo>
                <a:cubicBezTo>
                  <a:pt x="2210163" y="886170"/>
                  <a:pt x="2219454" y="876950"/>
                  <a:pt x="2230924" y="876950"/>
                </a:cubicBezTo>
                <a:close/>
                <a:moveTo>
                  <a:pt x="2168050" y="876950"/>
                </a:moveTo>
                <a:cubicBezTo>
                  <a:pt x="2179511" y="876950"/>
                  <a:pt x="2188802" y="886170"/>
                  <a:pt x="2188802" y="897540"/>
                </a:cubicBezTo>
                <a:cubicBezTo>
                  <a:pt x="2188802" y="908913"/>
                  <a:pt x="2179511" y="918132"/>
                  <a:pt x="2168050" y="918132"/>
                </a:cubicBezTo>
                <a:cubicBezTo>
                  <a:pt x="2156580" y="918132"/>
                  <a:pt x="2147289" y="908913"/>
                  <a:pt x="2147289" y="897540"/>
                </a:cubicBezTo>
                <a:cubicBezTo>
                  <a:pt x="2147289" y="886170"/>
                  <a:pt x="2156580" y="876950"/>
                  <a:pt x="2168050" y="876950"/>
                </a:cubicBezTo>
                <a:close/>
                <a:moveTo>
                  <a:pt x="1978331" y="876950"/>
                </a:moveTo>
                <a:cubicBezTo>
                  <a:pt x="1989792" y="876950"/>
                  <a:pt x="1999083" y="886170"/>
                  <a:pt x="1999083" y="897540"/>
                </a:cubicBezTo>
                <a:cubicBezTo>
                  <a:pt x="1999083" y="908913"/>
                  <a:pt x="1989792" y="918132"/>
                  <a:pt x="1978331" y="918132"/>
                </a:cubicBezTo>
                <a:cubicBezTo>
                  <a:pt x="1966861" y="918132"/>
                  <a:pt x="1957570" y="908913"/>
                  <a:pt x="1957570" y="897540"/>
                </a:cubicBezTo>
                <a:cubicBezTo>
                  <a:pt x="1957570" y="886170"/>
                  <a:pt x="1966861" y="876950"/>
                  <a:pt x="1978331" y="876950"/>
                </a:cubicBezTo>
                <a:close/>
                <a:moveTo>
                  <a:pt x="1915466" y="876950"/>
                </a:moveTo>
                <a:cubicBezTo>
                  <a:pt x="1926927" y="876950"/>
                  <a:pt x="1936218" y="886170"/>
                  <a:pt x="1936218" y="897540"/>
                </a:cubicBezTo>
                <a:cubicBezTo>
                  <a:pt x="1936218" y="908913"/>
                  <a:pt x="1926927" y="918132"/>
                  <a:pt x="1915466" y="918132"/>
                </a:cubicBezTo>
                <a:cubicBezTo>
                  <a:pt x="1903996" y="918132"/>
                  <a:pt x="1894705" y="908913"/>
                  <a:pt x="1894705" y="897540"/>
                </a:cubicBezTo>
                <a:cubicBezTo>
                  <a:pt x="1894705" y="886170"/>
                  <a:pt x="1903996" y="876950"/>
                  <a:pt x="1915466" y="876950"/>
                </a:cubicBezTo>
                <a:close/>
                <a:moveTo>
                  <a:pt x="1852340" y="876950"/>
                </a:moveTo>
                <a:cubicBezTo>
                  <a:pt x="1863801" y="876950"/>
                  <a:pt x="1873092" y="886170"/>
                  <a:pt x="1873092" y="897540"/>
                </a:cubicBezTo>
                <a:cubicBezTo>
                  <a:pt x="1873092" y="908913"/>
                  <a:pt x="1863801" y="918132"/>
                  <a:pt x="1852340" y="918132"/>
                </a:cubicBezTo>
                <a:cubicBezTo>
                  <a:pt x="1840870" y="918132"/>
                  <a:pt x="1831579" y="908913"/>
                  <a:pt x="1831579" y="897540"/>
                </a:cubicBezTo>
                <a:cubicBezTo>
                  <a:pt x="1831579" y="886170"/>
                  <a:pt x="1840870" y="876950"/>
                  <a:pt x="1852340" y="876950"/>
                </a:cubicBezTo>
                <a:close/>
                <a:moveTo>
                  <a:pt x="1789465" y="876950"/>
                </a:moveTo>
                <a:cubicBezTo>
                  <a:pt x="1800926" y="876950"/>
                  <a:pt x="1810217" y="886170"/>
                  <a:pt x="1810217" y="897540"/>
                </a:cubicBezTo>
                <a:cubicBezTo>
                  <a:pt x="1810217" y="908913"/>
                  <a:pt x="1800926" y="918132"/>
                  <a:pt x="1789465" y="918132"/>
                </a:cubicBezTo>
                <a:cubicBezTo>
                  <a:pt x="1777995" y="918132"/>
                  <a:pt x="1768704" y="908913"/>
                  <a:pt x="1768704" y="897540"/>
                </a:cubicBezTo>
                <a:cubicBezTo>
                  <a:pt x="1768704" y="886170"/>
                  <a:pt x="1777995" y="876950"/>
                  <a:pt x="1789465" y="876950"/>
                </a:cubicBezTo>
                <a:close/>
                <a:moveTo>
                  <a:pt x="1662873" y="876950"/>
                </a:moveTo>
                <a:cubicBezTo>
                  <a:pt x="1674334" y="876950"/>
                  <a:pt x="1683625" y="886170"/>
                  <a:pt x="1683625" y="897540"/>
                </a:cubicBezTo>
                <a:cubicBezTo>
                  <a:pt x="1683625" y="908913"/>
                  <a:pt x="1674334" y="918132"/>
                  <a:pt x="1662873" y="918132"/>
                </a:cubicBezTo>
                <a:cubicBezTo>
                  <a:pt x="1651403" y="918132"/>
                  <a:pt x="1642112" y="908913"/>
                  <a:pt x="1642112" y="897540"/>
                </a:cubicBezTo>
                <a:cubicBezTo>
                  <a:pt x="1642112" y="886170"/>
                  <a:pt x="1651403" y="876950"/>
                  <a:pt x="1662873" y="876950"/>
                </a:cubicBezTo>
                <a:close/>
                <a:moveTo>
                  <a:pt x="1599747" y="876950"/>
                </a:moveTo>
                <a:cubicBezTo>
                  <a:pt x="1611208" y="876950"/>
                  <a:pt x="1620499" y="886170"/>
                  <a:pt x="1620499" y="897540"/>
                </a:cubicBezTo>
                <a:cubicBezTo>
                  <a:pt x="1620499" y="908913"/>
                  <a:pt x="1611208" y="918132"/>
                  <a:pt x="1599747" y="918132"/>
                </a:cubicBezTo>
                <a:cubicBezTo>
                  <a:pt x="1588277" y="918132"/>
                  <a:pt x="1578986" y="908913"/>
                  <a:pt x="1578986" y="897540"/>
                </a:cubicBezTo>
                <a:cubicBezTo>
                  <a:pt x="1578986" y="886170"/>
                  <a:pt x="1588277" y="876950"/>
                  <a:pt x="1599747" y="876950"/>
                </a:cubicBezTo>
                <a:close/>
                <a:moveTo>
                  <a:pt x="1284038" y="876950"/>
                </a:moveTo>
                <a:cubicBezTo>
                  <a:pt x="1295499" y="876950"/>
                  <a:pt x="1304790" y="886170"/>
                  <a:pt x="1304790" y="897540"/>
                </a:cubicBezTo>
                <a:cubicBezTo>
                  <a:pt x="1304790" y="908913"/>
                  <a:pt x="1295499" y="918132"/>
                  <a:pt x="1284038" y="918132"/>
                </a:cubicBezTo>
                <a:cubicBezTo>
                  <a:pt x="1272568" y="918132"/>
                  <a:pt x="1263277" y="908913"/>
                  <a:pt x="1263277" y="897540"/>
                </a:cubicBezTo>
                <a:cubicBezTo>
                  <a:pt x="1263277" y="886170"/>
                  <a:pt x="1272568" y="876950"/>
                  <a:pt x="1284038" y="876950"/>
                </a:cubicBezTo>
                <a:close/>
                <a:moveTo>
                  <a:pt x="1094320" y="876950"/>
                </a:moveTo>
                <a:cubicBezTo>
                  <a:pt x="1105781" y="876950"/>
                  <a:pt x="1115072" y="886170"/>
                  <a:pt x="1115072" y="897540"/>
                </a:cubicBezTo>
                <a:cubicBezTo>
                  <a:pt x="1115072" y="908913"/>
                  <a:pt x="1105781" y="918132"/>
                  <a:pt x="1094320" y="918132"/>
                </a:cubicBezTo>
                <a:cubicBezTo>
                  <a:pt x="1082850" y="918132"/>
                  <a:pt x="1073559" y="908913"/>
                  <a:pt x="1073559" y="897540"/>
                </a:cubicBezTo>
                <a:cubicBezTo>
                  <a:pt x="1073559" y="886170"/>
                  <a:pt x="1082850" y="876950"/>
                  <a:pt x="1094320" y="876950"/>
                </a:cubicBezTo>
                <a:close/>
                <a:moveTo>
                  <a:pt x="1031454" y="876950"/>
                </a:moveTo>
                <a:cubicBezTo>
                  <a:pt x="1042915" y="876950"/>
                  <a:pt x="1052206" y="886170"/>
                  <a:pt x="1052206" y="897540"/>
                </a:cubicBezTo>
                <a:cubicBezTo>
                  <a:pt x="1052206" y="908913"/>
                  <a:pt x="1042915" y="918132"/>
                  <a:pt x="1031454" y="918132"/>
                </a:cubicBezTo>
                <a:cubicBezTo>
                  <a:pt x="1019984" y="918132"/>
                  <a:pt x="1010693" y="908913"/>
                  <a:pt x="1010693" y="897540"/>
                </a:cubicBezTo>
                <a:cubicBezTo>
                  <a:pt x="1010693" y="886170"/>
                  <a:pt x="1019984" y="876950"/>
                  <a:pt x="1031454" y="876950"/>
                </a:cubicBezTo>
                <a:close/>
                <a:moveTo>
                  <a:pt x="5951139" y="814411"/>
                </a:moveTo>
                <a:cubicBezTo>
                  <a:pt x="5962600" y="814411"/>
                  <a:pt x="5971891" y="823630"/>
                  <a:pt x="5971891" y="835001"/>
                </a:cubicBezTo>
                <a:cubicBezTo>
                  <a:pt x="5971891" y="846373"/>
                  <a:pt x="5962600" y="855592"/>
                  <a:pt x="5951139" y="855592"/>
                </a:cubicBezTo>
                <a:cubicBezTo>
                  <a:pt x="5939669" y="855592"/>
                  <a:pt x="5930378" y="846373"/>
                  <a:pt x="5930378" y="835001"/>
                </a:cubicBezTo>
                <a:cubicBezTo>
                  <a:pt x="5930378" y="823630"/>
                  <a:pt x="5939669" y="814411"/>
                  <a:pt x="5951139" y="814411"/>
                </a:cubicBezTo>
                <a:close/>
                <a:moveTo>
                  <a:pt x="4056522" y="814411"/>
                </a:moveTo>
                <a:cubicBezTo>
                  <a:pt x="4067983" y="814411"/>
                  <a:pt x="4077274" y="823630"/>
                  <a:pt x="4077274" y="835001"/>
                </a:cubicBezTo>
                <a:cubicBezTo>
                  <a:pt x="4077274" y="846373"/>
                  <a:pt x="4067983" y="855592"/>
                  <a:pt x="4056522" y="855592"/>
                </a:cubicBezTo>
                <a:cubicBezTo>
                  <a:pt x="4045052" y="855592"/>
                  <a:pt x="4035761" y="846373"/>
                  <a:pt x="4035761" y="835001"/>
                </a:cubicBezTo>
                <a:cubicBezTo>
                  <a:pt x="4035761" y="823630"/>
                  <a:pt x="4045052" y="814411"/>
                  <a:pt x="4056522" y="814411"/>
                </a:cubicBezTo>
                <a:close/>
                <a:moveTo>
                  <a:pt x="3115447" y="813988"/>
                </a:moveTo>
                <a:cubicBezTo>
                  <a:pt x="3126908" y="813988"/>
                  <a:pt x="3136199" y="823202"/>
                  <a:pt x="3136199" y="834573"/>
                </a:cubicBezTo>
                <a:cubicBezTo>
                  <a:pt x="3136199" y="845948"/>
                  <a:pt x="3126908" y="855164"/>
                  <a:pt x="3115447" y="855164"/>
                </a:cubicBezTo>
                <a:cubicBezTo>
                  <a:pt x="3103977" y="855164"/>
                  <a:pt x="3094686" y="845948"/>
                  <a:pt x="3094686" y="834573"/>
                </a:cubicBezTo>
                <a:cubicBezTo>
                  <a:pt x="3094686" y="823202"/>
                  <a:pt x="3103977" y="813988"/>
                  <a:pt x="3115447" y="813988"/>
                </a:cubicBezTo>
                <a:close/>
                <a:moveTo>
                  <a:pt x="3052662" y="813988"/>
                </a:moveTo>
                <a:cubicBezTo>
                  <a:pt x="3064123" y="813988"/>
                  <a:pt x="3073414" y="823202"/>
                  <a:pt x="3073414" y="834573"/>
                </a:cubicBezTo>
                <a:cubicBezTo>
                  <a:pt x="3073414" y="845948"/>
                  <a:pt x="3064123" y="855164"/>
                  <a:pt x="3052662" y="855164"/>
                </a:cubicBezTo>
                <a:cubicBezTo>
                  <a:pt x="3041192" y="855164"/>
                  <a:pt x="3031901" y="845948"/>
                  <a:pt x="3031901" y="834573"/>
                </a:cubicBezTo>
                <a:cubicBezTo>
                  <a:pt x="3031901" y="823202"/>
                  <a:pt x="3041192" y="813988"/>
                  <a:pt x="3052662" y="813988"/>
                </a:cubicBezTo>
                <a:close/>
                <a:moveTo>
                  <a:pt x="2988945" y="813988"/>
                </a:moveTo>
                <a:cubicBezTo>
                  <a:pt x="3000406" y="813988"/>
                  <a:pt x="3009697" y="823202"/>
                  <a:pt x="3009697" y="834575"/>
                </a:cubicBezTo>
                <a:cubicBezTo>
                  <a:pt x="3009697" y="845948"/>
                  <a:pt x="3000406" y="855164"/>
                  <a:pt x="2988945" y="855164"/>
                </a:cubicBezTo>
                <a:cubicBezTo>
                  <a:pt x="2977475" y="855164"/>
                  <a:pt x="2968184" y="845948"/>
                  <a:pt x="2968184" y="834575"/>
                </a:cubicBezTo>
                <a:cubicBezTo>
                  <a:pt x="2968184" y="823202"/>
                  <a:pt x="2977475" y="813988"/>
                  <a:pt x="2988945" y="813988"/>
                </a:cubicBezTo>
                <a:close/>
                <a:moveTo>
                  <a:pt x="2926070" y="813988"/>
                </a:moveTo>
                <a:cubicBezTo>
                  <a:pt x="2937531" y="813988"/>
                  <a:pt x="2946822" y="823202"/>
                  <a:pt x="2946822" y="834575"/>
                </a:cubicBezTo>
                <a:cubicBezTo>
                  <a:pt x="2946822" y="845948"/>
                  <a:pt x="2937531" y="855164"/>
                  <a:pt x="2926070" y="855164"/>
                </a:cubicBezTo>
                <a:cubicBezTo>
                  <a:pt x="2914600" y="855164"/>
                  <a:pt x="2905309" y="845948"/>
                  <a:pt x="2905309" y="834575"/>
                </a:cubicBezTo>
                <a:cubicBezTo>
                  <a:pt x="2905309" y="823202"/>
                  <a:pt x="2914600" y="813988"/>
                  <a:pt x="2926070" y="813988"/>
                </a:cubicBezTo>
                <a:close/>
                <a:moveTo>
                  <a:pt x="2862944" y="813988"/>
                </a:moveTo>
                <a:cubicBezTo>
                  <a:pt x="2874405" y="813988"/>
                  <a:pt x="2883696" y="823202"/>
                  <a:pt x="2883696" y="834575"/>
                </a:cubicBezTo>
                <a:cubicBezTo>
                  <a:pt x="2883696" y="845948"/>
                  <a:pt x="2874405" y="855164"/>
                  <a:pt x="2862944" y="855164"/>
                </a:cubicBezTo>
                <a:cubicBezTo>
                  <a:pt x="2851474" y="855164"/>
                  <a:pt x="2842183" y="845948"/>
                  <a:pt x="2842183" y="834575"/>
                </a:cubicBezTo>
                <a:cubicBezTo>
                  <a:pt x="2842183" y="823202"/>
                  <a:pt x="2851474" y="813988"/>
                  <a:pt x="2862944" y="813988"/>
                </a:cubicBezTo>
                <a:close/>
                <a:moveTo>
                  <a:pt x="2800159" y="813988"/>
                </a:moveTo>
                <a:cubicBezTo>
                  <a:pt x="2811620" y="813988"/>
                  <a:pt x="2820911" y="823202"/>
                  <a:pt x="2820911" y="834575"/>
                </a:cubicBezTo>
                <a:cubicBezTo>
                  <a:pt x="2820911" y="845948"/>
                  <a:pt x="2811620" y="855164"/>
                  <a:pt x="2800159" y="855164"/>
                </a:cubicBezTo>
                <a:cubicBezTo>
                  <a:pt x="2788689" y="855164"/>
                  <a:pt x="2779398" y="845948"/>
                  <a:pt x="2779398" y="834575"/>
                </a:cubicBezTo>
                <a:cubicBezTo>
                  <a:pt x="2779398" y="823202"/>
                  <a:pt x="2788689" y="813988"/>
                  <a:pt x="2800159" y="813988"/>
                </a:cubicBezTo>
                <a:close/>
                <a:moveTo>
                  <a:pt x="2736352" y="813988"/>
                </a:moveTo>
                <a:cubicBezTo>
                  <a:pt x="2747813" y="813988"/>
                  <a:pt x="2757104" y="823203"/>
                  <a:pt x="2757104" y="834575"/>
                </a:cubicBezTo>
                <a:cubicBezTo>
                  <a:pt x="2757104" y="845948"/>
                  <a:pt x="2747813" y="855164"/>
                  <a:pt x="2736352" y="855164"/>
                </a:cubicBezTo>
                <a:cubicBezTo>
                  <a:pt x="2724882" y="855164"/>
                  <a:pt x="2715591" y="845948"/>
                  <a:pt x="2715591" y="834575"/>
                </a:cubicBezTo>
                <a:cubicBezTo>
                  <a:pt x="2715591" y="823203"/>
                  <a:pt x="2724882" y="813988"/>
                  <a:pt x="2736352" y="813988"/>
                </a:cubicBezTo>
                <a:close/>
                <a:moveTo>
                  <a:pt x="2673486" y="813988"/>
                </a:moveTo>
                <a:cubicBezTo>
                  <a:pt x="2684947" y="813988"/>
                  <a:pt x="2694238" y="823203"/>
                  <a:pt x="2694238" y="834579"/>
                </a:cubicBezTo>
                <a:cubicBezTo>
                  <a:pt x="2694238" y="845948"/>
                  <a:pt x="2684947" y="855164"/>
                  <a:pt x="2673486" y="855164"/>
                </a:cubicBezTo>
                <a:cubicBezTo>
                  <a:pt x="2662016" y="855164"/>
                  <a:pt x="2652725" y="845948"/>
                  <a:pt x="2652725" y="834579"/>
                </a:cubicBezTo>
                <a:cubicBezTo>
                  <a:pt x="2652725" y="823203"/>
                  <a:pt x="2662016" y="813988"/>
                  <a:pt x="2673486" y="813988"/>
                </a:cubicBezTo>
                <a:close/>
                <a:moveTo>
                  <a:pt x="2610360" y="813988"/>
                </a:moveTo>
                <a:cubicBezTo>
                  <a:pt x="2621821" y="813988"/>
                  <a:pt x="2631112" y="823203"/>
                  <a:pt x="2631112" y="834579"/>
                </a:cubicBezTo>
                <a:cubicBezTo>
                  <a:pt x="2631112" y="845948"/>
                  <a:pt x="2621821" y="855164"/>
                  <a:pt x="2610360" y="855164"/>
                </a:cubicBezTo>
                <a:cubicBezTo>
                  <a:pt x="2598890" y="855164"/>
                  <a:pt x="2589599" y="845948"/>
                  <a:pt x="2589599" y="834579"/>
                </a:cubicBezTo>
                <a:cubicBezTo>
                  <a:pt x="2589599" y="823203"/>
                  <a:pt x="2598890" y="813988"/>
                  <a:pt x="2610360" y="813988"/>
                </a:cubicBezTo>
                <a:close/>
                <a:moveTo>
                  <a:pt x="2547486" y="813988"/>
                </a:moveTo>
                <a:cubicBezTo>
                  <a:pt x="2558947" y="813988"/>
                  <a:pt x="2568238" y="823203"/>
                  <a:pt x="2568238" y="834579"/>
                </a:cubicBezTo>
                <a:cubicBezTo>
                  <a:pt x="2568238" y="845948"/>
                  <a:pt x="2558947" y="855164"/>
                  <a:pt x="2547486" y="855164"/>
                </a:cubicBezTo>
                <a:cubicBezTo>
                  <a:pt x="2536016" y="855164"/>
                  <a:pt x="2526725" y="845948"/>
                  <a:pt x="2526725" y="834579"/>
                </a:cubicBezTo>
                <a:cubicBezTo>
                  <a:pt x="2526725" y="823203"/>
                  <a:pt x="2536016" y="813988"/>
                  <a:pt x="2547486" y="813988"/>
                </a:cubicBezTo>
                <a:close/>
                <a:moveTo>
                  <a:pt x="2483768" y="813988"/>
                </a:moveTo>
                <a:cubicBezTo>
                  <a:pt x="2495229" y="813988"/>
                  <a:pt x="2504520" y="823203"/>
                  <a:pt x="2504520" y="834579"/>
                </a:cubicBezTo>
                <a:cubicBezTo>
                  <a:pt x="2504520" y="845948"/>
                  <a:pt x="2495229" y="855164"/>
                  <a:pt x="2483768" y="855164"/>
                </a:cubicBezTo>
                <a:cubicBezTo>
                  <a:pt x="2472298" y="855164"/>
                  <a:pt x="2463007" y="845948"/>
                  <a:pt x="2463007" y="834579"/>
                </a:cubicBezTo>
                <a:cubicBezTo>
                  <a:pt x="2463007" y="823203"/>
                  <a:pt x="2472298" y="813988"/>
                  <a:pt x="2483768" y="813988"/>
                </a:cubicBezTo>
                <a:close/>
                <a:moveTo>
                  <a:pt x="2420893" y="813988"/>
                </a:moveTo>
                <a:cubicBezTo>
                  <a:pt x="2432354" y="813988"/>
                  <a:pt x="2441645" y="823204"/>
                  <a:pt x="2441645" y="834579"/>
                </a:cubicBezTo>
                <a:cubicBezTo>
                  <a:pt x="2441645" y="845948"/>
                  <a:pt x="2432354" y="855164"/>
                  <a:pt x="2420893" y="855164"/>
                </a:cubicBezTo>
                <a:cubicBezTo>
                  <a:pt x="2409423" y="855164"/>
                  <a:pt x="2400132" y="845948"/>
                  <a:pt x="2400132" y="834579"/>
                </a:cubicBezTo>
                <a:cubicBezTo>
                  <a:pt x="2400132" y="823204"/>
                  <a:pt x="2409423" y="813988"/>
                  <a:pt x="2420893" y="813988"/>
                </a:cubicBezTo>
                <a:close/>
                <a:moveTo>
                  <a:pt x="2357517" y="813988"/>
                </a:moveTo>
                <a:cubicBezTo>
                  <a:pt x="2368978" y="813988"/>
                  <a:pt x="2378269" y="823204"/>
                  <a:pt x="2378269" y="834579"/>
                </a:cubicBezTo>
                <a:cubicBezTo>
                  <a:pt x="2378269" y="845948"/>
                  <a:pt x="2368978" y="855164"/>
                  <a:pt x="2357517" y="855164"/>
                </a:cubicBezTo>
                <a:cubicBezTo>
                  <a:pt x="2346047" y="855164"/>
                  <a:pt x="2336756" y="845948"/>
                  <a:pt x="2336756" y="834579"/>
                </a:cubicBezTo>
                <a:cubicBezTo>
                  <a:pt x="2336756" y="823204"/>
                  <a:pt x="2346047" y="813988"/>
                  <a:pt x="2357517" y="813988"/>
                </a:cubicBezTo>
                <a:close/>
                <a:moveTo>
                  <a:pt x="2294642" y="813988"/>
                </a:moveTo>
                <a:cubicBezTo>
                  <a:pt x="2306103" y="813988"/>
                  <a:pt x="2315394" y="823207"/>
                  <a:pt x="2315394" y="834579"/>
                </a:cubicBezTo>
                <a:cubicBezTo>
                  <a:pt x="2315394" y="845948"/>
                  <a:pt x="2306103" y="855164"/>
                  <a:pt x="2294642" y="855164"/>
                </a:cubicBezTo>
                <a:cubicBezTo>
                  <a:pt x="2283172" y="855164"/>
                  <a:pt x="2273881" y="845948"/>
                  <a:pt x="2273881" y="834579"/>
                </a:cubicBezTo>
                <a:cubicBezTo>
                  <a:pt x="2273881" y="823207"/>
                  <a:pt x="2283172" y="813988"/>
                  <a:pt x="2294642" y="813988"/>
                </a:cubicBezTo>
                <a:close/>
                <a:moveTo>
                  <a:pt x="2230924" y="813988"/>
                </a:moveTo>
                <a:cubicBezTo>
                  <a:pt x="2242385" y="813988"/>
                  <a:pt x="2251676" y="823207"/>
                  <a:pt x="2251676" y="834579"/>
                </a:cubicBezTo>
                <a:cubicBezTo>
                  <a:pt x="2251676" y="845948"/>
                  <a:pt x="2242385" y="855164"/>
                  <a:pt x="2230924" y="855164"/>
                </a:cubicBezTo>
                <a:cubicBezTo>
                  <a:pt x="2219454" y="855164"/>
                  <a:pt x="2210163" y="845948"/>
                  <a:pt x="2210163" y="834579"/>
                </a:cubicBezTo>
                <a:cubicBezTo>
                  <a:pt x="2210163" y="823207"/>
                  <a:pt x="2219454" y="813988"/>
                  <a:pt x="2230924" y="813988"/>
                </a:cubicBezTo>
                <a:close/>
                <a:moveTo>
                  <a:pt x="1852340" y="813988"/>
                </a:moveTo>
                <a:cubicBezTo>
                  <a:pt x="1863801" y="813988"/>
                  <a:pt x="1873092" y="823207"/>
                  <a:pt x="1873092" y="834579"/>
                </a:cubicBezTo>
                <a:cubicBezTo>
                  <a:pt x="1873092" y="845948"/>
                  <a:pt x="1863801" y="855164"/>
                  <a:pt x="1852340" y="855164"/>
                </a:cubicBezTo>
                <a:cubicBezTo>
                  <a:pt x="1840870" y="855164"/>
                  <a:pt x="1831579" y="845948"/>
                  <a:pt x="1831579" y="834579"/>
                </a:cubicBezTo>
                <a:cubicBezTo>
                  <a:pt x="1831579" y="823207"/>
                  <a:pt x="1840870" y="813988"/>
                  <a:pt x="1852340" y="813988"/>
                </a:cubicBezTo>
                <a:close/>
                <a:moveTo>
                  <a:pt x="1789465" y="813988"/>
                </a:moveTo>
                <a:cubicBezTo>
                  <a:pt x="1800926" y="813988"/>
                  <a:pt x="1810217" y="823207"/>
                  <a:pt x="1810217" y="834579"/>
                </a:cubicBezTo>
                <a:cubicBezTo>
                  <a:pt x="1810217" y="845948"/>
                  <a:pt x="1800926" y="855164"/>
                  <a:pt x="1789465" y="855164"/>
                </a:cubicBezTo>
                <a:cubicBezTo>
                  <a:pt x="1777995" y="855164"/>
                  <a:pt x="1768704" y="845948"/>
                  <a:pt x="1768704" y="834579"/>
                </a:cubicBezTo>
                <a:cubicBezTo>
                  <a:pt x="1768704" y="823207"/>
                  <a:pt x="1777995" y="813988"/>
                  <a:pt x="1789465" y="813988"/>
                </a:cubicBezTo>
                <a:close/>
                <a:moveTo>
                  <a:pt x="1094320" y="813988"/>
                </a:moveTo>
                <a:cubicBezTo>
                  <a:pt x="1105781" y="813988"/>
                  <a:pt x="1115072" y="823207"/>
                  <a:pt x="1115072" y="834579"/>
                </a:cubicBezTo>
                <a:cubicBezTo>
                  <a:pt x="1115072" y="845948"/>
                  <a:pt x="1105781" y="855164"/>
                  <a:pt x="1094320" y="855164"/>
                </a:cubicBezTo>
                <a:cubicBezTo>
                  <a:pt x="1082850" y="855164"/>
                  <a:pt x="1073559" y="845948"/>
                  <a:pt x="1073559" y="834579"/>
                </a:cubicBezTo>
                <a:cubicBezTo>
                  <a:pt x="1073559" y="823207"/>
                  <a:pt x="1082850" y="813988"/>
                  <a:pt x="1094320" y="813988"/>
                </a:cubicBezTo>
                <a:close/>
                <a:moveTo>
                  <a:pt x="3178663" y="813984"/>
                </a:moveTo>
                <a:cubicBezTo>
                  <a:pt x="3190124" y="813984"/>
                  <a:pt x="3199415" y="823202"/>
                  <a:pt x="3199415" y="834573"/>
                </a:cubicBezTo>
                <a:cubicBezTo>
                  <a:pt x="3199415" y="845948"/>
                  <a:pt x="3190124" y="855164"/>
                  <a:pt x="3178663" y="855164"/>
                </a:cubicBezTo>
                <a:cubicBezTo>
                  <a:pt x="3167193" y="855164"/>
                  <a:pt x="3157902" y="845948"/>
                  <a:pt x="3157902" y="834573"/>
                </a:cubicBezTo>
                <a:cubicBezTo>
                  <a:pt x="3157902" y="823202"/>
                  <a:pt x="3167193" y="813984"/>
                  <a:pt x="3178663" y="813984"/>
                </a:cubicBezTo>
                <a:close/>
                <a:moveTo>
                  <a:pt x="3241528" y="813983"/>
                </a:moveTo>
                <a:cubicBezTo>
                  <a:pt x="3252989" y="813983"/>
                  <a:pt x="3262280" y="823202"/>
                  <a:pt x="3262280" y="834573"/>
                </a:cubicBezTo>
                <a:cubicBezTo>
                  <a:pt x="3262280" y="845948"/>
                  <a:pt x="3252989" y="855164"/>
                  <a:pt x="3241528" y="855164"/>
                </a:cubicBezTo>
                <a:cubicBezTo>
                  <a:pt x="3230058" y="855164"/>
                  <a:pt x="3220767" y="845948"/>
                  <a:pt x="3220767" y="834573"/>
                </a:cubicBezTo>
                <a:cubicBezTo>
                  <a:pt x="3220767" y="823202"/>
                  <a:pt x="3230058" y="813983"/>
                  <a:pt x="3241528" y="813983"/>
                </a:cubicBezTo>
                <a:close/>
                <a:moveTo>
                  <a:pt x="4056522" y="751788"/>
                </a:moveTo>
                <a:cubicBezTo>
                  <a:pt x="4067983" y="751788"/>
                  <a:pt x="4077274" y="761007"/>
                  <a:pt x="4077274" y="772379"/>
                </a:cubicBezTo>
                <a:cubicBezTo>
                  <a:pt x="4077274" y="783750"/>
                  <a:pt x="4067983" y="792969"/>
                  <a:pt x="4056522" y="792969"/>
                </a:cubicBezTo>
                <a:cubicBezTo>
                  <a:pt x="4045052" y="792969"/>
                  <a:pt x="4035761" y="783750"/>
                  <a:pt x="4035761" y="772379"/>
                </a:cubicBezTo>
                <a:cubicBezTo>
                  <a:pt x="4035761" y="761007"/>
                  <a:pt x="4045052" y="751788"/>
                  <a:pt x="4056522" y="751788"/>
                </a:cubicBezTo>
                <a:close/>
                <a:moveTo>
                  <a:pt x="3992796" y="751788"/>
                </a:moveTo>
                <a:cubicBezTo>
                  <a:pt x="4004257" y="751788"/>
                  <a:pt x="4013548" y="761007"/>
                  <a:pt x="4013548" y="772379"/>
                </a:cubicBezTo>
                <a:cubicBezTo>
                  <a:pt x="4013548" y="783750"/>
                  <a:pt x="4004257" y="792969"/>
                  <a:pt x="3992796" y="792969"/>
                </a:cubicBezTo>
                <a:cubicBezTo>
                  <a:pt x="3981326" y="792969"/>
                  <a:pt x="3972035" y="783750"/>
                  <a:pt x="3972035" y="772379"/>
                </a:cubicBezTo>
                <a:cubicBezTo>
                  <a:pt x="3972035" y="761007"/>
                  <a:pt x="3981326" y="751788"/>
                  <a:pt x="3992796" y="751788"/>
                </a:cubicBezTo>
                <a:close/>
                <a:moveTo>
                  <a:pt x="3241528" y="751370"/>
                </a:moveTo>
                <a:cubicBezTo>
                  <a:pt x="3252989" y="751370"/>
                  <a:pt x="3262280" y="760588"/>
                  <a:pt x="3262280" y="771959"/>
                </a:cubicBezTo>
                <a:cubicBezTo>
                  <a:pt x="3262280" y="783329"/>
                  <a:pt x="3252989" y="792549"/>
                  <a:pt x="3241528" y="792549"/>
                </a:cubicBezTo>
                <a:cubicBezTo>
                  <a:pt x="3230058" y="792549"/>
                  <a:pt x="3220767" y="783329"/>
                  <a:pt x="3220767" y="771959"/>
                </a:cubicBezTo>
                <a:cubicBezTo>
                  <a:pt x="3220767" y="760588"/>
                  <a:pt x="3230058" y="751370"/>
                  <a:pt x="3241528" y="751370"/>
                </a:cubicBezTo>
                <a:close/>
                <a:moveTo>
                  <a:pt x="3178663" y="751370"/>
                </a:moveTo>
                <a:cubicBezTo>
                  <a:pt x="3190124" y="751370"/>
                  <a:pt x="3199415" y="760588"/>
                  <a:pt x="3199415" y="771959"/>
                </a:cubicBezTo>
                <a:cubicBezTo>
                  <a:pt x="3199415" y="783329"/>
                  <a:pt x="3190124" y="792549"/>
                  <a:pt x="3178663" y="792549"/>
                </a:cubicBezTo>
                <a:cubicBezTo>
                  <a:pt x="3167193" y="792549"/>
                  <a:pt x="3157902" y="783329"/>
                  <a:pt x="3157902" y="771959"/>
                </a:cubicBezTo>
                <a:cubicBezTo>
                  <a:pt x="3157902" y="760588"/>
                  <a:pt x="3167193" y="751370"/>
                  <a:pt x="3178663" y="751370"/>
                </a:cubicBezTo>
                <a:close/>
                <a:moveTo>
                  <a:pt x="3115447" y="751370"/>
                </a:moveTo>
                <a:cubicBezTo>
                  <a:pt x="3126908" y="751370"/>
                  <a:pt x="3136199" y="760588"/>
                  <a:pt x="3136199" y="771959"/>
                </a:cubicBezTo>
                <a:cubicBezTo>
                  <a:pt x="3136199" y="783329"/>
                  <a:pt x="3126908" y="792549"/>
                  <a:pt x="3115447" y="792549"/>
                </a:cubicBezTo>
                <a:cubicBezTo>
                  <a:pt x="3103977" y="792549"/>
                  <a:pt x="3094686" y="783329"/>
                  <a:pt x="3094686" y="771959"/>
                </a:cubicBezTo>
                <a:cubicBezTo>
                  <a:pt x="3094686" y="760588"/>
                  <a:pt x="3103977" y="751370"/>
                  <a:pt x="3115447" y="751370"/>
                </a:cubicBezTo>
                <a:close/>
                <a:moveTo>
                  <a:pt x="3052662" y="751370"/>
                </a:moveTo>
                <a:cubicBezTo>
                  <a:pt x="3064123" y="751370"/>
                  <a:pt x="3073414" y="760588"/>
                  <a:pt x="3073414" y="771960"/>
                </a:cubicBezTo>
                <a:cubicBezTo>
                  <a:pt x="3073414" y="783329"/>
                  <a:pt x="3064123" y="792549"/>
                  <a:pt x="3052662" y="792549"/>
                </a:cubicBezTo>
                <a:cubicBezTo>
                  <a:pt x="3041192" y="792549"/>
                  <a:pt x="3031901" y="783329"/>
                  <a:pt x="3031901" y="771960"/>
                </a:cubicBezTo>
                <a:cubicBezTo>
                  <a:pt x="3031901" y="760588"/>
                  <a:pt x="3041192" y="751370"/>
                  <a:pt x="3052662" y="751370"/>
                </a:cubicBezTo>
                <a:close/>
                <a:moveTo>
                  <a:pt x="2988945" y="751370"/>
                </a:moveTo>
                <a:cubicBezTo>
                  <a:pt x="3000406" y="751370"/>
                  <a:pt x="3009697" y="760588"/>
                  <a:pt x="3009697" y="771960"/>
                </a:cubicBezTo>
                <a:cubicBezTo>
                  <a:pt x="3009697" y="783329"/>
                  <a:pt x="3000406" y="792549"/>
                  <a:pt x="2988945" y="792549"/>
                </a:cubicBezTo>
                <a:cubicBezTo>
                  <a:pt x="2977475" y="792549"/>
                  <a:pt x="2968184" y="783329"/>
                  <a:pt x="2968184" y="771960"/>
                </a:cubicBezTo>
                <a:cubicBezTo>
                  <a:pt x="2968184" y="760588"/>
                  <a:pt x="2977475" y="751370"/>
                  <a:pt x="2988945" y="751370"/>
                </a:cubicBezTo>
                <a:close/>
                <a:moveTo>
                  <a:pt x="2926070" y="751370"/>
                </a:moveTo>
                <a:cubicBezTo>
                  <a:pt x="2937531" y="751370"/>
                  <a:pt x="2946822" y="760588"/>
                  <a:pt x="2946822" y="771960"/>
                </a:cubicBezTo>
                <a:cubicBezTo>
                  <a:pt x="2946822" y="783330"/>
                  <a:pt x="2937531" y="792549"/>
                  <a:pt x="2926070" y="792549"/>
                </a:cubicBezTo>
                <a:cubicBezTo>
                  <a:pt x="2914600" y="792549"/>
                  <a:pt x="2905309" y="783330"/>
                  <a:pt x="2905309" y="771960"/>
                </a:cubicBezTo>
                <a:cubicBezTo>
                  <a:pt x="2905309" y="760588"/>
                  <a:pt x="2914600" y="751370"/>
                  <a:pt x="2926070" y="751370"/>
                </a:cubicBezTo>
                <a:close/>
                <a:moveTo>
                  <a:pt x="2862944" y="751370"/>
                </a:moveTo>
                <a:cubicBezTo>
                  <a:pt x="2874405" y="751370"/>
                  <a:pt x="2883696" y="760588"/>
                  <a:pt x="2883696" y="771960"/>
                </a:cubicBezTo>
                <a:cubicBezTo>
                  <a:pt x="2883696" y="783330"/>
                  <a:pt x="2874405" y="792549"/>
                  <a:pt x="2862944" y="792549"/>
                </a:cubicBezTo>
                <a:cubicBezTo>
                  <a:pt x="2851474" y="792549"/>
                  <a:pt x="2842183" y="783330"/>
                  <a:pt x="2842183" y="771960"/>
                </a:cubicBezTo>
                <a:cubicBezTo>
                  <a:pt x="2842183" y="760588"/>
                  <a:pt x="2851474" y="751370"/>
                  <a:pt x="2862944" y="751370"/>
                </a:cubicBezTo>
                <a:close/>
                <a:moveTo>
                  <a:pt x="2800159" y="751370"/>
                </a:moveTo>
                <a:cubicBezTo>
                  <a:pt x="2811620" y="751370"/>
                  <a:pt x="2820911" y="760588"/>
                  <a:pt x="2820911" y="771960"/>
                </a:cubicBezTo>
                <a:cubicBezTo>
                  <a:pt x="2820911" y="783331"/>
                  <a:pt x="2811620" y="792549"/>
                  <a:pt x="2800159" y="792549"/>
                </a:cubicBezTo>
                <a:cubicBezTo>
                  <a:pt x="2788689" y="792549"/>
                  <a:pt x="2779398" y="783331"/>
                  <a:pt x="2779398" y="771960"/>
                </a:cubicBezTo>
                <a:cubicBezTo>
                  <a:pt x="2779398" y="760588"/>
                  <a:pt x="2788689" y="751370"/>
                  <a:pt x="2800159" y="751370"/>
                </a:cubicBezTo>
                <a:close/>
                <a:moveTo>
                  <a:pt x="2736352" y="751370"/>
                </a:moveTo>
                <a:cubicBezTo>
                  <a:pt x="2747813" y="751370"/>
                  <a:pt x="2757104" y="760588"/>
                  <a:pt x="2757104" y="771960"/>
                </a:cubicBezTo>
                <a:cubicBezTo>
                  <a:pt x="2757104" y="783331"/>
                  <a:pt x="2747813" y="792549"/>
                  <a:pt x="2736352" y="792549"/>
                </a:cubicBezTo>
                <a:cubicBezTo>
                  <a:pt x="2724882" y="792549"/>
                  <a:pt x="2715591" y="783331"/>
                  <a:pt x="2715591" y="771960"/>
                </a:cubicBezTo>
                <a:cubicBezTo>
                  <a:pt x="2715591" y="760588"/>
                  <a:pt x="2724882" y="751370"/>
                  <a:pt x="2736352" y="751370"/>
                </a:cubicBezTo>
                <a:close/>
                <a:moveTo>
                  <a:pt x="2673486" y="751370"/>
                </a:moveTo>
                <a:cubicBezTo>
                  <a:pt x="2684947" y="751370"/>
                  <a:pt x="2694238" y="760588"/>
                  <a:pt x="2694238" y="771960"/>
                </a:cubicBezTo>
                <a:cubicBezTo>
                  <a:pt x="2694238" y="783331"/>
                  <a:pt x="2684947" y="792549"/>
                  <a:pt x="2673486" y="792549"/>
                </a:cubicBezTo>
                <a:cubicBezTo>
                  <a:pt x="2662016" y="792549"/>
                  <a:pt x="2652725" y="783331"/>
                  <a:pt x="2652725" y="771960"/>
                </a:cubicBezTo>
                <a:cubicBezTo>
                  <a:pt x="2652725" y="760588"/>
                  <a:pt x="2662016" y="751370"/>
                  <a:pt x="2673486" y="751370"/>
                </a:cubicBezTo>
                <a:close/>
                <a:moveTo>
                  <a:pt x="2610360" y="751370"/>
                </a:moveTo>
                <a:cubicBezTo>
                  <a:pt x="2621821" y="751370"/>
                  <a:pt x="2631112" y="760588"/>
                  <a:pt x="2631112" y="771960"/>
                </a:cubicBezTo>
                <a:cubicBezTo>
                  <a:pt x="2631112" y="783331"/>
                  <a:pt x="2621821" y="792549"/>
                  <a:pt x="2610360" y="792549"/>
                </a:cubicBezTo>
                <a:cubicBezTo>
                  <a:pt x="2598890" y="792549"/>
                  <a:pt x="2589599" y="783331"/>
                  <a:pt x="2589599" y="771960"/>
                </a:cubicBezTo>
                <a:cubicBezTo>
                  <a:pt x="2589599" y="760588"/>
                  <a:pt x="2598890" y="751370"/>
                  <a:pt x="2610360" y="751370"/>
                </a:cubicBezTo>
                <a:close/>
                <a:moveTo>
                  <a:pt x="2547486" y="751370"/>
                </a:moveTo>
                <a:cubicBezTo>
                  <a:pt x="2558947" y="751370"/>
                  <a:pt x="2568238" y="760588"/>
                  <a:pt x="2568238" y="771960"/>
                </a:cubicBezTo>
                <a:cubicBezTo>
                  <a:pt x="2568238" y="783331"/>
                  <a:pt x="2558947" y="792549"/>
                  <a:pt x="2547486" y="792549"/>
                </a:cubicBezTo>
                <a:cubicBezTo>
                  <a:pt x="2536016" y="792549"/>
                  <a:pt x="2526725" y="783331"/>
                  <a:pt x="2526725" y="771960"/>
                </a:cubicBezTo>
                <a:cubicBezTo>
                  <a:pt x="2526725" y="760588"/>
                  <a:pt x="2536016" y="751370"/>
                  <a:pt x="2547486" y="751370"/>
                </a:cubicBezTo>
                <a:close/>
                <a:moveTo>
                  <a:pt x="2483768" y="751370"/>
                </a:moveTo>
                <a:cubicBezTo>
                  <a:pt x="2495229" y="751370"/>
                  <a:pt x="2504520" y="760588"/>
                  <a:pt x="2504520" y="771960"/>
                </a:cubicBezTo>
                <a:cubicBezTo>
                  <a:pt x="2504520" y="783331"/>
                  <a:pt x="2495229" y="792549"/>
                  <a:pt x="2483768" y="792549"/>
                </a:cubicBezTo>
                <a:cubicBezTo>
                  <a:pt x="2472298" y="792549"/>
                  <a:pt x="2463007" y="783331"/>
                  <a:pt x="2463007" y="771960"/>
                </a:cubicBezTo>
                <a:cubicBezTo>
                  <a:pt x="2463007" y="760588"/>
                  <a:pt x="2472298" y="751370"/>
                  <a:pt x="2483768" y="751370"/>
                </a:cubicBezTo>
                <a:close/>
                <a:moveTo>
                  <a:pt x="2420893" y="751370"/>
                </a:moveTo>
                <a:cubicBezTo>
                  <a:pt x="2432354" y="751370"/>
                  <a:pt x="2441645" y="760588"/>
                  <a:pt x="2441645" y="771960"/>
                </a:cubicBezTo>
                <a:cubicBezTo>
                  <a:pt x="2441645" y="783331"/>
                  <a:pt x="2432354" y="792549"/>
                  <a:pt x="2420893" y="792549"/>
                </a:cubicBezTo>
                <a:cubicBezTo>
                  <a:pt x="2409423" y="792549"/>
                  <a:pt x="2400132" y="783331"/>
                  <a:pt x="2400132" y="771960"/>
                </a:cubicBezTo>
                <a:cubicBezTo>
                  <a:pt x="2400132" y="760588"/>
                  <a:pt x="2409423" y="751370"/>
                  <a:pt x="2420893" y="751370"/>
                </a:cubicBezTo>
                <a:close/>
                <a:moveTo>
                  <a:pt x="2357517" y="751370"/>
                </a:moveTo>
                <a:cubicBezTo>
                  <a:pt x="2368978" y="751370"/>
                  <a:pt x="2378269" y="760588"/>
                  <a:pt x="2378269" y="771960"/>
                </a:cubicBezTo>
                <a:cubicBezTo>
                  <a:pt x="2378269" y="783331"/>
                  <a:pt x="2368978" y="792549"/>
                  <a:pt x="2357517" y="792549"/>
                </a:cubicBezTo>
                <a:cubicBezTo>
                  <a:pt x="2346047" y="792549"/>
                  <a:pt x="2336756" y="783331"/>
                  <a:pt x="2336756" y="771960"/>
                </a:cubicBezTo>
                <a:cubicBezTo>
                  <a:pt x="2336756" y="760588"/>
                  <a:pt x="2346047" y="751370"/>
                  <a:pt x="2357517" y="751370"/>
                </a:cubicBezTo>
                <a:close/>
                <a:moveTo>
                  <a:pt x="2294642" y="751370"/>
                </a:moveTo>
                <a:cubicBezTo>
                  <a:pt x="2306103" y="751370"/>
                  <a:pt x="2315394" y="760588"/>
                  <a:pt x="2315394" y="771960"/>
                </a:cubicBezTo>
                <a:cubicBezTo>
                  <a:pt x="2315394" y="783331"/>
                  <a:pt x="2306103" y="792549"/>
                  <a:pt x="2294642" y="792549"/>
                </a:cubicBezTo>
                <a:cubicBezTo>
                  <a:pt x="2283172" y="792549"/>
                  <a:pt x="2273881" y="783331"/>
                  <a:pt x="2273881" y="771960"/>
                </a:cubicBezTo>
                <a:cubicBezTo>
                  <a:pt x="2273881" y="760588"/>
                  <a:pt x="2283172" y="751370"/>
                  <a:pt x="2294642" y="751370"/>
                </a:cubicBezTo>
                <a:close/>
                <a:moveTo>
                  <a:pt x="2230924" y="751370"/>
                </a:moveTo>
                <a:cubicBezTo>
                  <a:pt x="2242385" y="751370"/>
                  <a:pt x="2251676" y="760588"/>
                  <a:pt x="2251676" y="771960"/>
                </a:cubicBezTo>
                <a:cubicBezTo>
                  <a:pt x="2251676" y="783331"/>
                  <a:pt x="2242385" y="792549"/>
                  <a:pt x="2230924" y="792549"/>
                </a:cubicBezTo>
                <a:cubicBezTo>
                  <a:pt x="2219454" y="792549"/>
                  <a:pt x="2210163" y="783331"/>
                  <a:pt x="2210163" y="771960"/>
                </a:cubicBezTo>
                <a:cubicBezTo>
                  <a:pt x="2210163" y="760588"/>
                  <a:pt x="2219454" y="751370"/>
                  <a:pt x="2230924" y="751370"/>
                </a:cubicBezTo>
                <a:close/>
                <a:moveTo>
                  <a:pt x="2168050" y="751370"/>
                </a:moveTo>
                <a:cubicBezTo>
                  <a:pt x="2179511" y="751370"/>
                  <a:pt x="2188802" y="760588"/>
                  <a:pt x="2188802" y="771960"/>
                </a:cubicBezTo>
                <a:cubicBezTo>
                  <a:pt x="2188802" y="783331"/>
                  <a:pt x="2179511" y="792549"/>
                  <a:pt x="2168050" y="792549"/>
                </a:cubicBezTo>
                <a:cubicBezTo>
                  <a:pt x="2156580" y="792549"/>
                  <a:pt x="2147289" y="783331"/>
                  <a:pt x="2147289" y="771960"/>
                </a:cubicBezTo>
                <a:cubicBezTo>
                  <a:pt x="2147289" y="760588"/>
                  <a:pt x="2156580" y="751370"/>
                  <a:pt x="2168050" y="751370"/>
                </a:cubicBezTo>
                <a:close/>
                <a:moveTo>
                  <a:pt x="2104924" y="751370"/>
                </a:moveTo>
                <a:cubicBezTo>
                  <a:pt x="2116385" y="751370"/>
                  <a:pt x="2125676" y="760588"/>
                  <a:pt x="2125676" y="771960"/>
                </a:cubicBezTo>
                <a:cubicBezTo>
                  <a:pt x="2125676" y="783331"/>
                  <a:pt x="2116385" y="792549"/>
                  <a:pt x="2104924" y="792549"/>
                </a:cubicBezTo>
                <a:cubicBezTo>
                  <a:pt x="2093454" y="792549"/>
                  <a:pt x="2084163" y="783331"/>
                  <a:pt x="2084163" y="771960"/>
                </a:cubicBezTo>
                <a:cubicBezTo>
                  <a:pt x="2084163" y="760588"/>
                  <a:pt x="2093454" y="751370"/>
                  <a:pt x="2104924" y="751370"/>
                </a:cubicBezTo>
                <a:close/>
                <a:moveTo>
                  <a:pt x="1978331" y="751370"/>
                </a:moveTo>
                <a:cubicBezTo>
                  <a:pt x="1989792" y="751370"/>
                  <a:pt x="1999083" y="760588"/>
                  <a:pt x="1999083" y="771960"/>
                </a:cubicBezTo>
                <a:cubicBezTo>
                  <a:pt x="1999083" y="783331"/>
                  <a:pt x="1989792" y="792549"/>
                  <a:pt x="1978331" y="792549"/>
                </a:cubicBezTo>
                <a:cubicBezTo>
                  <a:pt x="1966861" y="792549"/>
                  <a:pt x="1957570" y="783331"/>
                  <a:pt x="1957570" y="771960"/>
                </a:cubicBezTo>
                <a:cubicBezTo>
                  <a:pt x="1957570" y="760588"/>
                  <a:pt x="1966861" y="751370"/>
                  <a:pt x="1978331" y="751370"/>
                </a:cubicBezTo>
                <a:close/>
                <a:moveTo>
                  <a:pt x="1915466" y="751370"/>
                </a:moveTo>
                <a:cubicBezTo>
                  <a:pt x="1926927" y="751370"/>
                  <a:pt x="1936218" y="760588"/>
                  <a:pt x="1936218" y="771960"/>
                </a:cubicBezTo>
                <a:cubicBezTo>
                  <a:pt x="1936218" y="783331"/>
                  <a:pt x="1926927" y="792549"/>
                  <a:pt x="1915466" y="792549"/>
                </a:cubicBezTo>
                <a:cubicBezTo>
                  <a:pt x="1903996" y="792549"/>
                  <a:pt x="1894705" y="783331"/>
                  <a:pt x="1894705" y="771960"/>
                </a:cubicBezTo>
                <a:cubicBezTo>
                  <a:pt x="1894705" y="760588"/>
                  <a:pt x="1903996" y="751370"/>
                  <a:pt x="1915466" y="751370"/>
                </a:cubicBezTo>
                <a:close/>
                <a:moveTo>
                  <a:pt x="1852340" y="751370"/>
                </a:moveTo>
                <a:cubicBezTo>
                  <a:pt x="1863801" y="751370"/>
                  <a:pt x="1873092" y="760588"/>
                  <a:pt x="1873092" y="771961"/>
                </a:cubicBezTo>
                <a:cubicBezTo>
                  <a:pt x="1873092" y="783331"/>
                  <a:pt x="1863801" y="792549"/>
                  <a:pt x="1852340" y="792549"/>
                </a:cubicBezTo>
                <a:cubicBezTo>
                  <a:pt x="1840870" y="792549"/>
                  <a:pt x="1831579" y="783331"/>
                  <a:pt x="1831579" y="771961"/>
                </a:cubicBezTo>
                <a:cubicBezTo>
                  <a:pt x="1831579" y="760588"/>
                  <a:pt x="1840870" y="751370"/>
                  <a:pt x="1852340" y="751370"/>
                </a:cubicBezTo>
                <a:close/>
                <a:moveTo>
                  <a:pt x="1789465" y="751370"/>
                </a:moveTo>
                <a:cubicBezTo>
                  <a:pt x="1800926" y="751370"/>
                  <a:pt x="1810217" y="760588"/>
                  <a:pt x="1810217" y="771961"/>
                </a:cubicBezTo>
                <a:cubicBezTo>
                  <a:pt x="1810217" y="783331"/>
                  <a:pt x="1800926" y="792549"/>
                  <a:pt x="1789465" y="792549"/>
                </a:cubicBezTo>
                <a:cubicBezTo>
                  <a:pt x="1777995" y="792549"/>
                  <a:pt x="1768704" y="783331"/>
                  <a:pt x="1768704" y="771961"/>
                </a:cubicBezTo>
                <a:cubicBezTo>
                  <a:pt x="1768704" y="760588"/>
                  <a:pt x="1777995" y="751370"/>
                  <a:pt x="1789465" y="751370"/>
                </a:cubicBezTo>
                <a:close/>
                <a:moveTo>
                  <a:pt x="1473155" y="751370"/>
                </a:moveTo>
                <a:cubicBezTo>
                  <a:pt x="1484616" y="751370"/>
                  <a:pt x="1493907" y="760588"/>
                  <a:pt x="1493907" y="771961"/>
                </a:cubicBezTo>
                <a:cubicBezTo>
                  <a:pt x="1493907" y="783331"/>
                  <a:pt x="1484616" y="792549"/>
                  <a:pt x="1473155" y="792549"/>
                </a:cubicBezTo>
                <a:cubicBezTo>
                  <a:pt x="1461685" y="792549"/>
                  <a:pt x="1452394" y="783331"/>
                  <a:pt x="1452394" y="771961"/>
                </a:cubicBezTo>
                <a:cubicBezTo>
                  <a:pt x="1452394" y="760588"/>
                  <a:pt x="1461685" y="751370"/>
                  <a:pt x="1473155" y="751370"/>
                </a:cubicBezTo>
                <a:close/>
                <a:moveTo>
                  <a:pt x="1284038" y="751370"/>
                </a:moveTo>
                <a:cubicBezTo>
                  <a:pt x="1295499" y="751370"/>
                  <a:pt x="1304790" y="760588"/>
                  <a:pt x="1304790" y="771961"/>
                </a:cubicBezTo>
                <a:cubicBezTo>
                  <a:pt x="1304790" y="783331"/>
                  <a:pt x="1295499" y="792549"/>
                  <a:pt x="1284038" y="792549"/>
                </a:cubicBezTo>
                <a:cubicBezTo>
                  <a:pt x="1272568" y="792549"/>
                  <a:pt x="1263277" y="783331"/>
                  <a:pt x="1263277" y="771961"/>
                </a:cubicBezTo>
                <a:cubicBezTo>
                  <a:pt x="1263277" y="760588"/>
                  <a:pt x="1272568" y="751370"/>
                  <a:pt x="1284038" y="751370"/>
                </a:cubicBezTo>
                <a:close/>
                <a:moveTo>
                  <a:pt x="1220311" y="751370"/>
                </a:moveTo>
                <a:cubicBezTo>
                  <a:pt x="1231772" y="751370"/>
                  <a:pt x="1241063" y="760588"/>
                  <a:pt x="1241063" y="771961"/>
                </a:cubicBezTo>
                <a:cubicBezTo>
                  <a:pt x="1241063" y="783331"/>
                  <a:pt x="1231772" y="792549"/>
                  <a:pt x="1220311" y="792549"/>
                </a:cubicBezTo>
                <a:cubicBezTo>
                  <a:pt x="1208841" y="792549"/>
                  <a:pt x="1199550" y="783331"/>
                  <a:pt x="1199550" y="771961"/>
                </a:cubicBezTo>
                <a:cubicBezTo>
                  <a:pt x="1199550" y="760588"/>
                  <a:pt x="1208841" y="751370"/>
                  <a:pt x="1220311" y="751370"/>
                </a:cubicBezTo>
                <a:close/>
                <a:moveTo>
                  <a:pt x="4056783" y="689424"/>
                </a:moveTo>
                <a:cubicBezTo>
                  <a:pt x="4068244" y="689424"/>
                  <a:pt x="4077535" y="698643"/>
                  <a:pt x="4077535" y="710015"/>
                </a:cubicBezTo>
                <a:cubicBezTo>
                  <a:pt x="4077535" y="721386"/>
                  <a:pt x="4068244" y="730605"/>
                  <a:pt x="4056783" y="730605"/>
                </a:cubicBezTo>
                <a:cubicBezTo>
                  <a:pt x="4045313" y="730605"/>
                  <a:pt x="4036022" y="721386"/>
                  <a:pt x="4036022" y="710015"/>
                </a:cubicBezTo>
                <a:cubicBezTo>
                  <a:pt x="4036022" y="698643"/>
                  <a:pt x="4045313" y="689424"/>
                  <a:pt x="4056783" y="689424"/>
                </a:cubicBezTo>
                <a:close/>
                <a:moveTo>
                  <a:pt x="3992966" y="689424"/>
                </a:moveTo>
                <a:cubicBezTo>
                  <a:pt x="4004427" y="689424"/>
                  <a:pt x="4013718" y="698643"/>
                  <a:pt x="4013718" y="710015"/>
                </a:cubicBezTo>
                <a:cubicBezTo>
                  <a:pt x="4013718" y="721386"/>
                  <a:pt x="4004427" y="730605"/>
                  <a:pt x="3992966" y="730605"/>
                </a:cubicBezTo>
                <a:cubicBezTo>
                  <a:pt x="3981496" y="730605"/>
                  <a:pt x="3972205" y="721386"/>
                  <a:pt x="3972205" y="710015"/>
                </a:cubicBezTo>
                <a:cubicBezTo>
                  <a:pt x="3972205" y="698643"/>
                  <a:pt x="3981496" y="689424"/>
                  <a:pt x="3992966" y="689424"/>
                </a:cubicBezTo>
                <a:close/>
                <a:moveTo>
                  <a:pt x="2863034" y="688997"/>
                </a:moveTo>
                <a:cubicBezTo>
                  <a:pt x="2874495" y="688997"/>
                  <a:pt x="2883786" y="698215"/>
                  <a:pt x="2883786" y="709587"/>
                </a:cubicBezTo>
                <a:cubicBezTo>
                  <a:pt x="2883786" y="720958"/>
                  <a:pt x="2874495" y="730177"/>
                  <a:pt x="2863034" y="730177"/>
                </a:cubicBezTo>
                <a:cubicBezTo>
                  <a:pt x="2851564" y="730177"/>
                  <a:pt x="2842273" y="720958"/>
                  <a:pt x="2842273" y="709587"/>
                </a:cubicBezTo>
                <a:cubicBezTo>
                  <a:pt x="2842273" y="698215"/>
                  <a:pt x="2851564" y="688997"/>
                  <a:pt x="2863034" y="688997"/>
                </a:cubicBezTo>
                <a:close/>
                <a:moveTo>
                  <a:pt x="2800249" y="688997"/>
                </a:moveTo>
                <a:cubicBezTo>
                  <a:pt x="2811710" y="688997"/>
                  <a:pt x="2821001" y="698215"/>
                  <a:pt x="2821001" y="709589"/>
                </a:cubicBezTo>
                <a:cubicBezTo>
                  <a:pt x="2821001" y="720958"/>
                  <a:pt x="2811710" y="730177"/>
                  <a:pt x="2800249" y="730177"/>
                </a:cubicBezTo>
                <a:cubicBezTo>
                  <a:pt x="2788779" y="730177"/>
                  <a:pt x="2779488" y="720958"/>
                  <a:pt x="2779488" y="709589"/>
                </a:cubicBezTo>
                <a:cubicBezTo>
                  <a:pt x="2779488" y="698215"/>
                  <a:pt x="2788779" y="688997"/>
                  <a:pt x="2800249" y="688997"/>
                </a:cubicBezTo>
                <a:close/>
                <a:moveTo>
                  <a:pt x="2736522" y="688997"/>
                </a:moveTo>
                <a:cubicBezTo>
                  <a:pt x="2747983" y="688997"/>
                  <a:pt x="2757274" y="698215"/>
                  <a:pt x="2757274" y="709589"/>
                </a:cubicBezTo>
                <a:cubicBezTo>
                  <a:pt x="2757274" y="720958"/>
                  <a:pt x="2747983" y="730177"/>
                  <a:pt x="2736522" y="730177"/>
                </a:cubicBezTo>
                <a:cubicBezTo>
                  <a:pt x="2725052" y="730177"/>
                  <a:pt x="2715761" y="720958"/>
                  <a:pt x="2715761" y="709589"/>
                </a:cubicBezTo>
                <a:cubicBezTo>
                  <a:pt x="2715761" y="698215"/>
                  <a:pt x="2725052" y="688997"/>
                  <a:pt x="2736522" y="688997"/>
                </a:cubicBezTo>
                <a:close/>
                <a:moveTo>
                  <a:pt x="2673737" y="688997"/>
                </a:moveTo>
                <a:cubicBezTo>
                  <a:pt x="2685198" y="688997"/>
                  <a:pt x="2694489" y="698215"/>
                  <a:pt x="2694489" y="709589"/>
                </a:cubicBezTo>
                <a:cubicBezTo>
                  <a:pt x="2694489" y="720958"/>
                  <a:pt x="2685198" y="730177"/>
                  <a:pt x="2673737" y="730177"/>
                </a:cubicBezTo>
                <a:cubicBezTo>
                  <a:pt x="2662267" y="730177"/>
                  <a:pt x="2652976" y="720958"/>
                  <a:pt x="2652976" y="709589"/>
                </a:cubicBezTo>
                <a:cubicBezTo>
                  <a:pt x="2652976" y="698215"/>
                  <a:pt x="2662267" y="688997"/>
                  <a:pt x="2673737" y="688997"/>
                </a:cubicBezTo>
                <a:close/>
                <a:moveTo>
                  <a:pt x="2610531" y="688997"/>
                </a:moveTo>
                <a:cubicBezTo>
                  <a:pt x="2621992" y="688997"/>
                  <a:pt x="2631283" y="698215"/>
                  <a:pt x="2631283" y="709589"/>
                </a:cubicBezTo>
                <a:cubicBezTo>
                  <a:pt x="2631283" y="720958"/>
                  <a:pt x="2621992" y="730177"/>
                  <a:pt x="2610531" y="730177"/>
                </a:cubicBezTo>
                <a:cubicBezTo>
                  <a:pt x="2599061" y="730177"/>
                  <a:pt x="2589770" y="720958"/>
                  <a:pt x="2589770" y="709589"/>
                </a:cubicBezTo>
                <a:cubicBezTo>
                  <a:pt x="2589770" y="698215"/>
                  <a:pt x="2599061" y="688997"/>
                  <a:pt x="2610531" y="688997"/>
                </a:cubicBezTo>
                <a:close/>
                <a:moveTo>
                  <a:pt x="2547656" y="688997"/>
                </a:moveTo>
                <a:cubicBezTo>
                  <a:pt x="2559117" y="688997"/>
                  <a:pt x="2568408" y="698215"/>
                  <a:pt x="2568408" y="709589"/>
                </a:cubicBezTo>
                <a:cubicBezTo>
                  <a:pt x="2568408" y="720958"/>
                  <a:pt x="2559117" y="730177"/>
                  <a:pt x="2547656" y="730177"/>
                </a:cubicBezTo>
                <a:cubicBezTo>
                  <a:pt x="2536186" y="730177"/>
                  <a:pt x="2526895" y="720958"/>
                  <a:pt x="2526895" y="709589"/>
                </a:cubicBezTo>
                <a:cubicBezTo>
                  <a:pt x="2526895" y="698215"/>
                  <a:pt x="2536186" y="688997"/>
                  <a:pt x="2547656" y="688997"/>
                </a:cubicBezTo>
                <a:close/>
                <a:moveTo>
                  <a:pt x="2483938" y="688997"/>
                </a:moveTo>
                <a:cubicBezTo>
                  <a:pt x="2495399" y="688997"/>
                  <a:pt x="2504690" y="698215"/>
                  <a:pt x="2504690" y="709589"/>
                </a:cubicBezTo>
                <a:cubicBezTo>
                  <a:pt x="2504690" y="720958"/>
                  <a:pt x="2495399" y="730177"/>
                  <a:pt x="2483938" y="730177"/>
                </a:cubicBezTo>
                <a:cubicBezTo>
                  <a:pt x="2472468" y="730177"/>
                  <a:pt x="2463177" y="720958"/>
                  <a:pt x="2463177" y="709589"/>
                </a:cubicBezTo>
                <a:cubicBezTo>
                  <a:pt x="2463177" y="698215"/>
                  <a:pt x="2472468" y="688997"/>
                  <a:pt x="2483938" y="688997"/>
                </a:cubicBezTo>
                <a:close/>
                <a:moveTo>
                  <a:pt x="2421064" y="688997"/>
                </a:moveTo>
                <a:cubicBezTo>
                  <a:pt x="2432525" y="688997"/>
                  <a:pt x="2441816" y="698215"/>
                  <a:pt x="2441816" y="709589"/>
                </a:cubicBezTo>
                <a:cubicBezTo>
                  <a:pt x="2441816" y="720958"/>
                  <a:pt x="2432525" y="730177"/>
                  <a:pt x="2421064" y="730177"/>
                </a:cubicBezTo>
                <a:cubicBezTo>
                  <a:pt x="2409594" y="730177"/>
                  <a:pt x="2400303" y="720958"/>
                  <a:pt x="2400303" y="709589"/>
                </a:cubicBezTo>
                <a:cubicBezTo>
                  <a:pt x="2400303" y="698215"/>
                  <a:pt x="2409594" y="688997"/>
                  <a:pt x="2421064" y="688997"/>
                </a:cubicBezTo>
                <a:close/>
                <a:moveTo>
                  <a:pt x="2357597" y="688997"/>
                </a:moveTo>
                <a:cubicBezTo>
                  <a:pt x="2369058" y="688997"/>
                  <a:pt x="2378349" y="698215"/>
                  <a:pt x="2378349" y="709589"/>
                </a:cubicBezTo>
                <a:cubicBezTo>
                  <a:pt x="2378349" y="720958"/>
                  <a:pt x="2369058" y="730177"/>
                  <a:pt x="2357597" y="730177"/>
                </a:cubicBezTo>
                <a:cubicBezTo>
                  <a:pt x="2346127" y="730177"/>
                  <a:pt x="2336836" y="720958"/>
                  <a:pt x="2336836" y="709589"/>
                </a:cubicBezTo>
                <a:cubicBezTo>
                  <a:pt x="2336836" y="698215"/>
                  <a:pt x="2346127" y="688997"/>
                  <a:pt x="2357597" y="688997"/>
                </a:cubicBezTo>
                <a:close/>
                <a:moveTo>
                  <a:pt x="2294812" y="688997"/>
                </a:moveTo>
                <a:cubicBezTo>
                  <a:pt x="2306273" y="688997"/>
                  <a:pt x="2315564" y="698215"/>
                  <a:pt x="2315564" y="709589"/>
                </a:cubicBezTo>
                <a:cubicBezTo>
                  <a:pt x="2315564" y="720958"/>
                  <a:pt x="2306273" y="730177"/>
                  <a:pt x="2294812" y="730177"/>
                </a:cubicBezTo>
                <a:cubicBezTo>
                  <a:pt x="2283342" y="730177"/>
                  <a:pt x="2274051" y="720958"/>
                  <a:pt x="2274051" y="709589"/>
                </a:cubicBezTo>
                <a:cubicBezTo>
                  <a:pt x="2274051" y="698215"/>
                  <a:pt x="2283342" y="688997"/>
                  <a:pt x="2294812" y="688997"/>
                </a:cubicBezTo>
                <a:close/>
                <a:moveTo>
                  <a:pt x="2231005" y="688997"/>
                </a:moveTo>
                <a:cubicBezTo>
                  <a:pt x="2242466" y="688997"/>
                  <a:pt x="2251757" y="698215"/>
                  <a:pt x="2251757" y="709589"/>
                </a:cubicBezTo>
                <a:cubicBezTo>
                  <a:pt x="2251757" y="720958"/>
                  <a:pt x="2242466" y="730177"/>
                  <a:pt x="2231005" y="730177"/>
                </a:cubicBezTo>
                <a:cubicBezTo>
                  <a:pt x="2219535" y="730177"/>
                  <a:pt x="2210244" y="720958"/>
                  <a:pt x="2210244" y="709589"/>
                </a:cubicBezTo>
                <a:cubicBezTo>
                  <a:pt x="2210244" y="698215"/>
                  <a:pt x="2219535" y="688997"/>
                  <a:pt x="2231005" y="688997"/>
                </a:cubicBezTo>
                <a:close/>
                <a:moveTo>
                  <a:pt x="2168220" y="688997"/>
                </a:moveTo>
                <a:cubicBezTo>
                  <a:pt x="2179681" y="688997"/>
                  <a:pt x="2188972" y="698215"/>
                  <a:pt x="2188972" y="709589"/>
                </a:cubicBezTo>
                <a:cubicBezTo>
                  <a:pt x="2188972" y="720958"/>
                  <a:pt x="2179681" y="730177"/>
                  <a:pt x="2168220" y="730177"/>
                </a:cubicBezTo>
                <a:cubicBezTo>
                  <a:pt x="2156750" y="730177"/>
                  <a:pt x="2147459" y="720958"/>
                  <a:pt x="2147459" y="709589"/>
                </a:cubicBezTo>
                <a:cubicBezTo>
                  <a:pt x="2147459" y="698215"/>
                  <a:pt x="2156750" y="688997"/>
                  <a:pt x="2168220" y="688997"/>
                </a:cubicBezTo>
                <a:close/>
                <a:moveTo>
                  <a:pt x="2105013" y="688997"/>
                </a:moveTo>
                <a:cubicBezTo>
                  <a:pt x="2116474" y="688997"/>
                  <a:pt x="2125765" y="698215"/>
                  <a:pt x="2125765" y="709589"/>
                </a:cubicBezTo>
                <a:cubicBezTo>
                  <a:pt x="2125765" y="720958"/>
                  <a:pt x="2116474" y="730177"/>
                  <a:pt x="2105013" y="730177"/>
                </a:cubicBezTo>
                <a:cubicBezTo>
                  <a:pt x="2093543" y="730177"/>
                  <a:pt x="2084252" y="720958"/>
                  <a:pt x="2084252" y="709589"/>
                </a:cubicBezTo>
                <a:cubicBezTo>
                  <a:pt x="2084252" y="698215"/>
                  <a:pt x="2093543" y="688997"/>
                  <a:pt x="2105013" y="688997"/>
                </a:cubicBezTo>
                <a:close/>
                <a:moveTo>
                  <a:pt x="1978502" y="688997"/>
                </a:moveTo>
                <a:cubicBezTo>
                  <a:pt x="1989963" y="688997"/>
                  <a:pt x="1999254" y="698215"/>
                  <a:pt x="1999254" y="709589"/>
                </a:cubicBezTo>
                <a:cubicBezTo>
                  <a:pt x="1999254" y="720958"/>
                  <a:pt x="1989963" y="730177"/>
                  <a:pt x="1978502" y="730177"/>
                </a:cubicBezTo>
                <a:cubicBezTo>
                  <a:pt x="1967032" y="730177"/>
                  <a:pt x="1957741" y="720958"/>
                  <a:pt x="1957741" y="709589"/>
                </a:cubicBezTo>
                <a:cubicBezTo>
                  <a:pt x="1957741" y="698215"/>
                  <a:pt x="1967032" y="688997"/>
                  <a:pt x="1978502" y="688997"/>
                </a:cubicBezTo>
                <a:close/>
                <a:moveTo>
                  <a:pt x="1915636" y="688997"/>
                </a:moveTo>
                <a:cubicBezTo>
                  <a:pt x="1927097" y="688997"/>
                  <a:pt x="1936388" y="698215"/>
                  <a:pt x="1936388" y="709589"/>
                </a:cubicBezTo>
                <a:cubicBezTo>
                  <a:pt x="1936388" y="720958"/>
                  <a:pt x="1927097" y="730177"/>
                  <a:pt x="1915636" y="730177"/>
                </a:cubicBezTo>
                <a:cubicBezTo>
                  <a:pt x="1904166" y="730177"/>
                  <a:pt x="1894875" y="720958"/>
                  <a:pt x="1894875" y="709589"/>
                </a:cubicBezTo>
                <a:cubicBezTo>
                  <a:pt x="1894875" y="698215"/>
                  <a:pt x="1904166" y="688997"/>
                  <a:pt x="1915636" y="688997"/>
                </a:cubicBezTo>
                <a:close/>
                <a:moveTo>
                  <a:pt x="1852421" y="688997"/>
                </a:moveTo>
                <a:cubicBezTo>
                  <a:pt x="1863882" y="688997"/>
                  <a:pt x="1873173" y="698215"/>
                  <a:pt x="1873173" y="709589"/>
                </a:cubicBezTo>
                <a:cubicBezTo>
                  <a:pt x="1873173" y="720958"/>
                  <a:pt x="1863882" y="730177"/>
                  <a:pt x="1852421" y="730177"/>
                </a:cubicBezTo>
                <a:cubicBezTo>
                  <a:pt x="1840951" y="730177"/>
                  <a:pt x="1831660" y="720958"/>
                  <a:pt x="1831660" y="709589"/>
                </a:cubicBezTo>
                <a:cubicBezTo>
                  <a:pt x="1831660" y="698215"/>
                  <a:pt x="1840951" y="688997"/>
                  <a:pt x="1852421" y="688997"/>
                </a:cubicBezTo>
                <a:close/>
                <a:moveTo>
                  <a:pt x="1789645" y="688997"/>
                </a:moveTo>
                <a:cubicBezTo>
                  <a:pt x="1801106" y="688997"/>
                  <a:pt x="1810397" y="698215"/>
                  <a:pt x="1810397" y="709589"/>
                </a:cubicBezTo>
                <a:cubicBezTo>
                  <a:pt x="1810397" y="720958"/>
                  <a:pt x="1801106" y="730177"/>
                  <a:pt x="1789645" y="730177"/>
                </a:cubicBezTo>
                <a:cubicBezTo>
                  <a:pt x="1778175" y="730177"/>
                  <a:pt x="1768884" y="720958"/>
                  <a:pt x="1768884" y="709589"/>
                </a:cubicBezTo>
                <a:cubicBezTo>
                  <a:pt x="1768884" y="698215"/>
                  <a:pt x="1778175" y="688997"/>
                  <a:pt x="1789645" y="688997"/>
                </a:cubicBezTo>
                <a:close/>
                <a:moveTo>
                  <a:pt x="1725918" y="688997"/>
                </a:moveTo>
                <a:cubicBezTo>
                  <a:pt x="1737379" y="688997"/>
                  <a:pt x="1746670" y="698215"/>
                  <a:pt x="1746670" y="709589"/>
                </a:cubicBezTo>
                <a:cubicBezTo>
                  <a:pt x="1746670" y="720958"/>
                  <a:pt x="1737379" y="730177"/>
                  <a:pt x="1725918" y="730177"/>
                </a:cubicBezTo>
                <a:cubicBezTo>
                  <a:pt x="1714448" y="730177"/>
                  <a:pt x="1705157" y="720958"/>
                  <a:pt x="1705157" y="709589"/>
                </a:cubicBezTo>
                <a:cubicBezTo>
                  <a:pt x="1705157" y="698215"/>
                  <a:pt x="1714448" y="688997"/>
                  <a:pt x="1725918" y="688997"/>
                </a:cubicBezTo>
                <a:close/>
                <a:moveTo>
                  <a:pt x="1663043" y="688997"/>
                </a:moveTo>
                <a:cubicBezTo>
                  <a:pt x="1674504" y="688997"/>
                  <a:pt x="1683795" y="698215"/>
                  <a:pt x="1683795" y="709589"/>
                </a:cubicBezTo>
                <a:cubicBezTo>
                  <a:pt x="1683795" y="720958"/>
                  <a:pt x="1674504" y="730177"/>
                  <a:pt x="1663043" y="730177"/>
                </a:cubicBezTo>
                <a:cubicBezTo>
                  <a:pt x="1651573" y="730177"/>
                  <a:pt x="1642282" y="720958"/>
                  <a:pt x="1642282" y="709589"/>
                </a:cubicBezTo>
                <a:cubicBezTo>
                  <a:pt x="1642282" y="698215"/>
                  <a:pt x="1651573" y="688997"/>
                  <a:pt x="1663043" y="688997"/>
                </a:cubicBezTo>
                <a:close/>
                <a:moveTo>
                  <a:pt x="1537052" y="688997"/>
                </a:moveTo>
                <a:cubicBezTo>
                  <a:pt x="1548513" y="688997"/>
                  <a:pt x="1557804" y="698215"/>
                  <a:pt x="1557804" y="709589"/>
                </a:cubicBezTo>
                <a:cubicBezTo>
                  <a:pt x="1557804" y="720958"/>
                  <a:pt x="1548513" y="730177"/>
                  <a:pt x="1537052" y="730177"/>
                </a:cubicBezTo>
                <a:cubicBezTo>
                  <a:pt x="1525582" y="730177"/>
                  <a:pt x="1516291" y="720958"/>
                  <a:pt x="1516291" y="709589"/>
                </a:cubicBezTo>
                <a:cubicBezTo>
                  <a:pt x="1516291" y="698215"/>
                  <a:pt x="1525582" y="688997"/>
                  <a:pt x="1537052" y="688997"/>
                </a:cubicBezTo>
                <a:close/>
                <a:moveTo>
                  <a:pt x="1473325" y="688997"/>
                </a:moveTo>
                <a:cubicBezTo>
                  <a:pt x="1484786" y="688997"/>
                  <a:pt x="1494077" y="698215"/>
                  <a:pt x="1494077" y="709589"/>
                </a:cubicBezTo>
                <a:cubicBezTo>
                  <a:pt x="1494077" y="720958"/>
                  <a:pt x="1484786" y="730177"/>
                  <a:pt x="1473325" y="730177"/>
                </a:cubicBezTo>
                <a:cubicBezTo>
                  <a:pt x="1461855" y="730177"/>
                  <a:pt x="1452564" y="720958"/>
                  <a:pt x="1452564" y="709589"/>
                </a:cubicBezTo>
                <a:cubicBezTo>
                  <a:pt x="1452564" y="698215"/>
                  <a:pt x="1461855" y="688997"/>
                  <a:pt x="1473325" y="688997"/>
                </a:cubicBezTo>
                <a:close/>
                <a:moveTo>
                  <a:pt x="1410549" y="688997"/>
                </a:moveTo>
                <a:cubicBezTo>
                  <a:pt x="1422010" y="688997"/>
                  <a:pt x="1431301" y="698215"/>
                  <a:pt x="1431301" y="709589"/>
                </a:cubicBezTo>
                <a:cubicBezTo>
                  <a:pt x="1431301" y="720958"/>
                  <a:pt x="1422010" y="730177"/>
                  <a:pt x="1410549" y="730177"/>
                </a:cubicBezTo>
                <a:cubicBezTo>
                  <a:pt x="1399079" y="730177"/>
                  <a:pt x="1389788" y="720958"/>
                  <a:pt x="1389788" y="709589"/>
                </a:cubicBezTo>
                <a:cubicBezTo>
                  <a:pt x="1389788" y="698215"/>
                  <a:pt x="1399079" y="688997"/>
                  <a:pt x="1410549" y="688997"/>
                </a:cubicBezTo>
                <a:close/>
                <a:moveTo>
                  <a:pt x="3052752" y="688996"/>
                </a:moveTo>
                <a:cubicBezTo>
                  <a:pt x="3064213" y="688996"/>
                  <a:pt x="3073504" y="698215"/>
                  <a:pt x="3073504" y="709586"/>
                </a:cubicBezTo>
                <a:cubicBezTo>
                  <a:pt x="3073504" y="720958"/>
                  <a:pt x="3064213" y="730177"/>
                  <a:pt x="3052752" y="730177"/>
                </a:cubicBezTo>
                <a:cubicBezTo>
                  <a:pt x="3041282" y="730177"/>
                  <a:pt x="3031991" y="720958"/>
                  <a:pt x="3031991" y="709586"/>
                </a:cubicBezTo>
                <a:cubicBezTo>
                  <a:pt x="3031991" y="698215"/>
                  <a:pt x="3041282" y="688996"/>
                  <a:pt x="3052752" y="688996"/>
                </a:cubicBezTo>
                <a:close/>
                <a:moveTo>
                  <a:pt x="2989115" y="688996"/>
                </a:moveTo>
                <a:cubicBezTo>
                  <a:pt x="3000576" y="688996"/>
                  <a:pt x="3009867" y="698215"/>
                  <a:pt x="3009867" y="709587"/>
                </a:cubicBezTo>
                <a:cubicBezTo>
                  <a:pt x="3009867" y="720958"/>
                  <a:pt x="3000576" y="730177"/>
                  <a:pt x="2989115" y="730177"/>
                </a:cubicBezTo>
                <a:cubicBezTo>
                  <a:pt x="2977645" y="730177"/>
                  <a:pt x="2968354" y="720958"/>
                  <a:pt x="2968354" y="709587"/>
                </a:cubicBezTo>
                <a:cubicBezTo>
                  <a:pt x="2968354" y="698215"/>
                  <a:pt x="2977645" y="688996"/>
                  <a:pt x="2989115" y="688996"/>
                </a:cubicBezTo>
                <a:close/>
                <a:moveTo>
                  <a:pt x="2926240" y="688996"/>
                </a:moveTo>
                <a:cubicBezTo>
                  <a:pt x="2937701" y="688996"/>
                  <a:pt x="2946992" y="698215"/>
                  <a:pt x="2946992" y="709587"/>
                </a:cubicBezTo>
                <a:cubicBezTo>
                  <a:pt x="2946992" y="720958"/>
                  <a:pt x="2937701" y="730177"/>
                  <a:pt x="2926240" y="730177"/>
                </a:cubicBezTo>
                <a:cubicBezTo>
                  <a:pt x="2914770" y="730177"/>
                  <a:pt x="2905479" y="720958"/>
                  <a:pt x="2905479" y="709587"/>
                </a:cubicBezTo>
                <a:cubicBezTo>
                  <a:pt x="2905479" y="698215"/>
                  <a:pt x="2914770" y="688996"/>
                  <a:pt x="2926240" y="688996"/>
                </a:cubicBezTo>
                <a:close/>
                <a:moveTo>
                  <a:pt x="3178743" y="688995"/>
                </a:moveTo>
                <a:cubicBezTo>
                  <a:pt x="3190204" y="688995"/>
                  <a:pt x="3199495" y="698215"/>
                  <a:pt x="3199495" y="709586"/>
                </a:cubicBezTo>
                <a:cubicBezTo>
                  <a:pt x="3199495" y="720958"/>
                  <a:pt x="3190204" y="730177"/>
                  <a:pt x="3178743" y="730177"/>
                </a:cubicBezTo>
                <a:cubicBezTo>
                  <a:pt x="3167273" y="730177"/>
                  <a:pt x="3157982" y="720958"/>
                  <a:pt x="3157982" y="709586"/>
                </a:cubicBezTo>
                <a:cubicBezTo>
                  <a:pt x="3157982" y="698215"/>
                  <a:pt x="3167273" y="688995"/>
                  <a:pt x="3178743" y="688995"/>
                </a:cubicBezTo>
                <a:close/>
                <a:moveTo>
                  <a:pt x="3115618" y="688995"/>
                </a:moveTo>
                <a:cubicBezTo>
                  <a:pt x="3127079" y="688995"/>
                  <a:pt x="3136370" y="698215"/>
                  <a:pt x="3136370" y="709586"/>
                </a:cubicBezTo>
                <a:cubicBezTo>
                  <a:pt x="3136370" y="720958"/>
                  <a:pt x="3127079" y="730177"/>
                  <a:pt x="3115618" y="730177"/>
                </a:cubicBezTo>
                <a:cubicBezTo>
                  <a:pt x="3104148" y="730177"/>
                  <a:pt x="3094857" y="720958"/>
                  <a:pt x="3094857" y="709586"/>
                </a:cubicBezTo>
                <a:cubicBezTo>
                  <a:pt x="3094857" y="698215"/>
                  <a:pt x="3104148" y="688995"/>
                  <a:pt x="3115618" y="688995"/>
                </a:cubicBezTo>
                <a:close/>
                <a:moveTo>
                  <a:pt x="4182684" y="626801"/>
                </a:moveTo>
                <a:cubicBezTo>
                  <a:pt x="4194145" y="626801"/>
                  <a:pt x="4203436" y="636020"/>
                  <a:pt x="4203436" y="647391"/>
                </a:cubicBezTo>
                <a:cubicBezTo>
                  <a:pt x="4203436" y="658763"/>
                  <a:pt x="4194145" y="667982"/>
                  <a:pt x="4182684" y="667982"/>
                </a:cubicBezTo>
                <a:cubicBezTo>
                  <a:pt x="4171214" y="667982"/>
                  <a:pt x="4161923" y="658763"/>
                  <a:pt x="4161923" y="647391"/>
                </a:cubicBezTo>
                <a:cubicBezTo>
                  <a:pt x="4161923" y="636020"/>
                  <a:pt x="4171214" y="626801"/>
                  <a:pt x="4182684" y="626801"/>
                </a:cubicBezTo>
                <a:close/>
                <a:moveTo>
                  <a:pt x="4119559" y="626801"/>
                </a:moveTo>
                <a:cubicBezTo>
                  <a:pt x="4131020" y="626801"/>
                  <a:pt x="4140311" y="636020"/>
                  <a:pt x="4140311" y="647391"/>
                </a:cubicBezTo>
                <a:cubicBezTo>
                  <a:pt x="4140311" y="658763"/>
                  <a:pt x="4131020" y="667982"/>
                  <a:pt x="4119559" y="667982"/>
                </a:cubicBezTo>
                <a:cubicBezTo>
                  <a:pt x="4108089" y="667982"/>
                  <a:pt x="4098798" y="658763"/>
                  <a:pt x="4098798" y="647391"/>
                </a:cubicBezTo>
                <a:cubicBezTo>
                  <a:pt x="4098798" y="636020"/>
                  <a:pt x="4108089" y="626801"/>
                  <a:pt x="4119559" y="626801"/>
                </a:cubicBezTo>
                <a:close/>
                <a:moveTo>
                  <a:pt x="4056783" y="626801"/>
                </a:moveTo>
                <a:cubicBezTo>
                  <a:pt x="4068244" y="626801"/>
                  <a:pt x="4077535" y="636020"/>
                  <a:pt x="4077535" y="647391"/>
                </a:cubicBezTo>
                <a:cubicBezTo>
                  <a:pt x="4077535" y="658763"/>
                  <a:pt x="4068244" y="667982"/>
                  <a:pt x="4056783" y="667982"/>
                </a:cubicBezTo>
                <a:cubicBezTo>
                  <a:pt x="4045313" y="667982"/>
                  <a:pt x="4036022" y="658763"/>
                  <a:pt x="4036022" y="647391"/>
                </a:cubicBezTo>
                <a:cubicBezTo>
                  <a:pt x="4036022" y="636020"/>
                  <a:pt x="4045313" y="626801"/>
                  <a:pt x="4056783" y="626801"/>
                </a:cubicBezTo>
                <a:close/>
                <a:moveTo>
                  <a:pt x="3992966" y="626801"/>
                </a:moveTo>
                <a:cubicBezTo>
                  <a:pt x="4004427" y="626801"/>
                  <a:pt x="4013718" y="636020"/>
                  <a:pt x="4013718" y="647391"/>
                </a:cubicBezTo>
                <a:cubicBezTo>
                  <a:pt x="4013718" y="658763"/>
                  <a:pt x="4004427" y="667982"/>
                  <a:pt x="3992966" y="667982"/>
                </a:cubicBezTo>
                <a:cubicBezTo>
                  <a:pt x="3981496" y="667982"/>
                  <a:pt x="3972205" y="658763"/>
                  <a:pt x="3972205" y="647391"/>
                </a:cubicBezTo>
                <a:cubicBezTo>
                  <a:pt x="3972205" y="636020"/>
                  <a:pt x="3981496" y="626801"/>
                  <a:pt x="3992966" y="626801"/>
                </a:cubicBezTo>
                <a:close/>
                <a:moveTo>
                  <a:pt x="3241699" y="626461"/>
                </a:moveTo>
                <a:cubicBezTo>
                  <a:pt x="3253160" y="626461"/>
                  <a:pt x="3262451" y="635680"/>
                  <a:pt x="3262451" y="647052"/>
                </a:cubicBezTo>
                <a:cubicBezTo>
                  <a:pt x="3262451" y="658423"/>
                  <a:pt x="3253160" y="667642"/>
                  <a:pt x="3241699" y="667642"/>
                </a:cubicBezTo>
                <a:cubicBezTo>
                  <a:pt x="3230229" y="667642"/>
                  <a:pt x="3220938" y="658423"/>
                  <a:pt x="3220938" y="647052"/>
                </a:cubicBezTo>
                <a:cubicBezTo>
                  <a:pt x="3220938" y="635680"/>
                  <a:pt x="3230229" y="626461"/>
                  <a:pt x="3241699" y="626461"/>
                </a:cubicBezTo>
                <a:close/>
                <a:moveTo>
                  <a:pt x="3178743" y="626461"/>
                </a:moveTo>
                <a:cubicBezTo>
                  <a:pt x="3190204" y="626461"/>
                  <a:pt x="3199495" y="635680"/>
                  <a:pt x="3199495" y="647052"/>
                </a:cubicBezTo>
                <a:cubicBezTo>
                  <a:pt x="3199495" y="658423"/>
                  <a:pt x="3190204" y="667642"/>
                  <a:pt x="3178743" y="667642"/>
                </a:cubicBezTo>
                <a:cubicBezTo>
                  <a:pt x="3167273" y="667642"/>
                  <a:pt x="3157982" y="658423"/>
                  <a:pt x="3157982" y="647052"/>
                </a:cubicBezTo>
                <a:cubicBezTo>
                  <a:pt x="3157982" y="635680"/>
                  <a:pt x="3167273" y="626461"/>
                  <a:pt x="3178743" y="626461"/>
                </a:cubicBezTo>
                <a:close/>
                <a:moveTo>
                  <a:pt x="3115618" y="626461"/>
                </a:moveTo>
                <a:cubicBezTo>
                  <a:pt x="3127079" y="626461"/>
                  <a:pt x="3136370" y="635680"/>
                  <a:pt x="3136370" y="647052"/>
                </a:cubicBezTo>
                <a:cubicBezTo>
                  <a:pt x="3136370" y="658423"/>
                  <a:pt x="3127079" y="667642"/>
                  <a:pt x="3115618" y="667642"/>
                </a:cubicBezTo>
                <a:cubicBezTo>
                  <a:pt x="3104148" y="667642"/>
                  <a:pt x="3094857" y="658423"/>
                  <a:pt x="3094857" y="647052"/>
                </a:cubicBezTo>
                <a:cubicBezTo>
                  <a:pt x="3094857" y="635680"/>
                  <a:pt x="3104148" y="626461"/>
                  <a:pt x="3115618" y="626461"/>
                </a:cubicBezTo>
                <a:close/>
                <a:moveTo>
                  <a:pt x="3052752" y="626461"/>
                </a:moveTo>
                <a:cubicBezTo>
                  <a:pt x="3064213" y="626461"/>
                  <a:pt x="3073504" y="635680"/>
                  <a:pt x="3073504" y="647052"/>
                </a:cubicBezTo>
                <a:cubicBezTo>
                  <a:pt x="3073504" y="658423"/>
                  <a:pt x="3064213" y="667642"/>
                  <a:pt x="3052752" y="667642"/>
                </a:cubicBezTo>
                <a:cubicBezTo>
                  <a:pt x="3041282" y="667642"/>
                  <a:pt x="3031991" y="658423"/>
                  <a:pt x="3031991" y="647052"/>
                </a:cubicBezTo>
                <a:cubicBezTo>
                  <a:pt x="3031991" y="635680"/>
                  <a:pt x="3041282" y="626461"/>
                  <a:pt x="3052752" y="626461"/>
                </a:cubicBezTo>
                <a:close/>
                <a:moveTo>
                  <a:pt x="2989115" y="626461"/>
                </a:moveTo>
                <a:cubicBezTo>
                  <a:pt x="3000576" y="626461"/>
                  <a:pt x="3009867" y="635680"/>
                  <a:pt x="3009867" y="647052"/>
                </a:cubicBezTo>
                <a:cubicBezTo>
                  <a:pt x="3009867" y="658425"/>
                  <a:pt x="3000576" y="667642"/>
                  <a:pt x="2989115" y="667642"/>
                </a:cubicBezTo>
                <a:cubicBezTo>
                  <a:pt x="2977645" y="667642"/>
                  <a:pt x="2968354" y="658425"/>
                  <a:pt x="2968354" y="647052"/>
                </a:cubicBezTo>
                <a:cubicBezTo>
                  <a:pt x="2968354" y="635680"/>
                  <a:pt x="2977645" y="626461"/>
                  <a:pt x="2989115" y="626461"/>
                </a:cubicBezTo>
                <a:close/>
                <a:moveTo>
                  <a:pt x="2926240" y="626461"/>
                </a:moveTo>
                <a:cubicBezTo>
                  <a:pt x="2937701" y="626461"/>
                  <a:pt x="2946992" y="635680"/>
                  <a:pt x="2946992" y="647052"/>
                </a:cubicBezTo>
                <a:cubicBezTo>
                  <a:pt x="2946992" y="658425"/>
                  <a:pt x="2937701" y="667642"/>
                  <a:pt x="2926240" y="667642"/>
                </a:cubicBezTo>
                <a:cubicBezTo>
                  <a:pt x="2914770" y="667642"/>
                  <a:pt x="2905479" y="658425"/>
                  <a:pt x="2905479" y="647052"/>
                </a:cubicBezTo>
                <a:cubicBezTo>
                  <a:pt x="2905479" y="635680"/>
                  <a:pt x="2914770" y="626461"/>
                  <a:pt x="2926240" y="626461"/>
                </a:cubicBezTo>
                <a:close/>
                <a:moveTo>
                  <a:pt x="2863034" y="626461"/>
                </a:moveTo>
                <a:cubicBezTo>
                  <a:pt x="2874495" y="626461"/>
                  <a:pt x="2883786" y="635680"/>
                  <a:pt x="2883786" y="647052"/>
                </a:cubicBezTo>
                <a:cubicBezTo>
                  <a:pt x="2883786" y="658425"/>
                  <a:pt x="2874495" y="667642"/>
                  <a:pt x="2863034" y="667642"/>
                </a:cubicBezTo>
                <a:cubicBezTo>
                  <a:pt x="2851564" y="667642"/>
                  <a:pt x="2842273" y="658425"/>
                  <a:pt x="2842273" y="647052"/>
                </a:cubicBezTo>
                <a:cubicBezTo>
                  <a:pt x="2842273" y="635680"/>
                  <a:pt x="2851564" y="626461"/>
                  <a:pt x="2863034" y="626461"/>
                </a:cubicBezTo>
                <a:close/>
                <a:moveTo>
                  <a:pt x="2800249" y="626461"/>
                </a:moveTo>
                <a:cubicBezTo>
                  <a:pt x="2811710" y="626461"/>
                  <a:pt x="2821001" y="635680"/>
                  <a:pt x="2821001" y="647052"/>
                </a:cubicBezTo>
                <a:cubicBezTo>
                  <a:pt x="2821001" y="658425"/>
                  <a:pt x="2811710" y="667642"/>
                  <a:pt x="2800249" y="667642"/>
                </a:cubicBezTo>
                <a:cubicBezTo>
                  <a:pt x="2788779" y="667642"/>
                  <a:pt x="2779488" y="658425"/>
                  <a:pt x="2779488" y="647052"/>
                </a:cubicBezTo>
                <a:cubicBezTo>
                  <a:pt x="2779488" y="635680"/>
                  <a:pt x="2788779" y="626461"/>
                  <a:pt x="2800249" y="626461"/>
                </a:cubicBezTo>
                <a:close/>
                <a:moveTo>
                  <a:pt x="2736522" y="626461"/>
                </a:moveTo>
                <a:cubicBezTo>
                  <a:pt x="2747983" y="626461"/>
                  <a:pt x="2757274" y="635680"/>
                  <a:pt x="2757274" y="647052"/>
                </a:cubicBezTo>
                <a:cubicBezTo>
                  <a:pt x="2757274" y="658425"/>
                  <a:pt x="2747983" y="667642"/>
                  <a:pt x="2736522" y="667642"/>
                </a:cubicBezTo>
                <a:cubicBezTo>
                  <a:pt x="2725052" y="667642"/>
                  <a:pt x="2715761" y="658425"/>
                  <a:pt x="2715761" y="647052"/>
                </a:cubicBezTo>
                <a:cubicBezTo>
                  <a:pt x="2715761" y="635680"/>
                  <a:pt x="2725052" y="626461"/>
                  <a:pt x="2736522" y="626461"/>
                </a:cubicBezTo>
                <a:close/>
                <a:moveTo>
                  <a:pt x="2673737" y="626461"/>
                </a:moveTo>
                <a:cubicBezTo>
                  <a:pt x="2685198" y="626461"/>
                  <a:pt x="2694489" y="635680"/>
                  <a:pt x="2694489" y="647052"/>
                </a:cubicBezTo>
                <a:cubicBezTo>
                  <a:pt x="2694489" y="658425"/>
                  <a:pt x="2685198" y="667642"/>
                  <a:pt x="2673737" y="667642"/>
                </a:cubicBezTo>
                <a:cubicBezTo>
                  <a:pt x="2662267" y="667642"/>
                  <a:pt x="2652976" y="658425"/>
                  <a:pt x="2652976" y="647052"/>
                </a:cubicBezTo>
                <a:cubicBezTo>
                  <a:pt x="2652976" y="635680"/>
                  <a:pt x="2662267" y="626461"/>
                  <a:pt x="2673737" y="626461"/>
                </a:cubicBezTo>
                <a:close/>
                <a:moveTo>
                  <a:pt x="2610531" y="626461"/>
                </a:moveTo>
                <a:cubicBezTo>
                  <a:pt x="2621992" y="626461"/>
                  <a:pt x="2631283" y="635680"/>
                  <a:pt x="2631283" y="647052"/>
                </a:cubicBezTo>
                <a:cubicBezTo>
                  <a:pt x="2631283" y="658425"/>
                  <a:pt x="2621992" y="667642"/>
                  <a:pt x="2610531" y="667642"/>
                </a:cubicBezTo>
                <a:cubicBezTo>
                  <a:pt x="2599061" y="667642"/>
                  <a:pt x="2589770" y="658425"/>
                  <a:pt x="2589770" y="647052"/>
                </a:cubicBezTo>
                <a:cubicBezTo>
                  <a:pt x="2589770" y="635680"/>
                  <a:pt x="2599061" y="626461"/>
                  <a:pt x="2610531" y="626461"/>
                </a:cubicBezTo>
                <a:close/>
                <a:moveTo>
                  <a:pt x="2547656" y="626461"/>
                </a:moveTo>
                <a:cubicBezTo>
                  <a:pt x="2559117" y="626461"/>
                  <a:pt x="2568408" y="635680"/>
                  <a:pt x="2568408" y="647052"/>
                </a:cubicBezTo>
                <a:cubicBezTo>
                  <a:pt x="2568408" y="658425"/>
                  <a:pt x="2559117" y="667642"/>
                  <a:pt x="2547656" y="667642"/>
                </a:cubicBezTo>
                <a:cubicBezTo>
                  <a:pt x="2536186" y="667642"/>
                  <a:pt x="2526895" y="658425"/>
                  <a:pt x="2526895" y="647052"/>
                </a:cubicBezTo>
                <a:cubicBezTo>
                  <a:pt x="2526895" y="635680"/>
                  <a:pt x="2536186" y="626461"/>
                  <a:pt x="2547656" y="626461"/>
                </a:cubicBezTo>
                <a:close/>
                <a:moveTo>
                  <a:pt x="2483938" y="626461"/>
                </a:moveTo>
                <a:cubicBezTo>
                  <a:pt x="2495399" y="626461"/>
                  <a:pt x="2504690" y="635680"/>
                  <a:pt x="2504690" y="647052"/>
                </a:cubicBezTo>
                <a:cubicBezTo>
                  <a:pt x="2504690" y="658425"/>
                  <a:pt x="2495399" y="667642"/>
                  <a:pt x="2483938" y="667642"/>
                </a:cubicBezTo>
                <a:cubicBezTo>
                  <a:pt x="2472468" y="667642"/>
                  <a:pt x="2463177" y="658425"/>
                  <a:pt x="2463177" y="647052"/>
                </a:cubicBezTo>
                <a:cubicBezTo>
                  <a:pt x="2463177" y="635680"/>
                  <a:pt x="2472468" y="626461"/>
                  <a:pt x="2483938" y="626461"/>
                </a:cubicBezTo>
                <a:close/>
                <a:moveTo>
                  <a:pt x="2421064" y="626461"/>
                </a:moveTo>
                <a:cubicBezTo>
                  <a:pt x="2432525" y="626461"/>
                  <a:pt x="2441816" y="635680"/>
                  <a:pt x="2441816" y="647052"/>
                </a:cubicBezTo>
                <a:cubicBezTo>
                  <a:pt x="2441816" y="658425"/>
                  <a:pt x="2432525" y="667642"/>
                  <a:pt x="2421064" y="667642"/>
                </a:cubicBezTo>
                <a:cubicBezTo>
                  <a:pt x="2409594" y="667642"/>
                  <a:pt x="2400303" y="658425"/>
                  <a:pt x="2400303" y="647052"/>
                </a:cubicBezTo>
                <a:cubicBezTo>
                  <a:pt x="2400303" y="635680"/>
                  <a:pt x="2409594" y="626461"/>
                  <a:pt x="2421064" y="626461"/>
                </a:cubicBezTo>
                <a:close/>
                <a:moveTo>
                  <a:pt x="2357597" y="626461"/>
                </a:moveTo>
                <a:cubicBezTo>
                  <a:pt x="2369058" y="626461"/>
                  <a:pt x="2378349" y="635680"/>
                  <a:pt x="2378349" y="647052"/>
                </a:cubicBezTo>
                <a:cubicBezTo>
                  <a:pt x="2378349" y="658425"/>
                  <a:pt x="2369058" y="667642"/>
                  <a:pt x="2357597" y="667642"/>
                </a:cubicBezTo>
                <a:cubicBezTo>
                  <a:pt x="2346127" y="667642"/>
                  <a:pt x="2336836" y="658425"/>
                  <a:pt x="2336836" y="647052"/>
                </a:cubicBezTo>
                <a:cubicBezTo>
                  <a:pt x="2336836" y="635680"/>
                  <a:pt x="2346127" y="626461"/>
                  <a:pt x="2357597" y="626461"/>
                </a:cubicBezTo>
                <a:close/>
                <a:moveTo>
                  <a:pt x="2294812" y="626461"/>
                </a:moveTo>
                <a:cubicBezTo>
                  <a:pt x="2306273" y="626461"/>
                  <a:pt x="2315564" y="635680"/>
                  <a:pt x="2315564" y="647052"/>
                </a:cubicBezTo>
                <a:cubicBezTo>
                  <a:pt x="2315564" y="658425"/>
                  <a:pt x="2306273" y="667642"/>
                  <a:pt x="2294812" y="667642"/>
                </a:cubicBezTo>
                <a:cubicBezTo>
                  <a:pt x="2283342" y="667642"/>
                  <a:pt x="2274051" y="658425"/>
                  <a:pt x="2274051" y="647052"/>
                </a:cubicBezTo>
                <a:cubicBezTo>
                  <a:pt x="2274051" y="635680"/>
                  <a:pt x="2283342" y="626461"/>
                  <a:pt x="2294812" y="626461"/>
                </a:cubicBezTo>
                <a:close/>
                <a:moveTo>
                  <a:pt x="2231005" y="626461"/>
                </a:moveTo>
                <a:cubicBezTo>
                  <a:pt x="2242466" y="626461"/>
                  <a:pt x="2251757" y="635680"/>
                  <a:pt x="2251757" y="647052"/>
                </a:cubicBezTo>
                <a:cubicBezTo>
                  <a:pt x="2251757" y="658425"/>
                  <a:pt x="2242466" y="667642"/>
                  <a:pt x="2231005" y="667642"/>
                </a:cubicBezTo>
                <a:cubicBezTo>
                  <a:pt x="2219535" y="667642"/>
                  <a:pt x="2210244" y="658425"/>
                  <a:pt x="2210244" y="647052"/>
                </a:cubicBezTo>
                <a:cubicBezTo>
                  <a:pt x="2210244" y="635680"/>
                  <a:pt x="2219535" y="626461"/>
                  <a:pt x="2231005" y="626461"/>
                </a:cubicBezTo>
                <a:close/>
                <a:moveTo>
                  <a:pt x="2168220" y="626461"/>
                </a:moveTo>
                <a:cubicBezTo>
                  <a:pt x="2179681" y="626461"/>
                  <a:pt x="2188972" y="635680"/>
                  <a:pt x="2188972" y="647052"/>
                </a:cubicBezTo>
                <a:cubicBezTo>
                  <a:pt x="2188972" y="658425"/>
                  <a:pt x="2179681" y="667642"/>
                  <a:pt x="2168220" y="667642"/>
                </a:cubicBezTo>
                <a:cubicBezTo>
                  <a:pt x="2156750" y="667642"/>
                  <a:pt x="2147459" y="658425"/>
                  <a:pt x="2147459" y="647052"/>
                </a:cubicBezTo>
                <a:cubicBezTo>
                  <a:pt x="2147459" y="635680"/>
                  <a:pt x="2156750" y="626461"/>
                  <a:pt x="2168220" y="626461"/>
                </a:cubicBezTo>
                <a:close/>
                <a:moveTo>
                  <a:pt x="2042228" y="626461"/>
                </a:moveTo>
                <a:cubicBezTo>
                  <a:pt x="2053689" y="626461"/>
                  <a:pt x="2062980" y="635680"/>
                  <a:pt x="2062980" y="647052"/>
                </a:cubicBezTo>
                <a:cubicBezTo>
                  <a:pt x="2062980" y="658425"/>
                  <a:pt x="2053689" y="667642"/>
                  <a:pt x="2042228" y="667642"/>
                </a:cubicBezTo>
                <a:cubicBezTo>
                  <a:pt x="2030758" y="667642"/>
                  <a:pt x="2021467" y="658425"/>
                  <a:pt x="2021467" y="647052"/>
                </a:cubicBezTo>
                <a:cubicBezTo>
                  <a:pt x="2021467" y="635680"/>
                  <a:pt x="2030758" y="626461"/>
                  <a:pt x="2042228" y="626461"/>
                </a:cubicBezTo>
                <a:close/>
                <a:moveTo>
                  <a:pt x="1978502" y="626461"/>
                </a:moveTo>
                <a:cubicBezTo>
                  <a:pt x="1989963" y="626461"/>
                  <a:pt x="1999254" y="635680"/>
                  <a:pt x="1999254" y="647052"/>
                </a:cubicBezTo>
                <a:cubicBezTo>
                  <a:pt x="1999254" y="658425"/>
                  <a:pt x="1989963" y="667642"/>
                  <a:pt x="1978502" y="667642"/>
                </a:cubicBezTo>
                <a:cubicBezTo>
                  <a:pt x="1967032" y="667642"/>
                  <a:pt x="1957741" y="658425"/>
                  <a:pt x="1957741" y="647052"/>
                </a:cubicBezTo>
                <a:cubicBezTo>
                  <a:pt x="1957741" y="635680"/>
                  <a:pt x="1967032" y="626461"/>
                  <a:pt x="1978502" y="626461"/>
                </a:cubicBezTo>
                <a:close/>
                <a:moveTo>
                  <a:pt x="1915636" y="626461"/>
                </a:moveTo>
                <a:cubicBezTo>
                  <a:pt x="1927097" y="626461"/>
                  <a:pt x="1936388" y="635680"/>
                  <a:pt x="1936388" y="647052"/>
                </a:cubicBezTo>
                <a:cubicBezTo>
                  <a:pt x="1936388" y="658425"/>
                  <a:pt x="1927097" y="667642"/>
                  <a:pt x="1915636" y="667642"/>
                </a:cubicBezTo>
                <a:cubicBezTo>
                  <a:pt x="1904166" y="667642"/>
                  <a:pt x="1894875" y="658425"/>
                  <a:pt x="1894875" y="647052"/>
                </a:cubicBezTo>
                <a:cubicBezTo>
                  <a:pt x="1894875" y="635680"/>
                  <a:pt x="1904166" y="626461"/>
                  <a:pt x="1915636" y="626461"/>
                </a:cubicBezTo>
                <a:close/>
                <a:moveTo>
                  <a:pt x="1725918" y="626461"/>
                </a:moveTo>
                <a:cubicBezTo>
                  <a:pt x="1737379" y="626461"/>
                  <a:pt x="1746670" y="635680"/>
                  <a:pt x="1746670" y="647052"/>
                </a:cubicBezTo>
                <a:cubicBezTo>
                  <a:pt x="1746670" y="658425"/>
                  <a:pt x="1737379" y="667642"/>
                  <a:pt x="1725918" y="667642"/>
                </a:cubicBezTo>
                <a:cubicBezTo>
                  <a:pt x="1714448" y="667642"/>
                  <a:pt x="1705157" y="658425"/>
                  <a:pt x="1705157" y="647052"/>
                </a:cubicBezTo>
                <a:cubicBezTo>
                  <a:pt x="1705157" y="635680"/>
                  <a:pt x="1714448" y="626461"/>
                  <a:pt x="1725918" y="626461"/>
                </a:cubicBezTo>
                <a:close/>
                <a:moveTo>
                  <a:pt x="1663043" y="626461"/>
                </a:moveTo>
                <a:cubicBezTo>
                  <a:pt x="1674504" y="626461"/>
                  <a:pt x="1683795" y="635680"/>
                  <a:pt x="1683795" y="647052"/>
                </a:cubicBezTo>
                <a:cubicBezTo>
                  <a:pt x="1683795" y="658425"/>
                  <a:pt x="1674504" y="667642"/>
                  <a:pt x="1663043" y="667642"/>
                </a:cubicBezTo>
                <a:cubicBezTo>
                  <a:pt x="1651573" y="667642"/>
                  <a:pt x="1642282" y="658425"/>
                  <a:pt x="1642282" y="647052"/>
                </a:cubicBezTo>
                <a:cubicBezTo>
                  <a:pt x="1642282" y="635680"/>
                  <a:pt x="1651573" y="626461"/>
                  <a:pt x="1663043" y="626461"/>
                </a:cubicBezTo>
                <a:close/>
                <a:moveTo>
                  <a:pt x="1410549" y="626461"/>
                </a:moveTo>
                <a:cubicBezTo>
                  <a:pt x="1422010" y="626461"/>
                  <a:pt x="1431301" y="635680"/>
                  <a:pt x="1431301" y="647052"/>
                </a:cubicBezTo>
                <a:cubicBezTo>
                  <a:pt x="1431301" y="658425"/>
                  <a:pt x="1422010" y="667642"/>
                  <a:pt x="1410549" y="667642"/>
                </a:cubicBezTo>
                <a:cubicBezTo>
                  <a:pt x="1399079" y="667642"/>
                  <a:pt x="1389788" y="658425"/>
                  <a:pt x="1389788" y="647052"/>
                </a:cubicBezTo>
                <a:cubicBezTo>
                  <a:pt x="1389788" y="635680"/>
                  <a:pt x="1399079" y="626461"/>
                  <a:pt x="1410549" y="626461"/>
                </a:cubicBezTo>
                <a:close/>
                <a:moveTo>
                  <a:pt x="4245559" y="563836"/>
                </a:moveTo>
                <a:cubicBezTo>
                  <a:pt x="4257020" y="563836"/>
                  <a:pt x="4266311" y="573055"/>
                  <a:pt x="4266311" y="584427"/>
                </a:cubicBezTo>
                <a:cubicBezTo>
                  <a:pt x="4266311" y="595798"/>
                  <a:pt x="4257020" y="605017"/>
                  <a:pt x="4245559" y="605017"/>
                </a:cubicBezTo>
                <a:cubicBezTo>
                  <a:pt x="4234089" y="605017"/>
                  <a:pt x="4224798" y="595798"/>
                  <a:pt x="4224798" y="584427"/>
                </a:cubicBezTo>
                <a:cubicBezTo>
                  <a:pt x="4224798" y="573055"/>
                  <a:pt x="4234089" y="563836"/>
                  <a:pt x="4245559" y="563836"/>
                </a:cubicBezTo>
                <a:close/>
                <a:moveTo>
                  <a:pt x="4182684" y="563836"/>
                </a:moveTo>
                <a:cubicBezTo>
                  <a:pt x="4194145" y="563836"/>
                  <a:pt x="4203436" y="573055"/>
                  <a:pt x="4203436" y="584427"/>
                </a:cubicBezTo>
                <a:cubicBezTo>
                  <a:pt x="4203436" y="595798"/>
                  <a:pt x="4194145" y="605017"/>
                  <a:pt x="4182684" y="605017"/>
                </a:cubicBezTo>
                <a:cubicBezTo>
                  <a:pt x="4171214" y="605017"/>
                  <a:pt x="4161923" y="595798"/>
                  <a:pt x="4161923" y="584427"/>
                </a:cubicBezTo>
                <a:cubicBezTo>
                  <a:pt x="4161923" y="573055"/>
                  <a:pt x="4171214" y="563836"/>
                  <a:pt x="4182684" y="563836"/>
                </a:cubicBezTo>
                <a:close/>
                <a:moveTo>
                  <a:pt x="4056783" y="563836"/>
                </a:moveTo>
                <a:cubicBezTo>
                  <a:pt x="4068244" y="563836"/>
                  <a:pt x="4077535" y="573055"/>
                  <a:pt x="4077535" y="584427"/>
                </a:cubicBezTo>
                <a:cubicBezTo>
                  <a:pt x="4077535" y="595798"/>
                  <a:pt x="4068244" y="605017"/>
                  <a:pt x="4056783" y="605017"/>
                </a:cubicBezTo>
                <a:cubicBezTo>
                  <a:pt x="4045313" y="605017"/>
                  <a:pt x="4036022" y="595798"/>
                  <a:pt x="4036022" y="584427"/>
                </a:cubicBezTo>
                <a:cubicBezTo>
                  <a:pt x="4036022" y="573055"/>
                  <a:pt x="4045313" y="563836"/>
                  <a:pt x="4056783" y="563836"/>
                </a:cubicBezTo>
                <a:close/>
                <a:moveTo>
                  <a:pt x="3992966" y="563836"/>
                </a:moveTo>
                <a:cubicBezTo>
                  <a:pt x="4004427" y="563836"/>
                  <a:pt x="4013718" y="573055"/>
                  <a:pt x="4013718" y="584427"/>
                </a:cubicBezTo>
                <a:cubicBezTo>
                  <a:pt x="4013718" y="595798"/>
                  <a:pt x="4004427" y="605017"/>
                  <a:pt x="3992966" y="605017"/>
                </a:cubicBezTo>
                <a:cubicBezTo>
                  <a:pt x="3981496" y="605017"/>
                  <a:pt x="3972205" y="595798"/>
                  <a:pt x="3972205" y="584427"/>
                </a:cubicBezTo>
                <a:cubicBezTo>
                  <a:pt x="3972205" y="573055"/>
                  <a:pt x="3981496" y="563836"/>
                  <a:pt x="3992966" y="563836"/>
                </a:cubicBezTo>
                <a:close/>
                <a:moveTo>
                  <a:pt x="3930190" y="563836"/>
                </a:moveTo>
                <a:cubicBezTo>
                  <a:pt x="3941651" y="563836"/>
                  <a:pt x="3950942" y="573055"/>
                  <a:pt x="3950942" y="584427"/>
                </a:cubicBezTo>
                <a:cubicBezTo>
                  <a:pt x="3950942" y="595798"/>
                  <a:pt x="3941651" y="605017"/>
                  <a:pt x="3930190" y="605017"/>
                </a:cubicBezTo>
                <a:cubicBezTo>
                  <a:pt x="3918720" y="605017"/>
                  <a:pt x="3909429" y="595798"/>
                  <a:pt x="3909429" y="584427"/>
                </a:cubicBezTo>
                <a:cubicBezTo>
                  <a:pt x="3909429" y="573055"/>
                  <a:pt x="3918720" y="563836"/>
                  <a:pt x="3930190" y="563836"/>
                </a:cubicBezTo>
                <a:close/>
                <a:moveTo>
                  <a:pt x="3241699" y="563505"/>
                </a:moveTo>
                <a:cubicBezTo>
                  <a:pt x="3253160" y="563505"/>
                  <a:pt x="3262451" y="572724"/>
                  <a:pt x="3262451" y="584096"/>
                </a:cubicBezTo>
                <a:cubicBezTo>
                  <a:pt x="3262451" y="595468"/>
                  <a:pt x="3253160" y="604686"/>
                  <a:pt x="3241699" y="604686"/>
                </a:cubicBezTo>
                <a:cubicBezTo>
                  <a:pt x="3230229" y="604686"/>
                  <a:pt x="3220938" y="595468"/>
                  <a:pt x="3220938" y="584096"/>
                </a:cubicBezTo>
                <a:cubicBezTo>
                  <a:pt x="3220938" y="572724"/>
                  <a:pt x="3230229" y="563505"/>
                  <a:pt x="3241699" y="563505"/>
                </a:cubicBezTo>
                <a:close/>
                <a:moveTo>
                  <a:pt x="3178743" y="563505"/>
                </a:moveTo>
                <a:cubicBezTo>
                  <a:pt x="3190204" y="563505"/>
                  <a:pt x="3199495" y="572724"/>
                  <a:pt x="3199495" y="584096"/>
                </a:cubicBezTo>
                <a:cubicBezTo>
                  <a:pt x="3199495" y="595468"/>
                  <a:pt x="3190204" y="604686"/>
                  <a:pt x="3178743" y="604686"/>
                </a:cubicBezTo>
                <a:cubicBezTo>
                  <a:pt x="3167273" y="604686"/>
                  <a:pt x="3157982" y="595468"/>
                  <a:pt x="3157982" y="584096"/>
                </a:cubicBezTo>
                <a:cubicBezTo>
                  <a:pt x="3157982" y="572724"/>
                  <a:pt x="3167273" y="563505"/>
                  <a:pt x="3178743" y="563505"/>
                </a:cubicBezTo>
                <a:close/>
                <a:moveTo>
                  <a:pt x="3115618" y="563505"/>
                </a:moveTo>
                <a:cubicBezTo>
                  <a:pt x="3127079" y="563505"/>
                  <a:pt x="3136370" y="572724"/>
                  <a:pt x="3136370" y="584096"/>
                </a:cubicBezTo>
                <a:cubicBezTo>
                  <a:pt x="3136370" y="595468"/>
                  <a:pt x="3127079" y="604686"/>
                  <a:pt x="3115618" y="604686"/>
                </a:cubicBezTo>
                <a:cubicBezTo>
                  <a:pt x="3104148" y="604686"/>
                  <a:pt x="3094857" y="595468"/>
                  <a:pt x="3094857" y="584096"/>
                </a:cubicBezTo>
                <a:cubicBezTo>
                  <a:pt x="3094857" y="572724"/>
                  <a:pt x="3104148" y="563505"/>
                  <a:pt x="3115618" y="563505"/>
                </a:cubicBezTo>
                <a:close/>
                <a:moveTo>
                  <a:pt x="3052752" y="563505"/>
                </a:moveTo>
                <a:cubicBezTo>
                  <a:pt x="3064213" y="563505"/>
                  <a:pt x="3073504" y="572724"/>
                  <a:pt x="3073504" y="584096"/>
                </a:cubicBezTo>
                <a:cubicBezTo>
                  <a:pt x="3073504" y="595468"/>
                  <a:pt x="3064213" y="604686"/>
                  <a:pt x="3052752" y="604686"/>
                </a:cubicBezTo>
                <a:cubicBezTo>
                  <a:pt x="3041282" y="604686"/>
                  <a:pt x="3031991" y="595468"/>
                  <a:pt x="3031991" y="584096"/>
                </a:cubicBezTo>
                <a:cubicBezTo>
                  <a:pt x="3031991" y="572724"/>
                  <a:pt x="3041282" y="563505"/>
                  <a:pt x="3052752" y="563505"/>
                </a:cubicBezTo>
                <a:close/>
                <a:moveTo>
                  <a:pt x="2989115" y="563505"/>
                </a:moveTo>
                <a:cubicBezTo>
                  <a:pt x="3000576" y="563505"/>
                  <a:pt x="3009867" y="572724"/>
                  <a:pt x="3009867" y="584096"/>
                </a:cubicBezTo>
                <a:cubicBezTo>
                  <a:pt x="3009867" y="595468"/>
                  <a:pt x="3000576" y="604686"/>
                  <a:pt x="2989115" y="604686"/>
                </a:cubicBezTo>
                <a:cubicBezTo>
                  <a:pt x="2977645" y="604686"/>
                  <a:pt x="2968354" y="595468"/>
                  <a:pt x="2968354" y="584096"/>
                </a:cubicBezTo>
                <a:cubicBezTo>
                  <a:pt x="2968354" y="572724"/>
                  <a:pt x="2977645" y="563505"/>
                  <a:pt x="2989115" y="563505"/>
                </a:cubicBezTo>
                <a:close/>
                <a:moveTo>
                  <a:pt x="2926240" y="563505"/>
                </a:moveTo>
                <a:cubicBezTo>
                  <a:pt x="2937701" y="563505"/>
                  <a:pt x="2946992" y="572724"/>
                  <a:pt x="2946992" y="584096"/>
                </a:cubicBezTo>
                <a:cubicBezTo>
                  <a:pt x="2946992" y="595468"/>
                  <a:pt x="2937701" y="604686"/>
                  <a:pt x="2926240" y="604686"/>
                </a:cubicBezTo>
                <a:cubicBezTo>
                  <a:pt x="2914770" y="604686"/>
                  <a:pt x="2905479" y="595468"/>
                  <a:pt x="2905479" y="584096"/>
                </a:cubicBezTo>
                <a:cubicBezTo>
                  <a:pt x="2905479" y="572724"/>
                  <a:pt x="2914770" y="563505"/>
                  <a:pt x="2926240" y="563505"/>
                </a:cubicBezTo>
                <a:close/>
                <a:moveTo>
                  <a:pt x="2863034" y="563505"/>
                </a:moveTo>
                <a:cubicBezTo>
                  <a:pt x="2874495" y="563505"/>
                  <a:pt x="2883786" y="572724"/>
                  <a:pt x="2883786" y="584096"/>
                </a:cubicBezTo>
                <a:cubicBezTo>
                  <a:pt x="2883786" y="595468"/>
                  <a:pt x="2874495" y="604686"/>
                  <a:pt x="2863034" y="604686"/>
                </a:cubicBezTo>
                <a:cubicBezTo>
                  <a:pt x="2851564" y="604686"/>
                  <a:pt x="2842273" y="595468"/>
                  <a:pt x="2842273" y="584096"/>
                </a:cubicBezTo>
                <a:cubicBezTo>
                  <a:pt x="2842273" y="572724"/>
                  <a:pt x="2851564" y="563505"/>
                  <a:pt x="2863034" y="563505"/>
                </a:cubicBezTo>
                <a:close/>
                <a:moveTo>
                  <a:pt x="2800249" y="563505"/>
                </a:moveTo>
                <a:cubicBezTo>
                  <a:pt x="2811710" y="563505"/>
                  <a:pt x="2821001" y="572724"/>
                  <a:pt x="2821001" y="584096"/>
                </a:cubicBezTo>
                <a:cubicBezTo>
                  <a:pt x="2821001" y="595468"/>
                  <a:pt x="2811710" y="604686"/>
                  <a:pt x="2800249" y="604686"/>
                </a:cubicBezTo>
                <a:cubicBezTo>
                  <a:pt x="2788779" y="604686"/>
                  <a:pt x="2779488" y="595468"/>
                  <a:pt x="2779488" y="584096"/>
                </a:cubicBezTo>
                <a:cubicBezTo>
                  <a:pt x="2779488" y="572724"/>
                  <a:pt x="2788779" y="563505"/>
                  <a:pt x="2800249" y="563505"/>
                </a:cubicBezTo>
                <a:close/>
                <a:moveTo>
                  <a:pt x="2736522" y="563505"/>
                </a:moveTo>
                <a:cubicBezTo>
                  <a:pt x="2747983" y="563505"/>
                  <a:pt x="2757274" y="572724"/>
                  <a:pt x="2757274" y="584096"/>
                </a:cubicBezTo>
                <a:cubicBezTo>
                  <a:pt x="2757274" y="595468"/>
                  <a:pt x="2747983" y="604686"/>
                  <a:pt x="2736522" y="604686"/>
                </a:cubicBezTo>
                <a:cubicBezTo>
                  <a:pt x="2725052" y="604686"/>
                  <a:pt x="2715761" y="595468"/>
                  <a:pt x="2715761" y="584096"/>
                </a:cubicBezTo>
                <a:cubicBezTo>
                  <a:pt x="2715761" y="572724"/>
                  <a:pt x="2725052" y="563505"/>
                  <a:pt x="2736522" y="563505"/>
                </a:cubicBezTo>
                <a:close/>
                <a:moveTo>
                  <a:pt x="2673737" y="563505"/>
                </a:moveTo>
                <a:cubicBezTo>
                  <a:pt x="2685198" y="563505"/>
                  <a:pt x="2694489" y="572724"/>
                  <a:pt x="2694489" y="584096"/>
                </a:cubicBezTo>
                <a:cubicBezTo>
                  <a:pt x="2694489" y="595468"/>
                  <a:pt x="2685198" y="604686"/>
                  <a:pt x="2673737" y="604686"/>
                </a:cubicBezTo>
                <a:cubicBezTo>
                  <a:pt x="2662267" y="604686"/>
                  <a:pt x="2652976" y="595468"/>
                  <a:pt x="2652976" y="584096"/>
                </a:cubicBezTo>
                <a:cubicBezTo>
                  <a:pt x="2652976" y="572724"/>
                  <a:pt x="2662267" y="563505"/>
                  <a:pt x="2673737" y="563505"/>
                </a:cubicBezTo>
                <a:close/>
                <a:moveTo>
                  <a:pt x="2610531" y="563505"/>
                </a:moveTo>
                <a:cubicBezTo>
                  <a:pt x="2621992" y="563505"/>
                  <a:pt x="2631283" y="572724"/>
                  <a:pt x="2631283" y="584096"/>
                </a:cubicBezTo>
                <a:cubicBezTo>
                  <a:pt x="2631283" y="595468"/>
                  <a:pt x="2621992" y="604686"/>
                  <a:pt x="2610531" y="604686"/>
                </a:cubicBezTo>
                <a:cubicBezTo>
                  <a:pt x="2599061" y="604686"/>
                  <a:pt x="2589770" y="595468"/>
                  <a:pt x="2589770" y="584096"/>
                </a:cubicBezTo>
                <a:cubicBezTo>
                  <a:pt x="2589770" y="572724"/>
                  <a:pt x="2599061" y="563505"/>
                  <a:pt x="2610531" y="563505"/>
                </a:cubicBezTo>
                <a:close/>
                <a:moveTo>
                  <a:pt x="2547656" y="563505"/>
                </a:moveTo>
                <a:cubicBezTo>
                  <a:pt x="2559117" y="563505"/>
                  <a:pt x="2568408" y="572724"/>
                  <a:pt x="2568408" y="584096"/>
                </a:cubicBezTo>
                <a:cubicBezTo>
                  <a:pt x="2568408" y="595468"/>
                  <a:pt x="2559117" y="604686"/>
                  <a:pt x="2547656" y="604686"/>
                </a:cubicBezTo>
                <a:cubicBezTo>
                  <a:pt x="2536186" y="604686"/>
                  <a:pt x="2526895" y="595468"/>
                  <a:pt x="2526895" y="584096"/>
                </a:cubicBezTo>
                <a:cubicBezTo>
                  <a:pt x="2526895" y="572724"/>
                  <a:pt x="2536186" y="563505"/>
                  <a:pt x="2547656" y="563505"/>
                </a:cubicBezTo>
                <a:close/>
                <a:moveTo>
                  <a:pt x="2483938" y="563505"/>
                </a:moveTo>
                <a:cubicBezTo>
                  <a:pt x="2495399" y="563505"/>
                  <a:pt x="2504690" y="572724"/>
                  <a:pt x="2504690" y="584096"/>
                </a:cubicBezTo>
                <a:cubicBezTo>
                  <a:pt x="2504690" y="595468"/>
                  <a:pt x="2495399" y="604686"/>
                  <a:pt x="2483938" y="604686"/>
                </a:cubicBezTo>
                <a:cubicBezTo>
                  <a:pt x="2472468" y="604686"/>
                  <a:pt x="2463177" y="595468"/>
                  <a:pt x="2463177" y="584096"/>
                </a:cubicBezTo>
                <a:cubicBezTo>
                  <a:pt x="2463177" y="572724"/>
                  <a:pt x="2472468" y="563505"/>
                  <a:pt x="2483938" y="563505"/>
                </a:cubicBezTo>
                <a:close/>
                <a:moveTo>
                  <a:pt x="2421064" y="563505"/>
                </a:moveTo>
                <a:cubicBezTo>
                  <a:pt x="2432525" y="563505"/>
                  <a:pt x="2441816" y="572724"/>
                  <a:pt x="2441816" y="584096"/>
                </a:cubicBezTo>
                <a:cubicBezTo>
                  <a:pt x="2441816" y="595468"/>
                  <a:pt x="2432525" y="604686"/>
                  <a:pt x="2421064" y="604686"/>
                </a:cubicBezTo>
                <a:cubicBezTo>
                  <a:pt x="2409594" y="604686"/>
                  <a:pt x="2400303" y="595468"/>
                  <a:pt x="2400303" y="584096"/>
                </a:cubicBezTo>
                <a:cubicBezTo>
                  <a:pt x="2400303" y="572724"/>
                  <a:pt x="2409594" y="563505"/>
                  <a:pt x="2421064" y="563505"/>
                </a:cubicBezTo>
                <a:close/>
                <a:moveTo>
                  <a:pt x="2357597" y="563505"/>
                </a:moveTo>
                <a:cubicBezTo>
                  <a:pt x="2369058" y="563505"/>
                  <a:pt x="2378349" y="572724"/>
                  <a:pt x="2378349" y="584096"/>
                </a:cubicBezTo>
                <a:cubicBezTo>
                  <a:pt x="2378349" y="595468"/>
                  <a:pt x="2369058" y="604686"/>
                  <a:pt x="2357597" y="604686"/>
                </a:cubicBezTo>
                <a:cubicBezTo>
                  <a:pt x="2346127" y="604686"/>
                  <a:pt x="2336836" y="595468"/>
                  <a:pt x="2336836" y="584096"/>
                </a:cubicBezTo>
                <a:cubicBezTo>
                  <a:pt x="2336836" y="572724"/>
                  <a:pt x="2346127" y="563505"/>
                  <a:pt x="2357597" y="563505"/>
                </a:cubicBezTo>
                <a:close/>
                <a:moveTo>
                  <a:pt x="2294812" y="563505"/>
                </a:moveTo>
                <a:cubicBezTo>
                  <a:pt x="2306273" y="563505"/>
                  <a:pt x="2315564" y="572724"/>
                  <a:pt x="2315564" y="584096"/>
                </a:cubicBezTo>
                <a:cubicBezTo>
                  <a:pt x="2315564" y="595468"/>
                  <a:pt x="2306273" y="604686"/>
                  <a:pt x="2294812" y="604686"/>
                </a:cubicBezTo>
                <a:cubicBezTo>
                  <a:pt x="2283342" y="604686"/>
                  <a:pt x="2274051" y="595468"/>
                  <a:pt x="2274051" y="584096"/>
                </a:cubicBezTo>
                <a:cubicBezTo>
                  <a:pt x="2274051" y="572724"/>
                  <a:pt x="2283342" y="563505"/>
                  <a:pt x="2294812" y="563505"/>
                </a:cubicBezTo>
                <a:close/>
                <a:moveTo>
                  <a:pt x="2042228" y="563505"/>
                </a:moveTo>
                <a:cubicBezTo>
                  <a:pt x="2053689" y="563505"/>
                  <a:pt x="2062980" y="572724"/>
                  <a:pt x="2062980" y="584096"/>
                </a:cubicBezTo>
                <a:cubicBezTo>
                  <a:pt x="2062980" y="595468"/>
                  <a:pt x="2053689" y="604686"/>
                  <a:pt x="2042228" y="604686"/>
                </a:cubicBezTo>
                <a:cubicBezTo>
                  <a:pt x="2030758" y="604686"/>
                  <a:pt x="2021467" y="595468"/>
                  <a:pt x="2021467" y="584096"/>
                </a:cubicBezTo>
                <a:cubicBezTo>
                  <a:pt x="2021467" y="572724"/>
                  <a:pt x="2030758" y="563505"/>
                  <a:pt x="2042228" y="563505"/>
                </a:cubicBezTo>
                <a:close/>
                <a:moveTo>
                  <a:pt x="1978502" y="563505"/>
                </a:moveTo>
                <a:cubicBezTo>
                  <a:pt x="1989963" y="563505"/>
                  <a:pt x="1999254" y="572724"/>
                  <a:pt x="1999254" y="584096"/>
                </a:cubicBezTo>
                <a:cubicBezTo>
                  <a:pt x="1999254" y="595468"/>
                  <a:pt x="1989963" y="604686"/>
                  <a:pt x="1978502" y="604686"/>
                </a:cubicBezTo>
                <a:cubicBezTo>
                  <a:pt x="1967032" y="604686"/>
                  <a:pt x="1957741" y="595468"/>
                  <a:pt x="1957741" y="584096"/>
                </a:cubicBezTo>
                <a:cubicBezTo>
                  <a:pt x="1957741" y="572724"/>
                  <a:pt x="1967032" y="563505"/>
                  <a:pt x="1978502" y="563505"/>
                </a:cubicBezTo>
                <a:close/>
                <a:moveTo>
                  <a:pt x="1915636" y="563505"/>
                </a:moveTo>
                <a:cubicBezTo>
                  <a:pt x="1927097" y="563505"/>
                  <a:pt x="1936388" y="572724"/>
                  <a:pt x="1936388" y="584096"/>
                </a:cubicBezTo>
                <a:cubicBezTo>
                  <a:pt x="1936388" y="595468"/>
                  <a:pt x="1927097" y="604686"/>
                  <a:pt x="1915636" y="604686"/>
                </a:cubicBezTo>
                <a:cubicBezTo>
                  <a:pt x="1904166" y="604686"/>
                  <a:pt x="1894875" y="595468"/>
                  <a:pt x="1894875" y="584096"/>
                </a:cubicBezTo>
                <a:cubicBezTo>
                  <a:pt x="1894875" y="572724"/>
                  <a:pt x="1904166" y="563505"/>
                  <a:pt x="1915636" y="563505"/>
                </a:cubicBezTo>
                <a:close/>
                <a:moveTo>
                  <a:pt x="1852421" y="563505"/>
                </a:moveTo>
                <a:cubicBezTo>
                  <a:pt x="1863882" y="563505"/>
                  <a:pt x="1873173" y="572724"/>
                  <a:pt x="1873173" y="584096"/>
                </a:cubicBezTo>
                <a:cubicBezTo>
                  <a:pt x="1873173" y="595468"/>
                  <a:pt x="1863882" y="604686"/>
                  <a:pt x="1852421" y="604686"/>
                </a:cubicBezTo>
                <a:cubicBezTo>
                  <a:pt x="1840951" y="604686"/>
                  <a:pt x="1831660" y="595468"/>
                  <a:pt x="1831660" y="584096"/>
                </a:cubicBezTo>
                <a:cubicBezTo>
                  <a:pt x="1831660" y="572724"/>
                  <a:pt x="1840951" y="563505"/>
                  <a:pt x="1852421" y="563505"/>
                </a:cubicBezTo>
                <a:close/>
                <a:moveTo>
                  <a:pt x="1725918" y="563505"/>
                </a:moveTo>
                <a:cubicBezTo>
                  <a:pt x="1737379" y="563505"/>
                  <a:pt x="1746670" y="572724"/>
                  <a:pt x="1746670" y="584096"/>
                </a:cubicBezTo>
                <a:cubicBezTo>
                  <a:pt x="1746670" y="595468"/>
                  <a:pt x="1737379" y="604686"/>
                  <a:pt x="1725918" y="604686"/>
                </a:cubicBezTo>
                <a:cubicBezTo>
                  <a:pt x="1714448" y="604686"/>
                  <a:pt x="1705157" y="595468"/>
                  <a:pt x="1705157" y="584096"/>
                </a:cubicBezTo>
                <a:cubicBezTo>
                  <a:pt x="1705157" y="572724"/>
                  <a:pt x="1714448" y="563505"/>
                  <a:pt x="1725918" y="563505"/>
                </a:cubicBezTo>
                <a:close/>
                <a:moveTo>
                  <a:pt x="1663043" y="563505"/>
                </a:moveTo>
                <a:cubicBezTo>
                  <a:pt x="1674504" y="563505"/>
                  <a:pt x="1683795" y="572724"/>
                  <a:pt x="1683795" y="584096"/>
                </a:cubicBezTo>
                <a:cubicBezTo>
                  <a:pt x="1683795" y="595468"/>
                  <a:pt x="1674504" y="604686"/>
                  <a:pt x="1663043" y="604686"/>
                </a:cubicBezTo>
                <a:cubicBezTo>
                  <a:pt x="1651573" y="604686"/>
                  <a:pt x="1642282" y="595468"/>
                  <a:pt x="1642282" y="584096"/>
                </a:cubicBezTo>
                <a:cubicBezTo>
                  <a:pt x="1642282" y="572724"/>
                  <a:pt x="1651573" y="563505"/>
                  <a:pt x="1663043" y="563505"/>
                </a:cubicBezTo>
                <a:close/>
                <a:moveTo>
                  <a:pt x="4245559" y="501302"/>
                </a:moveTo>
                <a:cubicBezTo>
                  <a:pt x="4257020" y="501302"/>
                  <a:pt x="4266311" y="510521"/>
                  <a:pt x="4266311" y="521892"/>
                </a:cubicBezTo>
                <a:cubicBezTo>
                  <a:pt x="4266311" y="533264"/>
                  <a:pt x="4257020" y="542483"/>
                  <a:pt x="4245559" y="542483"/>
                </a:cubicBezTo>
                <a:cubicBezTo>
                  <a:pt x="4234089" y="542483"/>
                  <a:pt x="4224798" y="533264"/>
                  <a:pt x="4224798" y="521892"/>
                </a:cubicBezTo>
                <a:cubicBezTo>
                  <a:pt x="4224798" y="510521"/>
                  <a:pt x="4234089" y="501302"/>
                  <a:pt x="4245559" y="501302"/>
                </a:cubicBezTo>
                <a:close/>
                <a:moveTo>
                  <a:pt x="4182684" y="501302"/>
                </a:moveTo>
                <a:cubicBezTo>
                  <a:pt x="4194145" y="501302"/>
                  <a:pt x="4203436" y="510521"/>
                  <a:pt x="4203436" y="521892"/>
                </a:cubicBezTo>
                <a:cubicBezTo>
                  <a:pt x="4203436" y="533264"/>
                  <a:pt x="4194145" y="542483"/>
                  <a:pt x="4182684" y="542483"/>
                </a:cubicBezTo>
                <a:cubicBezTo>
                  <a:pt x="4171214" y="542483"/>
                  <a:pt x="4161923" y="533264"/>
                  <a:pt x="4161923" y="521892"/>
                </a:cubicBezTo>
                <a:cubicBezTo>
                  <a:pt x="4161923" y="510521"/>
                  <a:pt x="4171214" y="501302"/>
                  <a:pt x="4182684" y="501302"/>
                </a:cubicBezTo>
                <a:close/>
                <a:moveTo>
                  <a:pt x="4119559" y="501302"/>
                </a:moveTo>
                <a:cubicBezTo>
                  <a:pt x="4131020" y="501302"/>
                  <a:pt x="4140311" y="510521"/>
                  <a:pt x="4140311" y="521892"/>
                </a:cubicBezTo>
                <a:cubicBezTo>
                  <a:pt x="4140311" y="533264"/>
                  <a:pt x="4131020" y="542483"/>
                  <a:pt x="4119559" y="542483"/>
                </a:cubicBezTo>
                <a:cubicBezTo>
                  <a:pt x="4108089" y="542483"/>
                  <a:pt x="4098798" y="533264"/>
                  <a:pt x="4098798" y="521892"/>
                </a:cubicBezTo>
                <a:cubicBezTo>
                  <a:pt x="4098798" y="510521"/>
                  <a:pt x="4108089" y="501302"/>
                  <a:pt x="4119559" y="501302"/>
                </a:cubicBezTo>
                <a:close/>
                <a:moveTo>
                  <a:pt x="3178743" y="500882"/>
                </a:moveTo>
                <a:cubicBezTo>
                  <a:pt x="3190204" y="500882"/>
                  <a:pt x="3199495" y="510101"/>
                  <a:pt x="3199495" y="521472"/>
                </a:cubicBezTo>
                <a:cubicBezTo>
                  <a:pt x="3199495" y="532844"/>
                  <a:pt x="3190204" y="542063"/>
                  <a:pt x="3178743" y="542063"/>
                </a:cubicBezTo>
                <a:cubicBezTo>
                  <a:pt x="3167273" y="542063"/>
                  <a:pt x="3157982" y="532844"/>
                  <a:pt x="3157982" y="521472"/>
                </a:cubicBezTo>
                <a:cubicBezTo>
                  <a:pt x="3157982" y="510101"/>
                  <a:pt x="3167273" y="500882"/>
                  <a:pt x="3178743" y="500882"/>
                </a:cubicBezTo>
                <a:close/>
                <a:moveTo>
                  <a:pt x="3115618" y="500882"/>
                </a:moveTo>
                <a:cubicBezTo>
                  <a:pt x="3127079" y="500882"/>
                  <a:pt x="3136370" y="510101"/>
                  <a:pt x="3136370" y="521472"/>
                </a:cubicBezTo>
                <a:cubicBezTo>
                  <a:pt x="3136370" y="532844"/>
                  <a:pt x="3127079" y="542063"/>
                  <a:pt x="3115618" y="542063"/>
                </a:cubicBezTo>
                <a:cubicBezTo>
                  <a:pt x="3104148" y="542063"/>
                  <a:pt x="3094857" y="532844"/>
                  <a:pt x="3094857" y="521472"/>
                </a:cubicBezTo>
                <a:cubicBezTo>
                  <a:pt x="3094857" y="510101"/>
                  <a:pt x="3104148" y="500882"/>
                  <a:pt x="3115618" y="500882"/>
                </a:cubicBezTo>
                <a:close/>
                <a:moveTo>
                  <a:pt x="3052752" y="500882"/>
                </a:moveTo>
                <a:cubicBezTo>
                  <a:pt x="3064213" y="500882"/>
                  <a:pt x="3073504" y="510101"/>
                  <a:pt x="3073504" y="521472"/>
                </a:cubicBezTo>
                <a:cubicBezTo>
                  <a:pt x="3073504" y="532844"/>
                  <a:pt x="3064213" y="542063"/>
                  <a:pt x="3052752" y="542063"/>
                </a:cubicBezTo>
                <a:cubicBezTo>
                  <a:pt x="3041282" y="542063"/>
                  <a:pt x="3031991" y="532844"/>
                  <a:pt x="3031991" y="521472"/>
                </a:cubicBezTo>
                <a:cubicBezTo>
                  <a:pt x="3031991" y="510101"/>
                  <a:pt x="3041282" y="500882"/>
                  <a:pt x="3052752" y="500882"/>
                </a:cubicBezTo>
                <a:close/>
                <a:moveTo>
                  <a:pt x="2989115" y="500882"/>
                </a:moveTo>
                <a:cubicBezTo>
                  <a:pt x="3000576" y="500882"/>
                  <a:pt x="3009867" y="510101"/>
                  <a:pt x="3009867" y="521472"/>
                </a:cubicBezTo>
                <a:cubicBezTo>
                  <a:pt x="3009867" y="532844"/>
                  <a:pt x="3000576" y="542063"/>
                  <a:pt x="2989115" y="542063"/>
                </a:cubicBezTo>
                <a:cubicBezTo>
                  <a:pt x="2977645" y="542063"/>
                  <a:pt x="2968354" y="532844"/>
                  <a:pt x="2968354" y="521472"/>
                </a:cubicBezTo>
                <a:cubicBezTo>
                  <a:pt x="2968354" y="510101"/>
                  <a:pt x="2977645" y="500882"/>
                  <a:pt x="2989115" y="500882"/>
                </a:cubicBezTo>
                <a:close/>
                <a:moveTo>
                  <a:pt x="2926240" y="500882"/>
                </a:moveTo>
                <a:cubicBezTo>
                  <a:pt x="2937701" y="500882"/>
                  <a:pt x="2946992" y="510101"/>
                  <a:pt x="2946992" y="521472"/>
                </a:cubicBezTo>
                <a:cubicBezTo>
                  <a:pt x="2946992" y="532844"/>
                  <a:pt x="2937701" y="542063"/>
                  <a:pt x="2926240" y="542063"/>
                </a:cubicBezTo>
                <a:cubicBezTo>
                  <a:pt x="2914770" y="542063"/>
                  <a:pt x="2905479" y="532844"/>
                  <a:pt x="2905479" y="521472"/>
                </a:cubicBezTo>
                <a:cubicBezTo>
                  <a:pt x="2905479" y="510101"/>
                  <a:pt x="2914770" y="500882"/>
                  <a:pt x="2926240" y="500882"/>
                </a:cubicBezTo>
                <a:close/>
                <a:moveTo>
                  <a:pt x="2863034" y="500882"/>
                </a:moveTo>
                <a:cubicBezTo>
                  <a:pt x="2874495" y="500882"/>
                  <a:pt x="2883786" y="510101"/>
                  <a:pt x="2883786" y="521472"/>
                </a:cubicBezTo>
                <a:cubicBezTo>
                  <a:pt x="2883786" y="532844"/>
                  <a:pt x="2874495" y="542063"/>
                  <a:pt x="2863034" y="542063"/>
                </a:cubicBezTo>
                <a:cubicBezTo>
                  <a:pt x="2851564" y="542063"/>
                  <a:pt x="2842273" y="532844"/>
                  <a:pt x="2842273" y="521472"/>
                </a:cubicBezTo>
                <a:cubicBezTo>
                  <a:pt x="2842273" y="510101"/>
                  <a:pt x="2851564" y="500882"/>
                  <a:pt x="2863034" y="500882"/>
                </a:cubicBezTo>
                <a:close/>
                <a:moveTo>
                  <a:pt x="2800249" y="500882"/>
                </a:moveTo>
                <a:cubicBezTo>
                  <a:pt x="2811710" y="500882"/>
                  <a:pt x="2821001" y="510101"/>
                  <a:pt x="2821001" y="521472"/>
                </a:cubicBezTo>
                <a:cubicBezTo>
                  <a:pt x="2821001" y="532844"/>
                  <a:pt x="2811710" y="542063"/>
                  <a:pt x="2800249" y="542063"/>
                </a:cubicBezTo>
                <a:cubicBezTo>
                  <a:pt x="2788779" y="542063"/>
                  <a:pt x="2779488" y="532844"/>
                  <a:pt x="2779488" y="521472"/>
                </a:cubicBezTo>
                <a:cubicBezTo>
                  <a:pt x="2779488" y="510101"/>
                  <a:pt x="2788779" y="500882"/>
                  <a:pt x="2800249" y="500882"/>
                </a:cubicBezTo>
                <a:close/>
                <a:moveTo>
                  <a:pt x="2736522" y="500882"/>
                </a:moveTo>
                <a:cubicBezTo>
                  <a:pt x="2747983" y="500882"/>
                  <a:pt x="2757274" y="510101"/>
                  <a:pt x="2757274" y="521472"/>
                </a:cubicBezTo>
                <a:cubicBezTo>
                  <a:pt x="2757274" y="532844"/>
                  <a:pt x="2747983" y="542063"/>
                  <a:pt x="2736522" y="542063"/>
                </a:cubicBezTo>
                <a:cubicBezTo>
                  <a:pt x="2725052" y="542063"/>
                  <a:pt x="2715761" y="532844"/>
                  <a:pt x="2715761" y="521472"/>
                </a:cubicBezTo>
                <a:cubicBezTo>
                  <a:pt x="2715761" y="510101"/>
                  <a:pt x="2725052" y="500882"/>
                  <a:pt x="2736522" y="500882"/>
                </a:cubicBezTo>
                <a:close/>
                <a:moveTo>
                  <a:pt x="2673737" y="500882"/>
                </a:moveTo>
                <a:cubicBezTo>
                  <a:pt x="2685198" y="500882"/>
                  <a:pt x="2694489" y="510101"/>
                  <a:pt x="2694489" y="521472"/>
                </a:cubicBezTo>
                <a:cubicBezTo>
                  <a:pt x="2694489" y="532844"/>
                  <a:pt x="2685198" y="542063"/>
                  <a:pt x="2673737" y="542063"/>
                </a:cubicBezTo>
                <a:cubicBezTo>
                  <a:pt x="2662267" y="542063"/>
                  <a:pt x="2652976" y="532844"/>
                  <a:pt x="2652976" y="521472"/>
                </a:cubicBezTo>
                <a:cubicBezTo>
                  <a:pt x="2652976" y="510101"/>
                  <a:pt x="2662267" y="500882"/>
                  <a:pt x="2673737" y="500882"/>
                </a:cubicBezTo>
                <a:close/>
                <a:moveTo>
                  <a:pt x="2610531" y="500882"/>
                </a:moveTo>
                <a:cubicBezTo>
                  <a:pt x="2621992" y="500882"/>
                  <a:pt x="2631283" y="510101"/>
                  <a:pt x="2631283" y="521472"/>
                </a:cubicBezTo>
                <a:cubicBezTo>
                  <a:pt x="2631283" y="532844"/>
                  <a:pt x="2621992" y="542063"/>
                  <a:pt x="2610531" y="542063"/>
                </a:cubicBezTo>
                <a:cubicBezTo>
                  <a:pt x="2599061" y="542063"/>
                  <a:pt x="2589770" y="532844"/>
                  <a:pt x="2589770" y="521472"/>
                </a:cubicBezTo>
                <a:cubicBezTo>
                  <a:pt x="2589770" y="510101"/>
                  <a:pt x="2599061" y="500882"/>
                  <a:pt x="2610531" y="500882"/>
                </a:cubicBezTo>
                <a:close/>
                <a:moveTo>
                  <a:pt x="2547656" y="500882"/>
                </a:moveTo>
                <a:cubicBezTo>
                  <a:pt x="2559117" y="500882"/>
                  <a:pt x="2568408" y="510101"/>
                  <a:pt x="2568408" y="521472"/>
                </a:cubicBezTo>
                <a:cubicBezTo>
                  <a:pt x="2568408" y="532844"/>
                  <a:pt x="2559117" y="542063"/>
                  <a:pt x="2547656" y="542063"/>
                </a:cubicBezTo>
                <a:cubicBezTo>
                  <a:pt x="2536186" y="542063"/>
                  <a:pt x="2526895" y="532844"/>
                  <a:pt x="2526895" y="521472"/>
                </a:cubicBezTo>
                <a:cubicBezTo>
                  <a:pt x="2526895" y="510101"/>
                  <a:pt x="2536186" y="500882"/>
                  <a:pt x="2547656" y="500882"/>
                </a:cubicBezTo>
                <a:close/>
                <a:moveTo>
                  <a:pt x="2483938" y="500882"/>
                </a:moveTo>
                <a:cubicBezTo>
                  <a:pt x="2495399" y="500882"/>
                  <a:pt x="2504690" y="510101"/>
                  <a:pt x="2504690" y="521472"/>
                </a:cubicBezTo>
                <a:cubicBezTo>
                  <a:pt x="2504690" y="532844"/>
                  <a:pt x="2495399" y="542063"/>
                  <a:pt x="2483938" y="542063"/>
                </a:cubicBezTo>
                <a:cubicBezTo>
                  <a:pt x="2472468" y="542063"/>
                  <a:pt x="2463177" y="532844"/>
                  <a:pt x="2463177" y="521472"/>
                </a:cubicBezTo>
                <a:cubicBezTo>
                  <a:pt x="2463177" y="510101"/>
                  <a:pt x="2472468" y="500882"/>
                  <a:pt x="2483938" y="500882"/>
                </a:cubicBezTo>
                <a:close/>
                <a:moveTo>
                  <a:pt x="2421064" y="500882"/>
                </a:moveTo>
                <a:cubicBezTo>
                  <a:pt x="2432525" y="500882"/>
                  <a:pt x="2441816" y="510101"/>
                  <a:pt x="2441816" y="521472"/>
                </a:cubicBezTo>
                <a:cubicBezTo>
                  <a:pt x="2441816" y="532844"/>
                  <a:pt x="2432525" y="542063"/>
                  <a:pt x="2421064" y="542063"/>
                </a:cubicBezTo>
                <a:cubicBezTo>
                  <a:pt x="2409594" y="542063"/>
                  <a:pt x="2400303" y="532844"/>
                  <a:pt x="2400303" y="521472"/>
                </a:cubicBezTo>
                <a:cubicBezTo>
                  <a:pt x="2400303" y="510101"/>
                  <a:pt x="2409594" y="500882"/>
                  <a:pt x="2421064" y="500882"/>
                </a:cubicBezTo>
                <a:close/>
                <a:moveTo>
                  <a:pt x="2357597" y="500882"/>
                </a:moveTo>
                <a:cubicBezTo>
                  <a:pt x="2369058" y="500882"/>
                  <a:pt x="2378349" y="510101"/>
                  <a:pt x="2378349" y="521472"/>
                </a:cubicBezTo>
                <a:cubicBezTo>
                  <a:pt x="2378349" y="532844"/>
                  <a:pt x="2369058" y="542063"/>
                  <a:pt x="2357597" y="542063"/>
                </a:cubicBezTo>
                <a:cubicBezTo>
                  <a:pt x="2346127" y="542063"/>
                  <a:pt x="2336836" y="532844"/>
                  <a:pt x="2336836" y="521472"/>
                </a:cubicBezTo>
                <a:cubicBezTo>
                  <a:pt x="2336836" y="510101"/>
                  <a:pt x="2346127" y="500882"/>
                  <a:pt x="2357597" y="500882"/>
                </a:cubicBezTo>
                <a:close/>
                <a:moveTo>
                  <a:pt x="2294812" y="500882"/>
                </a:moveTo>
                <a:cubicBezTo>
                  <a:pt x="2306273" y="500882"/>
                  <a:pt x="2315564" y="510101"/>
                  <a:pt x="2315564" y="521472"/>
                </a:cubicBezTo>
                <a:cubicBezTo>
                  <a:pt x="2315564" y="532844"/>
                  <a:pt x="2306273" y="542063"/>
                  <a:pt x="2294812" y="542063"/>
                </a:cubicBezTo>
                <a:cubicBezTo>
                  <a:pt x="2283342" y="542063"/>
                  <a:pt x="2274051" y="532844"/>
                  <a:pt x="2274051" y="521472"/>
                </a:cubicBezTo>
                <a:cubicBezTo>
                  <a:pt x="2274051" y="510101"/>
                  <a:pt x="2283342" y="500882"/>
                  <a:pt x="2294812" y="500882"/>
                </a:cubicBezTo>
                <a:close/>
                <a:moveTo>
                  <a:pt x="2231005" y="500882"/>
                </a:moveTo>
                <a:cubicBezTo>
                  <a:pt x="2242466" y="500882"/>
                  <a:pt x="2251757" y="510101"/>
                  <a:pt x="2251757" y="521472"/>
                </a:cubicBezTo>
                <a:cubicBezTo>
                  <a:pt x="2251757" y="532844"/>
                  <a:pt x="2242466" y="542063"/>
                  <a:pt x="2231005" y="542063"/>
                </a:cubicBezTo>
                <a:cubicBezTo>
                  <a:pt x="2219535" y="542063"/>
                  <a:pt x="2210244" y="532844"/>
                  <a:pt x="2210244" y="521472"/>
                </a:cubicBezTo>
                <a:cubicBezTo>
                  <a:pt x="2210244" y="510101"/>
                  <a:pt x="2219535" y="500882"/>
                  <a:pt x="2231005" y="500882"/>
                </a:cubicBezTo>
                <a:close/>
                <a:moveTo>
                  <a:pt x="2105013" y="500882"/>
                </a:moveTo>
                <a:cubicBezTo>
                  <a:pt x="2116474" y="500882"/>
                  <a:pt x="2125765" y="510101"/>
                  <a:pt x="2125765" y="521472"/>
                </a:cubicBezTo>
                <a:cubicBezTo>
                  <a:pt x="2125765" y="532844"/>
                  <a:pt x="2116474" y="542063"/>
                  <a:pt x="2105013" y="542063"/>
                </a:cubicBezTo>
                <a:cubicBezTo>
                  <a:pt x="2093543" y="542063"/>
                  <a:pt x="2084252" y="532844"/>
                  <a:pt x="2084252" y="521472"/>
                </a:cubicBezTo>
                <a:cubicBezTo>
                  <a:pt x="2084252" y="510101"/>
                  <a:pt x="2093543" y="500882"/>
                  <a:pt x="2105013" y="500882"/>
                </a:cubicBezTo>
                <a:close/>
                <a:moveTo>
                  <a:pt x="2042228" y="500882"/>
                </a:moveTo>
                <a:cubicBezTo>
                  <a:pt x="2053689" y="500882"/>
                  <a:pt x="2062980" y="510101"/>
                  <a:pt x="2062980" y="521472"/>
                </a:cubicBezTo>
                <a:cubicBezTo>
                  <a:pt x="2062980" y="532844"/>
                  <a:pt x="2053689" y="542063"/>
                  <a:pt x="2042228" y="542063"/>
                </a:cubicBezTo>
                <a:cubicBezTo>
                  <a:pt x="2030758" y="542063"/>
                  <a:pt x="2021467" y="532844"/>
                  <a:pt x="2021467" y="521472"/>
                </a:cubicBezTo>
                <a:cubicBezTo>
                  <a:pt x="2021467" y="510101"/>
                  <a:pt x="2030758" y="500882"/>
                  <a:pt x="2042228" y="500882"/>
                </a:cubicBezTo>
                <a:close/>
                <a:moveTo>
                  <a:pt x="1978502" y="500882"/>
                </a:moveTo>
                <a:cubicBezTo>
                  <a:pt x="1989963" y="500882"/>
                  <a:pt x="1999254" y="510101"/>
                  <a:pt x="1999254" y="521472"/>
                </a:cubicBezTo>
                <a:cubicBezTo>
                  <a:pt x="1999254" y="532844"/>
                  <a:pt x="1989963" y="542063"/>
                  <a:pt x="1978502" y="542063"/>
                </a:cubicBezTo>
                <a:cubicBezTo>
                  <a:pt x="1967032" y="542063"/>
                  <a:pt x="1957741" y="532844"/>
                  <a:pt x="1957741" y="521472"/>
                </a:cubicBezTo>
                <a:cubicBezTo>
                  <a:pt x="1957741" y="510101"/>
                  <a:pt x="1967032" y="500882"/>
                  <a:pt x="1978502" y="500882"/>
                </a:cubicBezTo>
                <a:close/>
                <a:moveTo>
                  <a:pt x="1915636" y="500882"/>
                </a:moveTo>
                <a:cubicBezTo>
                  <a:pt x="1927097" y="500882"/>
                  <a:pt x="1936388" y="510101"/>
                  <a:pt x="1936388" y="521472"/>
                </a:cubicBezTo>
                <a:cubicBezTo>
                  <a:pt x="1936388" y="532844"/>
                  <a:pt x="1927097" y="542063"/>
                  <a:pt x="1915636" y="542063"/>
                </a:cubicBezTo>
                <a:cubicBezTo>
                  <a:pt x="1904166" y="542063"/>
                  <a:pt x="1894875" y="532844"/>
                  <a:pt x="1894875" y="521472"/>
                </a:cubicBezTo>
                <a:cubicBezTo>
                  <a:pt x="1894875" y="510101"/>
                  <a:pt x="1904166" y="500882"/>
                  <a:pt x="1915636" y="500882"/>
                </a:cubicBezTo>
                <a:close/>
                <a:moveTo>
                  <a:pt x="1852421" y="500882"/>
                </a:moveTo>
                <a:cubicBezTo>
                  <a:pt x="1863882" y="500882"/>
                  <a:pt x="1873173" y="510101"/>
                  <a:pt x="1873173" y="521472"/>
                </a:cubicBezTo>
                <a:cubicBezTo>
                  <a:pt x="1873173" y="532844"/>
                  <a:pt x="1863882" y="542063"/>
                  <a:pt x="1852421" y="542063"/>
                </a:cubicBezTo>
                <a:cubicBezTo>
                  <a:pt x="1840951" y="542063"/>
                  <a:pt x="1831660" y="532844"/>
                  <a:pt x="1831660" y="521472"/>
                </a:cubicBezTo>
                <a:cubicBezTo>
                  <a:pt x="1831660" y="510101"/>
                  <a:pt x="1840951" y="500882"/>
                  <a:pt x="1852421" y="500882"/>
                </a:cubicBezTo>
                <a:close/>
                <a:moveTo>
                  <a:pt x="1725918" y="500882"/>
                </a:moveTo>
                <a:cubicBezTo>
                  <a:pt x="1737379" y="500882"/>
                  <a:pt x="1746670" y="510101"/>
                  <a:pt x="1746670" y="521472"/>
                </a:cubicBezTo>
                <a:cubicBezTo>
                  <a:pt x="1746670" y="532844"/>
                  <a:pt x="1737379" y="542063"/>
                  <a:pt x="1725918" y="542063"/>
                </a:cubicBezTo>
                <a:cubicBezTo>
                  <a:pt x="1714448" y="542063"/>
                  <a:pt x="1705157" y="532844"/>
                  <a:pt x="1705157" y="521472"/>
                </a:cubicBezTo>
                <a:cubicBezTo>
                  <a:pt x="1705157" y="510101"/>
                  <a:pt x="1714448" y="500882"/>
                  <a:pt x="1725918" y="500882"/>
                </a:cubicBezTo>
                <a:close/>
                <a:moveTo>
                  <a:pt x="1663043" y="500882"/>
                </a:moveTo>
                <a:cubicBezTo>
                  <a:pt x="1674504" y="500882"/>
                  <a:pt x="1683795" y="510101"/>
                  <a:pt x="1683795" y="521472"/>
                </a:cubicBezTo>
                <a:cubicBezTo>
                  <a:pt x="1683795" y="532844"/>
                  <a:pt x="1674504" y="542063"/>
                  <a:pt x="1663043" y="542063"/>
                </a:cubicBezTo>
                <a:cubicBezTo>
                  <a:pt x="1651573" y="542063"/>
                  <a:pt x="1642282" y="532844"/>
                  <a:pt x="1642282" y="521472"/>
                </a:cubicBezTo>
                <a:cubicBezTo>
                  <a:pt x="1642282" y="510101"/>
                  <a:pt x="1651573" y="500882"/>
                  <a:pt x="1663043" y="500882"/>
                </a:cubicBezTo>
                <a:close/>
                <a:moveTo>
                  <a:pt x="1599927" y="500882"/>
                </a:moveTo>
                <a:cubicBezTo>
                  <a:pt x="1611388" y="500882"/>
                  <a:pt x="1620679" y="510101"/>
                  <a:pt x="1620679" y="521472"/>
                </a:cubicBezTo>
                <a:cubicBezTo>
                  <a:pt x="1620679" y="532844"/>
                  <a:pt x="1611388" y="542063"/>
                  <a:pt x="1599927" y="542063"/>
                </a:cubicBezTo>
                <a:cubicBezTo>
                  <a:pt x="1588457" y="542063"/>
                  <a:pt x="1579166" y="532844"/>
                  <a:pt x="1579166" y="521472"/>
                </a:cubicBezTo>
                <a:cubicBezTo>
                  <a:pt x="1579166" y="510101"/>
                  <a:pt x="1588457" y="500882"/>
                  <a:pt x="1599927" y="500882"/>
                </a:cubicBezTo>
                <a:close/>
                <a:moveTo>
                  <a:pt x="4182684" y="438598"/>
                </a:moveTo>
                <a:cubicBezTo>
                  <a:pt x="4194145" y="438598"/>
                  <a:pt x="4203436" y="447817"/>
                  <a:pt x="4203436" y="459188"/>
                </a:cubicBezTo>
                <a:cubicBezTo>
                  <a:pt x="4203436" y="470560"/>
                  <a:pt x="4194145" y="479779"/>
                  <a:pt x="4182684" y="479779"/>
                </a:cubicBezTo>
                <a:cubicBezTo>
                  <a:pt x="4171214" y="479779"/>
                  <a:pt x="4161923" y="470560"/>
                  <a:pt x="4161923" y="459188"/>
                </a:cubicBezTo>
                <a:cubicBezTo>
                  <a:pt x="4161923" y="447817"/>
                  <a:pt x="4171214" y="438598"/>
                  <a:pt x="4182684" y="438598"/>
                </a:cubicBezTo>
                <a:close/>
                <a:moveTo>
                  <a:pt x="4119648" y="438598"/>
                </a:moveTo>
                <a:cubicBezTo>
                  <a:pt x="4131109" y="438598"/>
                  <a:pt x="4140400" y="447817"/>
                  <a:pt x="4140400" y="459188"/>
                </a:cubicBezTo>
                <a:cubicBezTo>
                  <a:pt x="4140400" y="470560"/>
                  <a:pt x="4131109" y="479779"/>
                  <a:pt x="4119648" y="479779"/>
                </a:cubicBezTo>
                <a:cubicBezTo>
                  <a:pt x="4108178" y="479779"/>
                  <a:pt x="4098887" y="470560"/>
                  <a:pt x="4098887" y="459188"/>
                </a:cubicBezTo>
                <a:cubicBezTo>
                  <a:pt x="4098887" y="447817"/>
                  <a:pt x="4108178" y="438598"/>
                  <a:pt x="4119648" y="438598"/>
                </a:cubicBezTo>
                <a:close/>
                <a:moveTo>
                  <a:pt x="3305425" y="438257"/>
                </a:moveTo>
                <a:cubicBezTo>
                  <a:pt x="3316886" y="438257"/>
                  <a:pt x="3326177" y="447478"/>
                  <a:pt x="3326177" y="458849"/>
                </a:cubicBezTo>
                <a:cubicBezTo>
                  <a:pt x="3326177" y="470220"/>
                  <a:pt x="3316886" y="479439"/>
                  <a:pt x="3305425" y="479439"/>
                </a:cubicBezTo>
                <a:cubicBezTo>
                  <a:pt x="3293955" y="479439"/>
                  <a:pt x="3284664" y="470220"/>
                  <a:pt x="3284664" y="458849"/>
                </a:cubicBezTo>
                <a:cubicBezTo>
                  <a:pt x="3284664" y="447478"/>
                  <a:pt x="3293955" y="438257"/>
                  <a:pt x="3305425" y="438257"/>
                </a:cubicBezTo>
                <a:close/>
                <a:moveTo>
                  <a:pt x="3241699" y="438257"/>
                </a:moveTo>
                <a:cubicBezTo>
                  <a:pt x="3253160" y="438257"/>
                  <a:pt x="3262451" y="447478"/>
                  <a:pt x="3262451" y="458849"/>
                </a:cubicBezTo>
                <a:cubicBezTo>
                  <a:pt x="3262451" y="470220"/>
                  <a:pt x="3253160" y="479439"/>
                  <a:pt x="3241699" y="479439"/>
                </a:cubicBezTo>
                <a:cubicBezTo>
                  <a:pt x="3230229" y="479439"/>
                  <a:pt x="3220938" y="470220"/>
                  <a:pt x="3220938" y="458849"/>
                </a:cubicBezTo>
                <a:cubicBezTo>
                  <a:pt x="3220938" y="447478"/>
                  <a:pt x="3230229" y="438257"/>
                  <a:pt x="3241699" y="438257"/>
                </a:cubicBezTo>
                <a:close/>
                <a:moveTo>
                  <a:pt x="3178833" y="438257"/>
                </a:moveTo>
                <a:cubicBezTo>
                  <a:pt x="3190294" y="438257"/>
                  <a:pt x="3199585" y="447478"/>
                  <a:pt x="3199585" y="458849"/>
                </a:cubicBezTo>
                <a:cubicBezTo>
                  <a:pt x="3199585" y="470220"/>
                  <a:pt x="3190294" y="479439"/>
                  <a:pt x="3178833" y="479439"/>
                </a:cubicBezTo>
                <a:cubicBezTo>
                  <a:pt x="3167363" y="479439"/>
                  <a:pt x="3158072" y="470220"/>
                  <a:pt x="3158072" y="458849"/>
                </a:cubicBezTo>
                <a:cubicBezTo>
                  <a:pt x="3158072" y="447478"/>
                  <a:pt x="3167363" y="438257"/>
                  <a:pt x="3178833" y="438257"/>
                </a:cubicBezTo>
                <a:close/>
                <a:moveTo>
                  <a:pt x="3115707" y="438257"/>
                </a:moveTo>
                <a:cubicBezTo>
                  <a:pt x="3127168" y="438257"/>
                  <a:pt x="3136459" y="447478"/>
                  <a:pt x="3136459" y="458849"/>
                </a:cubicBezTo>
                <a:cubicBezTo>
                  <a:pt x="3136459" y="470220"/>
                  <a:pt x="3127168" y="479439"/>
                  <a:pt x="3115707" y="479439"/>
                </a:cubicBezTo>
                <a:cubicBezTo>
                  <a:pt x="3104237" y="479439"/>
                  <a:pt x="3094946" y="470220"/>
                  <a:pt x="3094946" y="458849"/>
                </a:cubicBezTo>
                <a:cubicBezTo>
                  <a:pt x="3094946" y="447478"/>
                  <a:pt x="3104237" y="438257"/>
                  <a:pt x="3115707" y="438257"/>
                </a:cubicBezTo>
                <a:close/>
                <a:moveTo>
                  <a:pt x="3052833" y="438257"/>
                </a:moveTo>
                <a:cubicBezTo>
                  <a:pt x="3064294" y="438257"/>
                  <a:pt x="3073585" y="447478"/>
                  <a:pt x="3073585" y="458849"/>
                </a:cubicBezTo>
                <a:cubicBezTo>
                  <a:pt x="3073585" y="470220"/>
                  <a:pt x="3064294" y="479439"/>
                  <a:pt x="3052833" y="479439"/>
                </a:cubicBezTo>
                <a:cubicBezTo>
                  <a:pt x="3041363" y="479439"/>
                  <a:pt x="3032072" y="470220"/>
                  <a:pt x="3032072" y="458849"/>
                </a:cubicBezTo>
                <a:cubicBezTo>
                  <a:pt x="3032072" y="447478"/>
                  <a:pt x="3041363" y="438257"/>
                  <a:pt x="3052833" y="438257"/>
                </a:cubicBezTo>
                <a:close/>
                <a:moveTo>
                  <a:pt x="2989115" y="438257"/>
                </a:moveTo>
                <a:cubicBezTo>
                  <a:pt x="3000576" y="438257"/>
                  <a:pt x="3009867" y="447478"/>
                  <a:pt x="3009867" y="458849"/>
                </a:cubicBezTo>
                <a:cubicBezTo>
                  <a:pt x="3009867" y="470220"/>
                  <a:pt x="3000576" y="479439"/>
                  <a:pt x="2989115" y="479439"/>
                </a:cubicBezTo>
                <a:cubicBezTo>
                  <a:pt x="2977645" y="479439"/>
                  <a:pt x="2968354" y="470220"/>
                  <a:pt x="2968354" y="458849"/>
                </a:cubicBezTo>
                <a:cubicBezTo>
                  <a:pt x="2968354" y="447478"/>
                  <a:pt x="2977645" y="438257"/>
                  <a:pt x="2989115" y="438257"/>
                </a:cubicBezTo>
                <a:close/>
                <a:moveTo>
                  <a:pt x="2926240" y="438257"/>
                </a:moveTo>
                <a:cubicBezTo>
                  <a:pt x="2937701" y="438257"/>
                  <a:pt x="2946992" y="447478"/>
                  <a:pt x="2946992" y="458849"/>
                </a:cubicBezTo>
                <a:cubicBezTo>
                  <a:pt x="2946992" y="470220"/>
                  <a:pt x="2937701" y="479439"/>
                  <a:pt x="2926240" y="479439"/>
                </a:cubicBezTo>
                <a:cubicBezTo>
                  <a:pt x="2914770" y="479439"/>
                  <a:pt x="2905479" y="470220"/>
                  <a:pt x="2905479" y="458849"/>
                </a:cubicBezTo>
                <a:cubicBezTo>
                  <a:pt x="2905479" y="447478"/>
                  <a:pt x="2914770" y="438257"/>
                  <a:pt x="2926240" y="438257"/>
                </a:cubicBezTo>
                <a:close/>
                <a:moveTo>
                  <a:pt x="2863034" y="438257"/>
                </a:moveTo>
                <a:cubicBezTo>
                  <a:pt x="2874495" y="438257"/>
                  <a:pt x="2883786" y="447478"/>
                  <a:pt x="2883786" y="458849"/>
                </a:cubicBezTo>
                <a:cubicBezTo>
                  <a:pt x="2883786" y="470220"/>
                  <a:pt x="2874495" y="479439"/>
                  <a:pt x="2863034" y="479439"/>
                </a:cubicBezTo>
                <a:cubicBezTo>
                  <a:pt x="2851564" y="479439"/>
                  <a:pt x="2842273" y="470220"/>
                  <a:pt x="2842273" y="458849"/>
                </a:cubicBezTo>
                <a:cubicBezTo>
                  <a:pt x="2842273" y="447478"/>
                  <a:pt x="2851564" y="438257"/>
                  <a:pt x="2863034" y="438257"/>
                </a:cubicBezTo>
                <a:close/>
                <a:moveTo>
                  <a:pt x="2800249" y="438257"/>
                </a:moveTo>
                <a:cubicBezTo>
                  <a:pt x="2811710" y="438257"/>
                  <a:pt x="2821001" y="447478"/>
                  <a:pt x="2821001" y="458849"/>
                </a:cubicBezTo>
                <a:cubicBezTo>
                  <a:pt x="2821001" y="470220"/>
                  <a:pt x="2811710" y="479439"/>
                  <a:pt x="2800249" y="479439"/>
                </a:cubicBezTo>
                <a:cubicBezTo>
                  <a:pt x="2788779" y="479439"/>
                  <a:pt x="2779488" y="470220"/>
                  <a:pt x="2779488" y="458849"/>
                </a:cubicBezTo>
                <a:cubicBezTo>
                  <a:pt x="2779488" y="447478"/>
                  <a:pt x="2788779" y="438257"/>
                  <a:pt x="2800249" y="438257"/>
                </a:cubicBezTo>
                <a:close/>
                <a:moveTo>
                  <a:pt x="2736522" y="438257"/>
                </a:moveTo>
                <a:cubicBezTo>
                  <a:pt x="2747983" y="438257"/>
                  <a:pt x="2757274" y="447478"/>
                  <a:pt x="2757274" y="458849"/>
                </a:cubicBezTo>
                <a:cubicBezTo>
                  <a:pt x="2757274" y="470220"/>
                  <a:pt x="2747983" y="479439"/>
                  <a:pt x="2736522" y="479439"/>
                </a:cubicBezTo>
                <a:cubicBezTo>
                  <a:pt x="2725052" y="479439"/>
                  <a:pt x="2715761" y="470220"/>
                  <a:pt x="2715761" y="458849"/>
                </a:cubicBezTo>
                <a:cubicBezTo>
                  <a:pt x="2715761" y="447478"/>
                  <a:pt x="2725052" y="438257"/>
                  <a:pt x="2736522" y="438257"/>
                </a:cubicBezTo>
                <a:close/>
                <a:moveTo>
                  <a:pt x="2673737" y="438257"/>
                </a:moveTo>
                <a:cubicBezTo>
                  <a:pt x="2685198" y="438257"/>
                  <a:pt x="2694489" y="447478"/>
                  <a:pt x="2694489" y="458849"/>
                </a:cubicBezTo>
                <a:cubicBezTo>
                  <a:pt x="2694489" y="470220"/>
                  <a:pt x="2685198" y="479439"/>
                  <a:pt x="2673737" y="479439"/>
                </a:cubicBezTo>
                <a:cubicBezTo>
                  <a:pt x="2662267" y="479439"/>
                  <a:pt x="2652976" y="470220"/>
                  <a:pt x="2652976" y="458849"/>
                </a:cubicBezTo>
                <a:cubicBezTo>
                  <a:pt x="2652976" y="447478"/>
                  <a:pt x="2662267" y="438257"/>
                  <a:pt x="2673737" y="438257"/>
                </a:cubicBezTo>
                <a:close/>
                <a:moveTo>
                  <a:pt x="2610531" y="438257"/>
                </a:moveTo>
                <a:cubicBezTo>
                  <a:pt x="2621992" y="438257"/>
                  <a:pt x="2631283" y="447478"/>
                  <a:pt x="2631283" y="458849"/>
                </a:cubicBezTo>
                <a:cubicBezTo>
                  <a:pt x="2631283" y="470220"/>
                  <a:pt x="2621992" y="479439"/>
                  <a:pt x="2610531" y="479439"/>
                </a:cubicBezTo>
                <a:cubicBezTo>
                  <a:pt x="2599061" y="479439"/>
                  <a:pt x="2589770" y="470220"/>
                  <a:pt x="2589770" y="458849"/>
                </a:cubicBezTo>
                <a:cubicBezTo>
                  <a:pt x="2589770" y="447478"/>
                  <a:pt x="2599061" y="438257"/>
                  <a:pt x="2610531" y="438257"/>
                </a:cubicBezTo>
                <a:close/>
                <a:moveTo>
                  <a:pt x="2547746" y="438257"/>
                </a:moveTo>
                <a:cubicBezTo>
                  <a:pt x="2559207" y="438257"/>
                  <a:pt x="2568498" y="447478"/>
                  <a:pt x="2568498" y="458849"/>
                </a:cubicBezTo>
                <a:cubicBezTo>
                  <a:pt x="2568498" y="470220"/>
                  <a:pt x="2559207" y="479439"/>
                  <a:pt x="2547746" y="479439"/>
                </a:cubicBezTo>
                <a:cubicBezTo>
                  <a:pt x="2536276" y="479439"/>
                  <a:pt x="2526985" y="470220"/>
                  <a:pt x="2526985" y="458849"/>
                </a:cubicBezTo>
                <a:cubicBezTo>
                  <a:pt x="2526985" y="447478"/>
                  <a:pt x="2536276" y="438257"/>
                  <a:pt x="2547746" y="438257"/>
                </a:cubicBezTo>
                <a:close/>
                <a:moveTo>
                  <a:pt x="2483938" y="438257"/>
                </a:moveTo>
                <a:cubicBezTo>
                  <a:pt x="2495399" y="438257"/>
                  <a:pt x="2504690" y="447478"/>
                  <a:pt x="2504690" y="458849"/>
                </a:cubicBezTo>
                <a:cubicBezTo>
                  <a:pt x="2504690" y="470220"/>
                  <a:pt x="2495399" y="479439"/>
                  <a:pt x="2483938" y="479439"/>
                </a:cubicBezTo>
                <a:cubicBezTo>
                  <a:pt x="2472468" y="479439"/>
                  <a:pt x="2463177" y="470220"/>
                  <a:pt x="2463177" y="458849"/>
                </a:cubicBezTo>
                <a:cubicBezTo>
                  <a:pt x="2463177" y="447478"/>
                  <a:pt x="2472468" y="438257"/>
                  <a:pt x="2483938" y="438257"/>
                </a:cubicBezTo>
                <a:close/>
                <a:moveTo>
                  <a:pt x="2421153" y="438257"/>
                </a:moveTo>
                <a:cubicBezTo>
                  <a:pt x="2432614" y="438257"/>
                  <a:pt x="2441905" y="447478"/>
                  <a:pt x="2441905" y="458849"/>
                </a:cubicBezTo>
                <a:cubicBezTo>
                  <a:pt x="2441905" y="470220"/>
                  <a:pt x="2432614" y="479439"/>
                  <a:pt x="2421153" y="479439"/>
                </a:cubicBezTo>
                <a:cubicBezTo>
                  <a:pt x="2409683" y="479439"/>
                  <a:pt x="2400392" y="470220"/>
                  <a:pt x="2400392" y="458849"/>
                </a:cubicBezTo>
                <a:cubicBezTo>
                  <a:pt x="2400392" y="447478"/>
                  <a:pt x="2409683" y="438257"/>
                  <a:pt x="2421153" y="438257"/>
                </a:cubicBezTo>
                <a:close/>
                <a:moveTo>
                  <a:pt x="2357687" y="438257"/>
                </a:moveTo>
                <a:cubicBezTo>
                  <a:pt x="2369148" y="438257"/>
                  <a:pt x="2378439" y="447478"/>
                  <a:pt x="2378439" y="458849"/>
                </a:cubicBezTo>
                <a:cubicBezTo>
                  <a:pt x="2378439" y="470220"/>
                  <a:pt x="2369148" y="479439"/>
                  <a:pt x="2357687" y="479439"/>
                </a:cubicBezTo>
                <a:cubicBezTo>
                  <a:pt x="2346217" y="479439"/>
                  <a:pt x="2336926" y="470220"/>
                  <a:pt x="2336926" y="458849"/>
                </a:cubicBezTo>
                <a:cubicBezTo>
                  <a:pt x="2336926" y="447478"/>
                  <a:pt x="2346217" y="438257"/>
                  <a:pt x="2357687" y="438257"/>
                </a:cubicBezTo>
                <a:close/>
                <a:moveTo>
                  <a:pt x="2294812" y="438257"/>
                </a:moveTo>
                <a:cubicBezTo>
                  <a:pt x="2306273" y="438257"/>
                  <a:pt x="2315564" y="447478"/>
                  <a:pt x="2315564" y="458849"/>
                </a:cubicBezTo>
                <a:cubicBezTo>
                  <a:pt x="2315564" y="470220"/>
                  <a:pt x="2306273" y="479439"/>
                  <a:pt x="2294812" y="479439"/>
                </a:cubicBezTo>
                <a:cubicBezTo>
                  <a:pt x="2283342" y="479439"/>
                  <a:pt x="2274051" y="470220"/>
                  <a:pt x="2274051" y="458849"/>
                </a:cubicBezTo>
                <a:cubicBezTo>
                  <a:pt x="2274051" y="447478"/>
                  <a:pt x="2283342" y="438257"/>
                  <a:pt x="2294812" y="438257"/>
                </a:cubicBezTo>
                <a:close/>
                <a:moveTo>
                  <a:pt x="2231095" y="438257"/>
                </a:moveTo>
                <a:cubicBezTo>
                  <a:pt x="2242556" y="438257"/>
                  <a:pt x="2251847" y="447478"/>
                  <a:pt x="2251847" y="458849"/>
                </a:cubicBezTo>
                <a:cubicBezTo>
                  <a:pt x="2251847" y="470220"/>
                  <a:pt x="2242556" y="479439"/>
                  <a:pt x="2231095" y="479439"/>
                </a:cubicBezTo>
                <a:cubicBezTo>
                  <a:pt x="2219625" y="479439"/>
                  <a:pt x="2210334" y="470220"/>
                  <a:pt x="2210334" y="458849"/>
                </a:cubicBezTo>
                <a:cubicBezTo>
                  <a:pt x="2210334" y="447478"/>
                  <a:pt x="2219625" y="438257"/>
                  <a:pt x="2231095" y="438257"/>
                </a:cubicBezTo>
                <a:close/>
                <a:moveTo>
                  <a:pt x="2105094" y="438257"/>
                </a:moveTo>
                <a:cubicBezTo>
                  <a:pt x="2116555" y="438257"/>
                  <a:pt x="2125846" y="447478"/>
                  <a:pt x="2125846" y="458849"/>
                </a:cubicBezTo>
                <a:cubicBezTo>
                  <a:pt x="2125846" y="470220"/>
                  <a:pt x="2116555" y="479439"/>
                  <a:pt x="2105094" y="479439"/>
                </a:cubicBezTo>
                <a:cubicBezTo>
                  <a:pt x="2093624" y="479439"/>
                  <a:pt x="2084333" y="470220"/>
                  <a:pt x="2084333" y="458849"/>
                </a:cubicBezTo>
                <a:cubicBezTo>
                  <a:pt x="2084333" y="447478"/>
                  <a:pt x="2093624" y="438257"/>
                  <a:pt x="2105094" y="438257"/>
                </a:cubicBezTo>
                <a:close/>
                <a:moveTo>
                  <a:pt x="2042309" y="438257"/>
                </a:moveTo>
                <a:cubicBezTo>
                  <a:pt x="2053770" y="438257"/>
                  <a:pt x="2063061" y="447478"/>
                  <a:pt x="2063061" y="458849"/>
                </a:cubicBezTo>
                <a:cubicBezTo>
                  <a:pt x="2063061" y="470220"/>
                  <a:pt x="2053770" y="479439"/>
                  <a:pt x="2042309" y="479439"/>
                </a:cubicBezTo>
                <a:cubicBezTo>
                  <a:pt x="2030839" y="479439"/>
                  <a:pt x="2021548" y="470220"/>
                  <a:pt x="2021548" y="458849"/>
                </a:cubicBezTo>
                <a:cubicBezTo>
                  <a:pt x="2021548" y="447478"/>
                  <a:pt x="2030839" y="438257"/>
                  <a:pt x="2042309" y="438257"/>
                </a:cubicBezTo>
                <a:close/>
                <a:moveTo>
                  <a:pt x="1978502" y="438257"/>
                </a:moveTo>
                <a:cubicBezTo>
                  <a:pt x="1989963" y="438257"/>
                  <a:pt x="1999254" y="447478"/>
                  <a:pt x="1999254" y="458849"/>
                </a:cubicBezTo>
                <a:cubicBezTo>
                  <a:pt x="1999254" y="470220"/>
                  <a:pt x="1989963" y="479439"/>
                  <a:pt x="1978502" y="479439"/>
                </a:cubicBezTo>
                <a:cubicBezTo>
                  <a:pt x="1967032" y="479439"/>
                  <a:pt x="1957741" y="470220"/>
                  <a:pt x="1957741" y="458849"/>
                </a:cubicBezTo>
                <a:cubicBezTo>
                  <a:pt x="1957741" y="447478"/>
                  <a:pt x="1967032" y="438257"/>
                  <a:pt x="1978502" y="438257"/>
                </a:cubicBezTo>
                <a:close/>
                <a:moveTo>
                  <a:pt x="1663133" y="438257"/>
                </a:moveTo>
                <a:cubicBezTo>
                  <a:pt x="1674594" y="438257"/>
                  <a:pt x="1683885" y="447478"/>
                  <a:pt x="1683885" y="458849"/>
                </a:cubicBezTo>
                <a:cubicBezTo>
                  <a:pt x="1683885" y="470220"/>
                  <a:pt x="1674594" y="479439"/>
                  <a:pt x="1663133" y="479439"/>
                </a:cubicBezTo>
                <a:cubicBezTo>
                  <a:pt x="1651663" y="479439"/>
                  <a:pt x="1642372" y="470220"/>
                  <a:pt x="1642372" y="458849"/>
                </a:cubicBezTo>
                <a:cubicBezTo>
                  <a:pt x="1642372" y="447478"/>
                  <a:pt x="1651663" y="438257"/>
                  <a:pt x="1663133" y="438257"/>
                </a:cubicBezTo>
                <a:close/>
                <a:moveTo>
                  <a:pt x="1599927" y="438257"/>
                </a:moveTo>
                <a:cubicBezTo>
                  <a:pt x="1611388" y="438257"/>
                  <a:pt x="1620679" y="447478"/>
                  <a:pt x="1620679" y="458849"/>
                </a:cubicBezTo>
                <a:cubicBezTo>
                  <a:pt x="1620679" y="470220"/>
                  <a:pt x="1611388" y="479439"/>
                  <a:pt x="1599927" y="479439"/>
                </a:cubicBezTo>
                <a:cubicBezTo>
                  <a:pt x="1588457" y="479439"/>
                  <a:pt x="1579166" y="470220"/>
                  <a:pt x="1579166" y="458849"/>
                </a:cubicBezTo>
                <a:cubicBezTo>
                  <a:pt x="1579166" y="447478"/>
                  <a:pt x="1588457" y="438257"/>
                  <a:pt x="1599927" y="438257"/>
                </a:cubicBezTo>
                <a:close/>
                <a:moveTo>
                  <a:pt x="3368210" y="375644"/>
                </a:moveTo>
                <a:cubicBezTo>
                  <a:pt x="3379671" y="375644"/>
                  <a:pt x="3388962" y="384863"/>
                  <a:pt x="3388962" y="396235"/>
                </a:cubicBezTo>
                <a:cubicBezTo>
                  <a:pt x="3388962" y="407606"/>
                  <a:pt x="3379671" y="416825"/>
                  <a:pt x="3368210" y="416825"/>
                </a:cubicBezTo>
                <a:cubicBezTo>
                  <a:pt x="3356740" y="416825"/>
                  <a:pt x="3347449" y="407606"/>
                  <a:pt x="3347449" y="396235"/>
                </a:cubicBezTo>
                <a:cubicBezTo>
                  <a:pt x="3347449" y="384863"/>
                  <a:pt x="3356740" y="375644"/>
                  <a:pt x="3368210" y="375644"/>
                </a:cubicBezTo>
                <a:close/>
                <a:moveTo>
                  <a:pt x="3305425" y="375644"/>
                </a:moveTo>
                <a:cubicBezTo>
                  <a:pt x="3316886" y="375644"/>
                  <a:pt x="3326177" y="384863"/>
                  <a:pt x="3326177" y="396235"/>
                </a:cubicBezTo>
                <a:cubicBezTo>
                  <a:pt x="3326177" y="407606"/>
                  <a:pt x="3316886" y="416825"/>
                  <a:pt x="3305425" y="416825"/>
                </a:cubicBezTo>
                <a:cubicBezTo>
                  <a:pt x="3293955" y="416825"/>
                  <a:pt x="3284664" y="407606"/>
                  <a:pt x="3284664" y="396235"/>
                </a:cubicBezTo>
                <a:cubicBezTo>
                  <a:pt x="3284664" y="384863"/>
                  <a:pt x="3293955" y="375644"/>
                  <a:pt x="3305425" y="375644"/>
                </a:cubicBezTo>
                <a:close/>
                <a:moveTo>
                  <a:pt x="3241699" y="375644"/>
                </a:moveTo>
                <a:cubicBezTo>
                  <a:pt x="3253160" y="375644"/>
                  <a:pt x="3262451" y="384863"/>
                  <a:pt x="3262451" y="396235"/>
                </a:cubicBezTo>
                <a:cubicBezTo>
                  <a:pt x="3262451" y="407606"/>
                  <a:pt x="3253160" y="416825"/>
                  <a:pt x="3241699" y="416825"/>
                </a:cubicBezTo>
                <a:cubicBezTo>
                  <a:pt x="3230229" y="416825"/>
                  <a:pt x="3220938" y="407606"/>
                  <a:pt x="3220938" y="396235"/>
                </a:cubicBezTo>
                <a:cubicBezTo>
                  <a:pt x="3220938" y="384863"/>
                  <a:pt x="3230229" y="375644"/>
                  <a:pt x="3241699" y="375644"/>
                </a:cubicBezTo>
                <a:close/>
                <a:moveTo>
                  <a:pt x="3115707" y="375644"/>
                </a:moveTo>
                <a:cubicBezTo>
                  <a:pt x="3127168" y="375644"/>
                  <a:pt x="3136459" y="384863"/>
                  <a:pt x="3136459" y="396235"/>
                </a:cubicBezTo>
                <a:cubicBezTo>
                  <a:pt x="3136459" y="407606"/>
                  <a:pt x="3127168" y="416825"/>
                  <a:pt x="3115707" y="416825"/>
                </a:cubicBezTo>
                <a:cubicBezTo>
                  <a:pt x="3104237" y="416825"/>
                  <a:pt x="3094946" y="407606"/>
                  <a:pt x="3094946" y="396235"/>
                </a:cubicBezTo>
                <a:cubicBezTo>
                  <a:pt x="3094946" y="384863"/>
                  <a:pt x="3104237" y="375644"/>
                  <a:pt x="3115707" y="375644"/>
                </a:cubicBezTo>
                <a:close/>
                <a:moveTo>
                  <a:pt x="3052833" y="375644"/>
                </a:moveTo>
                <a:cubicBezTo>
                  <a:pt x="3064294" y="375644"/>
                  <a:pt x="3073585" y="384863"/>
                  <a:pt x="3073585" y="396235"/>
                </a:cubicBezTo>
                <a:cubicBezTo>
                  <a:pt x="3073585" y="407606"/>
                  <a:pt x="3064294" y="416825"/>
                  <a:pt x="3052833" y="416825"/>
                </a:cubicBezTo>
                <a:cubicBezTo>
                  <a:pt x="3041363" y="416825"/>
                  <a:pt x="3032072" y="407606"/>
                  <a:pt x="3032072" y="396235"/>
                </a:cubicBezTo>
                <a:cubicBezTo>
                  <a:pt x="3032072" y="384863"/>
                  <a:pt x="3041363" y="375644"/>
                  <a:pt x="3052833" y="375644"/>
                </a:cubicBezTo>
                <a:close/>
                <a:moveTo>
                  <a:pt x="2989115" y="375644"/>
                </a:moveTo>
                <a:cubicBezTo>
                  <a:pt x="3000576" y="375644"/>
                  <a:pt x="3009867" y="384863"/>
                  <a:pt x="3009867" y="396235"/>
                </a:cubicBezTo>
                <a:cubicBezTo>
                  <a:pt x="3009867" y="407606"/>
                  <a:pt x="3000576" y="416825"/>
                  <a:pt x="2989115" y="416825"/>
                </a:cubicBezTo>
                <a:cubicBezTo>
                  <a:pt x="2977645" y="416825"/>
                  <a:pt x="2968354" y="407606"/>
                  <a:pt x="2968354" y="396235"/>
                </a:cubicBezTo>
                <a:cubicBezTo>
                  <a:pt x="2968354" y="384863"/>
                  <a:pt x="2977645" y="375644"/>
                  <a:pt x="2989115" y="375644"/>
                </a:cubicBezTo>
                <a:close/>
                <a:moveTo>
                  <a:pt x="2926240" y="375644"/>
                </a:moveTo>
                <a:cubicBezTo>
                  <a:pt x="2937701" y="375644"/>
                  <a:pt x="2946992" y="384863"/>
                  <a:pt x="2946992" y="396235"/>
                </a:cubicBezTo>
                <a:cubicBezTo>
                  <a:pt x="2946992" y="407606"/>
                  <a:pt x="2937701" y="416825"/>
                  <a:pt x="2926240" y="416825"/>
                </a:cubicBezTo>
                <a:cubicBezTo>
                  <a:pt x="2914770" y="416825"/>
                  <a:pt x="2905479" y="407606"/>
                  <a:pt x="2905479" y="396235"/>
                </a:cubicBezTo>
                <a:cubicBezTo>
                  <a:pt x="2905479" y="384863"/>
                  <a:pt x="2914770" y="375644"/>
                  <a:pt x="2926240" y="375644"/>
                </a:cubicBezTo>
                <a:close/>
                <a:moveTo>
                  <a:pt x="2863034" y="375644"/>
                </a:moveTo>
                <a:cubicBezTo>
                  <a:pt x="2874495" y="375644"/>
                  <a:pt x="2883786" y="384863"/>
                  <a:pt x="2883786" y="396235"/>
                </a:cubicBezTo>
                <a:cubicBezTo>
                  <a:pt x="2883786" y="407606"/>
                  <a:pt x="2874495" y="416825"/>
                  <a:pt x="2863034" y="416825"/>
                </a:cubicBezTo>
                <a:cubicBezTo>
                  <a:pt x="2851564" y="416825"/>
                  <a:pt x="2842273" y="407606"/>
                  <a:pt x="2842273" y="396235"/>
                </a:cubicBezTo>
                <a:cubicBezTo>
                  <a:pt x="2842273" y="384863"/>
                  <a:pt x="2851564" y="375644"/>
                  <a:pt x="2863034" y="375644"/>
                </a:cubicBezTo>
                <a:close/>
                <a:moveTo>
                  <a:pt x="2800249" y="375644"/>
                </a:moveTo>
                <a:cubicBezTo>
                  <a:pt x="2811710" y="375644"/>
                  <a:pt x="2821001" y="384863"/>
                  <a:pt x="2821001" y="396235"/>
                </a:cubicBezTo>
                <a:cubicBezTo>
                  <a:pt x="2821001" y="407606"/>
                  <a:pt x="2811710" y="416825"/>
                  <a:pt x="2800249" y="416825"/>
                </a:cubicBezTo>
                <a:cubicBezTo>
                  <a:pt x="2788779" y="416825"/>
                  <a:pt x="2779488" y="407606"/>
                  <a:pt x="2779488" y="396235"/>
                </a:cubicBezTo>
                <a:cubicBezTo>
                  <a:pt x="2779488" y="384863"/>
                  <a:pt x="2788779" y="375644"/>
                  <a:pt x="2800249" y="375644"/>
                </a:cubicBezTo>
                <a:close/>
                <a:moveTo>
                  <a:pt x="2736522" y="375644"/>
                </a:moveTo>
                <a:cubicBezTo>
                  <a:pt x="2747983" y="375644"/>
                  <a:pt x="2757274" y="384863"/>
                  <a:pt x="2757274" y="396235"/>
                </a:cubicBezTo>
                <a:cubicBezTo>
                  <a:pt x="2757274" y="407606"/>
                  <a:pt x="2747983" y="416825"/>
                  <a:pt x="2736522" y="416825"/>
                </a:cubicBezTo>
                <a:cubicBezTo>
                  <a:pt x="2725052" y="416825"/>
                  <a:pt x="2715761" y="407606"/>
                  <a:pt x="2715761" y="396235"/>
                </a:cubicBezTo>
                <a:cubicBezTo>
                  <a:pt x="2715761" y="384863"/>
                  <a:pt x="2725052" y="375644"/>
                  <a:pt x="2736522" y="375644"/>
                </a:cubicBezTo>
                <a:close/>
                <a:moveTo>
                  <a:pt x="2673737" y="375644"/>
                </a:moveTo>
                <a:cubicBezTo>
                  <a:pt x="2685198" y="375644"/>
                  <a:pt x="2694489" y="384863"/>
                  <a:pt x="2694489" y="396235"/>
                </a:cubicBezTo>
                <a:cubicBezTo>
                  <a:pt x="2694489" y="407606"/>
                  <a:pt x="2685198" y="416825"/>
                  <a:pt x="2673737" y="416825"/>
                </a:cubicBezTo>
                <a:cubicBezTo>
                  <a:pt x="2662267" y="416825"/>
                  <a:pt x="2652976" y="407606"/>
                  <a:pt x="2652976" y="396235"/>
                </a:cubicBezTo>
                <a:cubicBezTo>
                  <a:pt x="2652976" y="384863"/>
                  <a:pt x="2662267" y="375644"/>
                  <a:pt x="2673737" y="375644"/>
                </a:cubicBezTo>
                <a:close/>
                <a:moveTo>
                  <a:pt x="2610531" y="375644"/>
                </a:moveTo>
                <a:cubicBezTo>
                  <a:pt x="2621992" y="375644"/>
                  <a:pt x="2631283" y="384863"/>
                  <a:pt x="2631283" y="396235"/>
                </a:cubicBezTo>
                <a:cubicBezTo>
                  <a:pt x="2631283" y="407606"/>
                  <a:pt x="2621992" y="416825"/>
                  <a:pt x="2610531" y="416825"/>
                </a:cubicBezTo>
                <a:cubicBezTo>
                  <a:pt x="2599061" y="416825"/>
                  <a:pt x="2589770" y="407606"/>
                  <a:pt x="2589770" y="396235"/>
                </a:cubicBezTo>
                <a:cubicBezTo>
                  <a:pt x="2589770" y="384863"/>
                  <a:pt x="2599061" y="375644"/>
                  <a:pt x="2610531" y="375644"/>
                </a:cubicBezTo>
                <a:close/>
                <a:moveTo>
                  <a:pt x="2547746" y="375644"/>
                </a:moveTo>
                <a:cubicBezTo>
                  <a:pt x="2559207" y="375644"/>
                  <a:pt x="2568498" y="384863"/>
                  <a:pt x="2568498" y="396235"/>
                </a:cubicBezTo>
                <a:cubicBezTo>
                  <a:pt x="2568498" y="407606"/>
                  <a:pt x="2559207" y="416825"/>
                  <a:pt x="2547746" y="416825"/>
                </a:cubicBezTo>
                <a:cubicBezTo>
                  <a:pt x="2536276" y="416825"/>
                  <a:pt x="2526985" y="407606"/>
                  <a:pt x="2526985" y="396235"/>
                </a:cubicBezTo>
                <a:cubicBezTo>
                  <a:pt x="2526985" y="384863"/>
                  <a:pt x="2536276" y="375644"/>
                  <a:pt x="2547746" y="375644"/>
                </a:cubicBezTo>
                <a:close/>
                <a:moveTo>
                  <a:pt x="2483938" y="375644"/>
                </a:moveTo>
                <a:cubicBezTo>
                  <a:pt x="2495399" y="375644"/>
                  <a:pt x="2504690" y="384863"/>
                  <a:pt x="2504690" y="396235"/>
                </a:cubicBezTo>
                <a:cubicBezTo>
                  <a:pt x="2504690" y="407606"/>
                  <a:pt x="2495399" y="416825"/>
                  <a:pt x="2483938" y="416825"/>
                </a:cubicBezTo>
                <a:cubicBezTo>
                  <a:pt x="2472468" y="416825"/>
                  <a:pt x="2463177" y="407606"/>
                  <a:pt x="2463177" y="396235"/>
                </a:cubicBezTo>
                <a:cubicBezTo>
                  <a:pt x="2463177" y="384863"/>
                  <a:pt x="2472468" y="375644"/>
                  <a:pt x="2483938" y="375644"/>
                </a:cubicBezTo>
                <a:close/>
                <a:moveTo>
                  <a:pt x="2421153" y="375644"/>
                </a:moveTo>
                <a:cubicBezTo>
                  <a:pt x="2432614" y="375644"/>
                  <a:pt x="2441905" y="384863"/>
                  <a:pt x="2441905" y="396235"/>
                </a:cubicBezTo>
                <a:cubicBezTo>
                  <a:pt x="2441905" y="407606"/>
                  <a:pt x="2432614" y="416825"/>
                  <a:pt x="2421153" y="416825"/>
                </a:cubicBezTo>
                <a:cubicBezTo>
                  <a:pt x="2409683" y="416825"/>
                  <a:pt x="2400392" y="407606"/>
                  <a:pt x="2400392" y="396235"/>
                </a:cubicBezTo>
                <a:cubicBezTo>
                  <a:pt x="2400392" y="384863"/>
                  <a:pt x="2409683" y="375644"/>
                  <a:pt x="2421153" y="375644"/>
                </a:cubicBezTo>
                <a:close/>
                <a:moveTo>
                  <a:pt x="2357687" y="375644"/>
                </a:moveTo>
                <a:cubicBezTo>
                  <a:pt x="2369148" y="375644"/>
                  <a:pt x="2378439" y="384863"/>
                  <a:pt x="2378439" y="396235"/>
                </a:cubicBezTo>
                <a:cubicBezTo>
                  <a:pt x="2378439" y="407606"/>
                  <a:pt x="2369148" y="416825"/>
                  <a:pt x="2357687" y="416825"/>
                </a:cubicBezTo>
                <a:cubicBezTo>
                  <a:pt x="2346217" y="416825"/>
                  <a:pt x="2336926" y="407606"/>
                  <a:pt x="2336926" y="396235"/>
                </a:cubicBezTo>
                <a:cubicBezTo>
                  <a:pt x="2336926" y="384863"/>
                  <a:pt x="2346217" y="375644"/>
                  <a:pt x="2357687" y="375644"/>
                </a:cubicBezTo>
                <a:close/>
                <a:moveTo>
                  <a:pt x="2294812" y="375644"/>
                </a:moveTo>
                <a:cubicBezTo>
                  <a:pt x="2306273" y="375644"/>
                  <a:pt x="2315564" y="384863"/>
                  <a:pt x="2315564" y="396235"/>
                </a:cubicBezTo>
                <a:cubicBezTo>
                  <a:pt x="2315564" y="407606"/>
                  <a:pt x="2306273" y="416825"/>
                  <a:pt x="2294812" y="416825"/>
                </a:cubicBezTo>
                <a:cubicBezTo>
                  <a:pt x="2283342" y="416825"/>
                  <a:pt x="2274051" y="407606"/>
                  <a:pt x="2274051" y="396235"/>
                </a:cubicBezTo>
                <a:cubicBezTo>
                  <a:pt x="2274051" y="384863"/>
                  <a:pt x="2283342" y="375644"/>
                  <a:pt x="2294812" y="375644"/>
                </a:cubicBezTo>
                <a:close/>
                <a:moveTo>
                  <a:pt x="2168220" y="375644"/>
                </a:moveTo>
                <a:cubicBezTo>
                  <a:pt x="2179681" y="375644"/>
                  <a:pt x="2188972" y="384863"/>
                  <a:pt x="2188972" y="396235"/>
                </a:cubicBezTo>
                <a:cubicBezTo>
                  <a:pt x="2188972" y="407606"/>
                  <a:pt x="2179681" y="416825"/>
                  <a:pt x="2168220" y="416825"/>
                </a:cubicBezTo>
                <a:cubicBezTo>
                  <a:pt x="2156750" y="416825"/>
                  <a:pt x="2147459" y="407606"/>
                  <a:pt x="2147459" y="396235"/>
                </a:cubicBezTo>
                <a:cubicBezTo>
                  <a:pt x="2147459" y="384863"/>
                  <a:pt x="2156750" y="375644"/>
                  <a:pt x="2168220" y="375644"/>
                </a:cubicBezTo>
                <a:close/>
                <a:moveTo>
                  <a:pt x="2105094" y="375644"/>
                </a:moveTo>
                <a:cubicBezTo>
                  <a:pt x="2116555" y="375644"/>
                  <a:pt x="2125846" y="384863"/>
                  <a:pt x="2125846" y="396235"/>
                </a:cubicBezTo>
                <a:cubicBezTo>
                  <a:pt x="2125846" y="407606"/>
                  <a:pt x="2116555" y="416825"/>
                  <a:pt x="2105094" y="416825"/>
                </a:cubicBezTo>
                <a:cubicBezTo>
                  <a:pt x="2093624" y="416825"/>
                  <a:pt x="2084333" y="407606"/>
                  <a:pt x="2084333" y="396235"/>
                </a:cubicBezTo>
                <a:cubicBezTo>
                  <a:pt x="2084333" y="384863"/>
                  <a:pt x="2093624" y="375644"/>
                  <a:pt x="2105094" y="375644"/>
                </a:cubicBezTo>
                <a:close/>
                <a:moveTo>
                  <a:pt x="2042309" y="375644"/>
                </a:moveTo>
                <a:cubicBezTo>
                  <a:pt x="2053770" y="375644"/>
                  <a:pt x="2063061" y="384863"/>
                  <a:pt x="2063061" y="396235"/>
                </a:cubicBezTo>
                <a:cubicBezTo>
                  <a:pt x="2063061" y="407606"/>
                  <a:pt x="2053770" y="416825"/>
                  <a:pt x="2042309" y="416825"/>
                </a:cubicBezTo>
                <a:cubicBezTo>
                  <a:pt x="2030839" y="416825"/>
                  <a:pt x="2021548" y="407606"/>
                  <a:pt x="2021548" y="396235"/>
                </a:cubicBezTo>
                <a:cubicBezTo>
                  <a:pt x="2021548" y="384863"/>
                  <a:pt x="2030839" y="375644"/>
                  <a:pt x="2042309" y="375644"/>
                </a:cubicBezTo>
                <a:close/>
                <a:moveTo>
                  <a:pt x="1978502" y="375644"/>
                </a:moveTo>
                <a:cubicBezTo>
                  <a:pt x="1989963" y="375644"/>
                  <a:pt x="1999254" y="384863"/>
                  <a:pt x="1999254" y="396235"/>
                </a:cubicBezTo>
                <a:cubicBezTo>
                  <a:pt x="1999254" y="407606"/>
                  <a:pt x="1989963" y="416825"/>
                  <a:pt x="1978502" y="416825"/>
                </a:cubicBezTo>
                <a:cubicBezTo>
                  <a:pt x="1967032" y="416825"/>
                  <a:pt x="1957741" y="407606"/>
                  <a:pt x="1957741" y="396235"/>
                </a:cubicBezTo>
                <a:cubicBezTo>
                  <a:pt x="1957741" y="384863"/>
                  <a:pt x="1967032" y="375644"/>
                  <a:pt x="1978502" y="375644"/>
                </a:cubicBezTo>
                <a:close/>
                <a:moveTo>
                  <a:pt x="1915636" y="375644"/>
                </a:moveTo>
                <a:cubicBezTo>
                  <a:pt x="1927097" y="375644"/>
                  <a:pt x="1936388" y="384863"/>
                  <a:pt x="1936388" y="396235"/>
                </a:cubicBezTo>
                <a:cubicBezTo>
                  <a:pt x="1936388" y="407606"/>
                  <a:pt x="1927097" y="416825"/>
                  <a:pt x="1915636" y="416825"/>
                </a:cubicBezTo>
                <a:cubicBezTo>
                  <a:pt x="1904166" y="416825"/>
                  <a:pt x="1894875" y="407606"/>
                  <a:pt x="1894875" y="396235"/>
                </a:cubicBezTo>
                <a:cubicBezTo>
                  <a:pt x="1894875" y="384863"/>
                  <a:pt x="1904166" y="375644"/>
                  <a:pt x="1915636" y="375644"/>
                </a:cubicBezTo>
                <a:close/>
                <a:moveTo>
                  <a:pt x="1852510" y="375644"/>
                </a:moveTo>
                <a:cubicBezTo>
                  <a:pt x="1863971" y="375644"/>
                  <a:pt x="1873262" y="384863"/>
                  <a:pt x="1873262" y="396235"/>
                </a:cubicBezTo>
                <a:cubicBezTo>
                  <a:pt x="1873262" y="407606"/>
                  <a:pt x="1863971" y="416825"/>
                  <a:pt x="1852510" y="416825"/>
                </a:cubicBezTo>
                <a:cubicBezTo>
                  <a:pt x="1841040" y="416825"/>
                  <a:pt x="1831749" y="407606"/>
                  <a:pt x="1831749" y="396235"/>
                </a:cubicBezTo>
                <a:cubicBezTo>
                  <a:pt x="1831749" y="384863"/>
                  <a:pt x="1841040" y="375644"/>
                  <a:pt x="1852510" y="375644"/>
                </a:cubicBezTo>
                <a:close/>
                <a:moveTo>
                  <a:pt x="1663133" y="375644"/>
                </a:moveTo>
                <a:cubicBezTo>
                  <a:pt x="1674594" y="375644"/>
                  <a:pt x="1683885" y="384863"/>
                  <a:pt x="1683885" y="396235"/>
                </a:cubicBezTo>
                <a:cubicBezTo>
                  <a:pt x="1683885" y="407606"/>
                  <a:pt x="1674594" y="416825"/>
                  <a:pt x="1663133" y="416825"/>
                </a:cubicBezTo>
                <a:cubicBezTo>
                  <a:pt x="1651663" y="416825"/>
                  <a:pt x="1642372" y="407606"/>
                  <a:pt x="1642372" y="396235"/>
                </a:cubicBezTo>
                <a:cubicBezTo>
                  <a:pt x="1642372" y="384863"/>
                  <a:pt x="1651663" y="375644"/>
                  <a:pt x="1663133" y="375644"/>
                </a:cubicBezTo>
                <a:close/>
                <a:moveTo>
                  <a:pt x="3368210" y="312679"/>
                </a:moveTo>
                <a:cubicBezTo>
                  <a:pt x="3379671" y="312679"/>
                  <a:pt x="3388962" y="321898"/>
                  <a:pt x="3388962" y="333269"/>
                </a:cubicBezTo>
                <a:cubicBezTo>
                  <a:pt x="3388962" y="344640"/>
                  <a:pt x="3379671" y="353860"/>
                  <a:pt x="3368210" y="353860"/>
                </a:cubicBezTo>
                <a:cubicBezTo>
                  <a:pt x="3356740" y="353860"/>
                  <a:pt x="3347449" y="344640"/>
                  <a:pt x="3347449" y="333269"/>
                </a:cubicBezTo>
                <a:cubicBezTo>
                  <a:pt x="3347449" y="321898"/>
                  <a:pt x="3356740" y="312679"/>
                  <a:pt x="3368210" y="312679"/>
                </a:cubicBezTo>
                <a:close/>
                <a:moveTo>
                  <a:pt x="3305425" y="312679"/>
                </a:moveTo>
                <a:cubicBezTo>
                  <a:pt x="3316886" y="312679"/>
                  <a:pt x="3326177" y="321898"/>
                  <a:pt x="3326177" y="333269"/>
                </a:cubicBezTo>
                <a:cubicBezTo>
                  <a:pt x="3326177" y="344640"/>
                  <a:pt x="3316886" y="353860"/>
                  <a:pt x="3305425" y="353860"/>
                </a:cubicBezTo>
                <a:cubicBezTo>
                  <a:pt x="3293955" y="353860"/>
                  <a:pt x="3284664" y="344640"/>
                  <a:pt x="3284664" y="333269"/>
                </a:cubicBezTo>
                <a:cubicBezTo>
                  <a:pt x="3284664" y="321898"/>
                  <a:pt x="3293955" y="312679"/>
                  <a:pt x="3305425" y="312679"/>
                </a:cubicBezTo>
                <a:close/>
                <a:moveTo>
                  <a:pt x="3241699" y="312679"/>
                </a:moveTo>
                <a:cubicBezTo>
                  <a:pt x="3253160" y="312679"/>
                  <a:pt x="3262451" y="321898"/>
                  <a:pt x="3262451" y="333269"/>
                </a:cubicBezTo>
                <a:cubicBezTo>
                  <a:pt x="3262451" y="344640"/>
                  <a:pt x="3253160" y="353860"/>
                  <a:pt x="3241699" y="353860"/>
                </a:cubicBezTo>
                <a:cubicBezTo>
                  <a:pt x="3230229" y="353860"/>
                  <a:pt x="3220938" y="344640"/>
                  <a:pt x="3220938" y="333269"/>
                </a:cubicBezTo>
                <a:cubicBezTo>
                  <a:pt x="3220938" y="321898"/>
                  <a:pt x="3230229" y="312679"/>
                  <a:pt x="3241699" y="312679"/>
                </a:cubicBezTo>
                <a:close/>
                <a:moveTo>
                  <a:pt x="3115707" y="312679"/>
                </a:moveTo>
                <a:cubicBezTo>
                  <a:pt x="3127168" y="312679"/>
                  <a:pt x="3136459" y="321898"/>
                  <a:pt x="3136459" y="333269"/>
                </a:cubicBezTo>
                <a:cubicBezTo>
                  <a:pt x="3136459" y="344640"/>
                  <a:pt x="3127168" y="353860"/>
                  <a:pt x="3115707" y="353860"/>
                </a:cubicBezTo>
                <a:cubicBezTo>
                  <a:pt x="3104237" y="353860"/>
                  <a:pt x="3094946" y="344640"/>
                  <a:pt x="3094946" y="333269"/>
                </a:cubicBezTo>
                <a:cubicBezTo>
                  <a:pt x="3094946" y="321898"/>
                  <a:pt x="3104237" y="312679"/>
                  <a:pt x="3115707" y="312679"/>
                </a:cubicBezTo>
                <a:close/>
                <a:moveTo>
                  <a:pt x="3052833" y="312679"/>
                </a:moveTo>
                <a:cubicBezTo>
                  <a:pt x="3064294" y="312679"/>
                  <a:pt x="3073585" y="321898"/>
                  <a:pt x="3073585" y="333269"/>
                </a:cubicBezTo>
                <a:cubicBezTo>
                  <a:pt x="3073585" y="344640"/>
                  <a:pt x="3064294" y="353860"/>
                  <a:pt x="3052833" y="353860"/>
                </a:cubicBezTo>
                <a:cubicBezTo>
                  <a:pt x="3041363" y="353860"/>
                  <a:pt x="3032072" y="344640"/>
                  <a:pt x="3032072" y="333269"/>
                </a:cubicBezTo>
                <a:cubicBezTo>
                  <a:pt x="3032072" y="321898"/>
                  <a:pt x="3041363" y="312679"/>
                  <a:pt x="3052833" y="312679"/>
                </a:cubicBezTo>
                <a:close/>
                <a:moveTo>
                  <a:pt x="2989115" y="312679"/>
                </a:moveTo>
                <a:cubicBezTo>
                  <a:pt x="3000576" y="312679"/>
                  <a:pt x="3009867" y="321898"/>
                  <a:pt x="3009867" y="333269"/>
                </a:cubicBezTo>
                <a:cubicBezTo>
                  <a:pt x="3009867" y="344640"/>
                  <a:pt x="3000576" y="353860"/>
                  <a:pt x="2989115" y="353860"/>
                </a:cubicBezTo>
                <a:cubicBezTo>
                  <a:pt x="2977645" y="353860"/>
                  <a:pt x="2968354" y="344640"/>
                  <a:pt x="2968354" y="333269"/>
                </a:cubicBezTo>
                <a:cubicBezTo>
                  <a:pt x="2968354" y="321898"/>
                  <a:pt x="2977645" y="312679"/>
                  <a:pt x="2989115" y="312679"/>
                </a:cubicBezTo>
                <a:close/>
                <a:moveTo>
                  <a:pt x="2926240" y="312679"/>
                </a:moveTo>
                <a:cubicBezTo>
                  <a:pt x="2937701" y="312679"/>
                  <a:pt x="2946992" y="321898"/>
                  <a:pt x="2946992" y="333269"/>
                </a:cubicBezTo>
                <a:cubicBezTo>
                  <a:pt x="2946992" y="344640"/>
                  <a:pt x="2937701" y="353860"/>
                  <a:pt x="2926240" y="353860"/>
                </a:cubicBezTo>
                <a:cubicBezTo>
                  <a:pt x="2914770" y="353860"/>
                  <a:pt x="2905479" y="344640"/>
                  <a:pt x="2905479" y="333269"/>
                </a:cubicBezTo>
                <a:cubicBezTo>
                  <a:pt x="2905479" y="321898"/>
                  <a:pt x="2914770" y="312679"/>
                  <a:pt x="2926240" y="312679"/>
                </a:cubicBezTo>
                <a:close/>
                <a:moveTo>
                  <a:pt x="2863034" y="312679"/>
                </a:moveTo>
                <a:cubicBezTo>
                  <a:pt x="2874495" y="312679"/>
                  <a:pt x="2883786" y="321898"/>
                  <a:pt x="2883786" y="333269"/>
                </a:cubicBezTo>
                <a:cubicBezTo>
                  <a:pt x="2883786" y="344640"/>
                  <a:pt x="2874495" y="353860"/>
                  <a:pt x="2863034" y="353860"/>
                </a:cubicBezTo>
                <a:cubicBezTo>
                  <a:pt x="2851564" y="353860"/>
                  <a:pt x="2842273" y="344640"/>
                  <a:pt x="2842273" y="333269"/>
                </a:cubicBezTo>
                <a:cubicBezTo>
                  <a:pt x="2842273" y="321898"/>
                  <a:pt x="2851564" y="312679"/>
                  <a:pt x="2863034" y="312679"/>
                </a:cubicBezTo>
                <a:close/>
                <a:moveTo>
                  <a:pt x="2800249" y="312679"/>
                </a:moveTo>
                <a:cubicBezTo>
                  <a:pt x="2811710" y="312679"/>
                  <a:pt x="2821001" y="321898"/>
                  <a:pt x="2821001" y="333269"/>
                </a:cubicBezTo>
                <a:cubicBezTo>
                  <a:pt x="2821001" y="344640"/>
                  <a:pt x="2811710" y="353860"/>
                  <a:pt x="2800249" y="353860"/>
                </a:cubicBezTo>
                <a:cubicBezTo>
                  <a:pt x="2788779" y="353860"/>
                  <a:pt x="2779488" y="344640"/>
                  <a:pt x="2779488" y="333269"/>
                </a:cubicBezTo>
                <a:cubicBezTo>
                  <a:pt x="2779488" y="321898"/>
                  <a:pt x="2788779" y="312679"/>
                  <a:pt x="2800249" y="312679"/>
                </a:cubicBezTo>
                <a:close/>
                <a:moveTo>
                  <a:pt x="2736522" y="312679"/>
                </a:moveTo>
                <a:cubicBezTo>
                  <a:pt x="2747983" y="312679"/>
                  <a:pt x="2757274" y="321898"/>
                  <a:pt x="2757274" y="333269"/>
                </a:cubicBezTo>
                <a:cubicBezTo>
                  <a:pt x="2757274" y="344640"/>
                  <a:pt x="2747983" y="353860"/>
                  <a:pt x="2736522" y="353860"/>
                </a:cubicBezTo>
                <a:cubicBezTo>
                  <a:pt x="2725052" y="353860"/>
                  <a:pt x="2715761" y="344640"/>
                  <a:pt x="2715761" y="333269"/>
                </a:cubicBezTo>
                <a:cubicBezTo>
                  <a:pt x="2715761" y="321898"/>
                  <a:pt x="2725052" y="312679"/>
                  <a:pt x="2736522" y="312679"/>
                </a:cubicBezTo>
                <a:close/>
                <a:moveTo>
                  <a:pt x="2673737" y="312679"/>
                </a:moveTo>
                <a:cubicBezTo>
                  <a:pt x="2685198" y="312679"/>
                  <a:pt x="2694489" y="321898"/>
                  <a:pt x="2694489" y="333269"/>
                </a:cubicBezTo>
                <a:cubicBezTo>
                  <a:pt x="2694489" y="344640"/>
                  <a:pt x="2685198" y="353860"/>
                  <a:pt x="2673737" y="353860"/>
                </a:cubicBezTo>
                <a:cubicBezTo>
                  <a:pt x="2662267" y="353860"/>
                  <a:pt x="2652976" y="344640"/>
                  <a:pt x="2652976" y="333269"/>
                </a:cubicBezTo>
                <a:cubicBezTo>
                  <a:pt x="2652976" y="321898"/>
                  <a:pt x="2662267" y="312679"/>
                  <a:pt x="2673737" y="312679"/>
                </a:cubicBezTo>
                <a:close/>
                <a:moveTo>
                  <a:pt x="2610531" y="312679"/>
                </a:moveTo>
                <a:cubicBezTo>
                  <a:pt x="2621992" y="312679"/>
                  <a:pt x="2631283" y="321898"/>
                  <a:pt x="2631283" y="333269"/>
                </a:cubicBezTo>
                <a:cubicBezTo>
                  <a:pt x="2631283" y="344640"/>
                  <a:pt x="2621992" y="353860"/>
                  <a:pt x="2610531" y="353860"/>
                </a:cubicBezTo>
                <a:cubicBezTo>
                  <a:pt x="2599061" y="353860"/>
                  <a:pt x="2589770" y="344640"/>
                  <a:pt x="2589770" y="333269"/>
                </a:cubicBezTo>
                <a:cubicBezTo>
                  <a:pt x="2589770" y="321898"/>
                  <a:pt x="2599061" y="312679"/>
                  <a:pt x="2610531" y="312679"/>
                </a:cubicBezTo>
                <a:close/>
                <a:moveTo>
                  <a:pt x="2547746" y="312679"/>
                </a:moveTo>
                <a:cubicBezTo>
                  <a:pt x="2559207" y="312679"/>
                  <a:pt x="2568498" y="321898"/>
                  <a:pt x="2568498" y="333269"/>
                </a:cubicBezTo>
                <a:cubicBezTo>
                  <a:pt x="2568498" y="344640"/>
                  <a:pt x="2559207" y="353860"/>
                  <a:pt x="2547746" y="353860"/>
                </a:cubicBezTo>
                <a:cubicBezTo>
                  <a:pt x="2536276" y="353860"/>
                  <a:pt x="2526985" y="344640"/>
                  <a:pt x="2526985" y="333269"/>
                </a:cubicBezTo>
                <a:cubicBezTo>
                  <a:pt x="2526985" y="321898"/>
                  <a:pt x="2536276" y="312679"/>
                  <a:pt x="2547746" y="312679"/>
                </a:cubicBezTo>
                <a:close/>
                <a:moveTo>
                  <a:pt x="2483938" y="312679"/>
                </a:moveTo>
                <a:cubicBezTo>
                  <a:pt x="2495399" y="312679"/>
                  <a:pt x="2504690" y="321898"/>
                  <a:pt x="2504690" y="333269"/>
                </a:cubicBezTo>
                <a:cubicBezTo>
                  <a:pt x="2504690" y="344640"/>
                  <a:pt x="2495399" y="353860"/>
                  <a:pt x="2483938" y="353860"/>
                </a:cubicBezTo>
                <a:cubicBezTo>
                  <a:pt x="2472468" y="353860"/>
                  <a:pt x="2463177" y="344640"/>
                  <a:pt x="2463177" y="333269"/>
                </a:cubicBezTo>
                <a:cubicBezTo>
                  <a:pt x="2463177" y="321898"/>
                  <a:pt x="2472468" y="312679"/>
                  <a:pt x="2483938" y="312679"/>
                </a:cubicBezTo>
                <a:close/>
                <a:moveTo>
                  <a:pt x="2421153" y="312679"/>
                </a:moveTo>
                <a:cubicBezTo>
                  <a:pt x="2432614" y="312679"/>
                  <a:pt x="2441905" y="321898"/>
                  <a:pt x="2441905" y="333269"/>
                </a:cubicBezTo>
                <a:cubicBezTo>
                  <a:pt x="2441905" y="344640"/>
                  <a:pt x="2432614" y="353860"/>
                  <a:pt x="2421153" y="353860"/>
                </a:cubicBezTo>
                <a:cubicBezTo>
                  <a:pt x="2409683" y="353860"/>
                  <a:pt x="2400392" y="344640"/>
                  <a:pt x="2400392" y="333269"/>
                </a:cubicBezTo>
                <a:cubicBezTo>
                  <a:pt x="2400392" y="321898"/>
                  <a:pt x="2409683" y="312679"/>
                  <a:pt x="2421153" y="312679"/>
                </a:cubicBezTo>
                <a:close/>
                <a:moveTo>
                  <a:pt x="2357687" y="312679"/>
                </a:moveTo>
                <a:cubicBezTo>
                  <a:pt x="2369148" y="312679"/>
                  <a:pt x="2378439" y="321898"/>
                  <a:pt x="2378439" y="333269"/>
                </a:cubicBezTo>
                <a:cubicBezTo>
                  <a:pt x="2378439" y="344640"/>
                  <a:pt x="2369148" y="353860"/>
                  <a:pt x="2357687" y="353860"/>
                </a:cubicBezTo>
                <a:cubicBezTo>
                  <a:pt x="2346217" y="353860"/>
                  <a:pt x="2336926" y="344640"/>
                  <a:pt x="2336926" y="333269"/>
                </a:cubicBezTo>
                <a:cubicBezTo>
                  <a:pt x="2336926" y="321898"/>
                  <a:pt x="2346217" y="312679"/>
                  <a:pt x="2357687" y="312679"/>
                </a:cubicBezTo>
                <a:close/>
                <a:moveTo>
                  <a:pt x="2231095" y="312679"/>
                </a:moveTo>
                <a:cubicBezTo>
                  <a:pt x="2242556" y="312679"/>
                  <a:pt x="2251847" y="321898"/>
                  <a:pt x="2251847" y="333269"/>
                </a:cubicBezTo>
                <a:cubicBezTo>
                  <a:pt x="2251847" y="344640"/>
                  <a:pt x="2242556" y="353860"/>
                  <a:pt x="2231095" y="353860"/>
                </a:cubicBezTo>
                <a:cubicBezTo>
                  <a:pt x="2219625" y="353860"/>
                  <a:pt x="2210334" y="344640"/>
                  <a:pt x="2210334" y="333269"/>
                </a:cubicBezTo>
                <a:cubicBezTo>
                  <a:pt x="2210334" y="321898"/>
                  <a:pt x="2219625" y="312679"/>
                  <a:pt x="2231095" y="312679"/>
                </a:cubicBezTo>
                <a:close/>
                <a:moveTo>
                  <a:pt x="2168220" y="312679"/>
                </a:moveTo>
                <a:cubicBezTo>
                  <a:pt x="2179681" y="312679"/>
                  <a:pt x="2188972" y="321898"/>
                  <a:pt x="2188972" y="333269"/>
                </a:cubicBezTo>
                <a:cubicBezTo>
                  <a:pt x="2188972" y="344640"/>
                  <a:pt x="2179681" y="353860"/>
                  <a:pt x="2168220" y="353860"/>
                </a:cubicBezTo>
                <a:cubicBezTo>
                  <a:pt x="2156750" y="353860"/>
                  <a:pt x="2147459" y="344640"/>
                  <a:pt x="2147459" y="333269"/>
                </a:cubicBezTo>
                <a:cubicBezTo>
                  <a:pt x="2147459" y="321898"/>
                  <a:pt x="2156750" y="312679"/>
                  <a:pt x="2168220" y="312679"/>
                </a:cubicBezTo>
                <a:close/>
                <a:moveTo>
                  <a:pt x="2105094" y="312679"/>
                </a:moveTo>
                <a:cubicBezTo>
                  <a:pt x="2116555" y="312679"/>
                  <a:pt x="2125846" y="321898"/>
                  <a:pt x="2125846" y="333269"/>
                </a:cubicBezTo>
                <a:cubicBezTo>
                  <a:pt x="2125846" y="344640"/>
                  <a:pt x="2116555" y="353860"/>
                  <a:pt x="2105094" y="353860"/>
                </a:cubicBezTo>
                <a:cubicBezTo>
                  <a:pt x="2093624" y="353860"/>
                  <a:pt x="2084333" y="344640"/>
                  <a:pt x="2084333" y="333269"/>
                </a:cubicBezTo>
                <a:cubicBezTo>
                  <a:pt x="2084333" y="321898"/>
                  <a:pt x="2093624" y="312679"/>
                  <a:pt x="2105094" y="312679"/>
                </a:cubicBezTo>
                <a:close/>
                <a:moveTo>
                  <a:pt x="2042309" y="312679"/>
                </a:moveTo>
                <a:cubicBezTo>
                  <a:pt x="2053770" y="312679"/>
                  <a:pt x="2063061" y="321898"/>
                  <a:pt x="2063061" y="333269"/>
                </a:cubicBezTo>
                <a:cubicBezTo>
                  <a:pt x="2063061" y="344640"/>
                  <a:pt x="2053770" y="353860"/>
                  <a:pt x="2042309" y="353860"/>
                </a:cubicBezTo>
                <a:cubicBezTo>
                  <a:pt x="2030839" y="353860"/>
                  <a:pt x="2021548" y="344640"/>
                  <a:pt x="2021548" y="333269"/>
                </a:cubicBezTo>
                <a:cubicBezTo>
                  <a:pt x="2021548" y="321898"/>
                  <a:pt x="2030839" y="312679"/>
                  <a:pt x="2042309" y="312679"/>
                </a:cubicBezTo>
                <a:close/>
                <a:moveTo>
                  <a:pt x="1978502" y="312679"/>
                </a:moveTo>
                <a:cubicBezTo>
                  <a:pt x="1989963" y="312679"/>
                  <a:pt x="1999254" y="321898"/>
                  <a:pt x="1999254" y="333269"/>
                </a:cubicBezTo>
                <a:cubicBezTo>
                  <a:pt x="1999254" y="344640"/>
                  <a:pt x="1989963" y="353860"/>
                  <a:pt x="1978502" y="353860"/>
                </a:cubicBezTo>
                <a:cubicBezTo>
                  <a:pt x="1967032" y="353860"/>
                  <a:pt x="1957741" y="344640"/>
                  <a:pt x="1957741" y="333269"/>
                </a:cubicBezTo>
                <a:cubicBezTo>
                  <a:pt x="1957741" y="321898"/>
                  <a:pt x="1967032" y="312679"/>
                  <a:pt x="1978502" y="312679"/>
                </a:cubicBezTo>
                <a:close/>
                <a:moveTo>
                  <a:pt x="1915636" y="312679"/>
                </a:moveTo>
                <a:cubicBezTo>
                  <a:pt x="1927097" y="312679"/>
                  <a:pt x="1936388" y="321898"/>
                  <a:pt x="1936388" y="333269"/>
                </a:cubicBezTo>
                <a:cubicBezTo>
                  <a:pt x="1936388" y="344640"/>
                  <a:pt x="1927097" y="353860"/>
                  <a:pt x="1915636" y="353860"/>
                </a:cubicBezTo>
                <a:cubicBezTo>
                  <a:pt x="1904166" y="353860"/>
                  <a:pt x="1894875" y="344640"/>
                  <a:pt x="1894875" y="333269"/>
                </a:cubicBezTo>
                <a:cubicBezTo>
                  <a:pt x="1894875" y="321898"/>
                  <a:pt x="1904166" y="312679"/>
                  <a:pt x="1915636" y="312679"/>
                </a:cubicBezTo>
                <a:close/>
                <a:moveTo>
                  <a:pt x="1852510" y="312679"/>
                </a:moveTo>
                <a:cubicBezTo>
                  <a:pt x="1863971" y="312679"/>
                  <a:pt x="1873262" y="321898"/>
                  <a:pt x="1873262" y="333269"/>
                </a:cubicBezTo>
                <a:cubicBezTo>
                  <a:pt x="1873262" y="344640"/>
                  <a:pt x="1863971" y="353860"/>
                  <a:pt x="1852510" y="353860"/>
                </a:cubicBezTo>
                <a:cubicBezTo>
                  <a:pt x="1841040" y="353860"/>
                  <a:pt x="1831749" y="344640"/>
                  <a:pt x="1831749" y="333269"/>
                </a:cubicBezTo>
                <a:cubicBezTo>
                  <a:pt x="1831749" y="321898"/>
                  <a:pt x="1841040" y="312679"/>
                  <a:pt x="1852510" y="312679"/>
                </a:cubicBezTo>
                <a:close/>
                <a:moveTo>
                  <a:pt x="1789645" y="312679"/>
                </a:moveTo>
                <a:cubicBezTo>
                  <a:pt x="1801106" y="312679"/>
                  <a:pt x="1810397" y="321898"/>
                  <a:pt x="1810397" y="333269"/>
                </a:cubicBezTo>
                <a:cubicBezTo>
                  <a:pt x="1810397" y="344640"/>
                  <a:pt x="1801106" y="353860"/>
                  <a:pt x="1789645" y="353860"/>
                </a:cubicBezTo>
                <a:cubicBezTo>
                  <a:pt x="1778175" y="353860"/>
                  <a:pt x="1768884" y="344640"/>
                  <a:pt x="1768884" y="333269"/>
                </a:cubicBezTo>
                <a:cubicBezTo>
                  <a:pt x="1768884" y="321898"/>
                  <a:pt x="1778175" y="312679"/>
                  <a:pt x="1789645" y="312679"/>
                </a:cubicBezTo>
                <a:close/>
                <a:moveTo>
                  <a:pt x="1725918" y="312679"/>
                </a:moveTo>
                <a:cubicBezTo>
                  <a:pt x="1737379" y="312679"/>
                  <a:pt x="1746670" y="321898"/>
                  <a:pt x="1746670" y="333269"/>
                </a:cubicBezTo>
                <a:cubicBezTo>
                  <a:pt x="1746670" y="344640"/>
                  <a:pt x="1737379" y="353860"/>
                  <a:pt x="1725918" y="353860"/>
                </a:cubicBezTo>
                <a:cubicBezTo>
                  <a:pt x="1714448" y="353860"/>
                  <a:pt x="1705157" y="344640"/>
                  <a:pt x="1705157" y="333269"/>
                </a:cubicBezTo>
                <a:cubicBezTo>
                  <a:pt x="1705157" y="321898"/>
                  <a:pt x="1714448" y="312679"/>
                  <a:pt x="1725918" y="312679"/>
                </a:cubicBezTo>
                <a:close/>
                <a:moveTo>
                  <a:pt x="3178833" y="250145"/>
                </a:moveTo>
                <a:cubicBezTo>
                  <a:pt x="3190294" y="250145"/>
                  <a:pt x="3199585" y="259364"/>
                  <a:pt x="3199585" y="270735"/>
                </a:cubicBezTo>
                <a:cubicBezTo>
                  <a:pt x="3199585" y="282106"/>
                  <a:pt x="3190294" y="291325"/>
                  <a:pt x="3178833" y="291325"/>
                </a:cubicBezTo>
                <a:cubicBezTo>
                  <a:pt x="3167363" y="291325"/>
                  <a:pt x="3158072" y="282106"/>
                  <a:pt x="3158072" y="270735"/>
                </a:cubicBezTo>
                <a:cubicBezTo>
                  <a:pt x="3158072" y="259364"/>
                  <a:pt x="3167363" y="250145"/>
                  <a:pt x="3178833" y="250145"/>
                </a:cubicBezTo>
                <a:close/>
                <a:moveTo>
                  <a:pt x="2926240" y="250145"/>
                </a:moveTo>
                <a:cubicBezTo>
                  <a:pt x="2937701" y="250145"/>
                  <a:pt x="2946992" y="259364"/>
                  <a:pt x="2946992" y="270735"/>
                </a:cubicBezTo>
                <a:cubicBezTo>
                  <a:pt x="2946992" y="282106"/>
                  <a:pt x="2937701" y="291326"/>
                  <a:pt x="2926240" y="291326"/>
                </a:cubicBezTo>
                <a:cubicBezTo>
                  <a:pt x="2914770" y="291326"/>
                  <a:pt x="2905479" y="282106"/>
                  <a:pt x="2905479" y="270735"/>
                </a:cubicBezTo>
                <a:cubicBezTo>
                  <a:pt x="2905479" y="259364"/>
                  <a:pt x="2914770" y="250145"/>
                  <a:pt x="2926240" y="250145"/>
                </a:cubicBezTo>
                <a:close/>
                <a:moveTo>
                  <a:pt x="2863034" y="250145"/>
                </a:moveTo>
                <a:cubicBezTo>
                  <a:pt x="2874495" y="250145"/>
                  <a:pt x="2883786" y="259364"/>
                  <a:pt x="2883786" y="270735"/>
                </a:cubicBezTo>
                <a:cubicBezTo>
                  <a:pt x="2883786" y="282106"/>
                  <a:pt x="2874495" y="291326"/>
                  <a:pt x="2863034" y="291326"/>
                </a:cubicBezTo>
                <a:cubicBezTo>
                  <a:pt x="2851564" y="291326"/>
                  <a:pt x="2842273" y="282106"/>
                  <a:pt x="2842273" y="270735"/>
                </a:cubicBezTo>
                <a:cubicBezTo>
                  <a:pt x="2842273" y="259364"/>
                  <a:pt x="2851564" y="250145"/>
                  <a:pt x="2863034" y="250145"/>
                </a:cubicBezTo>
                <a:close/>
                <a:moveTo>
                  <a:pt x="2800249" y="250145"/>
                </a:moveTo>
                <a:cubicBezTo>
                  <a:pt x="2811710" y="250145"/>
                  <a:pt x="2821001" y="259364"/>
                  <a:pt x="2821001" y="270735"/>
                </a:cubicBezTo>
                <a:cubicBezTo>
                  <a:pt x="2821001" y="282106"/>
                  <a:pt x="2811710" y="291326"/>
                  <a:pt x="2800249" y="291326"/>
                </a:cubicBezTo>
                <a:cubicBezTo>
                  <a:pt x="2788779" y="291326"/>
                  <a:pt x="2779488" y="282106"/>
                  <a:pt x="2779488" y="270735"/>
                </a:cubicBezTo>
                <a:cubicBezTo>
                  <a:pt x="2779488" y="259364"/>
                  <a:pt x="2788779" y="250145"/>
                  <a:pt x="2800249" y="250145"/>
                </a:cubicBezTo>
                <a:close/>
                <a:moveTo>
                  <a:pt x="2736522" y="250145"/>
                </a:moveTo>
                <a:cubicBezTo>
                  <a:pt x="2747983" y="250145"/>
                  <a:pt x="2757274" y="259364"/>
                  <a:pt x="2757274" y="270735"/>
                </a:cubicBezTo>
                <a:cubicBezTo>
                  <a:pt x="2757274" y="282106"/>
                  <a:pt x="2747983" y="291326"/>
                  <a:pt x="2736522" y="291326"/>
                </a:cubicBezTo>
                <a:cubicBezTo>
                  <a:pt x="2725052" y="291326"/>
                  <a:pt x="2715761" y="282106"/>
                  <a:pt x="2715761" y="270735"/>
                </a:cubicBezTo>
                <a:cubicBezTo>
                  <a:pt x="2715761" y="259364"/>
                  <a:pt x="2725052" y="250145"/>
                  <a:pt x="2736522" y="250145"/>
                </a:cubicBezTo>
                <a:close/>
                <a:moveTo>
                  <a:pt x="2610531" y="250145"/>
                </a:moveTo>
                <a:cubicBezTo>
                  <a:pt x="2621992" y="250145"/>
                  <a:pt x="2631283" y="259364"/>
                  <a:pt x="2631283" y="270735"/>
                </a:cubicBezTo>
                <a:cubicBezTo>
                  <a:pt x="2631283" y="282106"/>
                  <a:pt x="2621992" y="291326"/>
                  <a:pt x="2610531" y="291326"/>
                </a:cubicBezTo>
                <a:cubicBezTo>
                  <a:pt x="2599061" y="291326"/>
                  <a:pt x="2589770" y="282106"/>
                  <a:pt x="2589770" y="270735"/>
                </a:cubicBezTo>
                <a:cubicBezTo>
                  <a:pt x="2589770" y="259364"/>
                  <a:pt x="2599061" y="250145"/>
                  <a:pt x="2610531" y="250145"/>
                </a:cubicBezTo>
                <a:close/>
                <a:moveTo>
                  <a:pt x="2547746" y="250145"/>
                </a:moveTo>
                <a:cubicBezTo>
                  <a:pt x="2559207" y="250145"/>
                  <a:pt x="2568498" y="259364"/>
                  <a:pt x="2568498" y="270735"/>
                </a:cubicBezTo>
                <a:cubicBezTo>
                  <a:pt x="2568498" y="282106"/>
                  <a:pt x="2559207" y="291326"/>
                  <a:pt x="2547746" y="291326"/>
                </a:cubicBezTo>
                <a:cubicBezTo>
                  <a:pt x="2536276" y="291326"/>
                  <a:pt x="2526985" y="282106"/>
                  <a:pt x="2526985" y="270735"/>
                </a:cubicBezTo>
                <a:cubicBezTo>
                  <a:pt x="2526985" y="259364"/>
                  <a:pt x="2536276" y="250145"/>
                  <a:pt x="2547746" y="250145"/>
                </a:cubicBezTo>
                <a:close/>
                <a:moveTo>
                  <a:pt x="2483938" y="250145"/>
                </a:moveTo>
                <a:cubicBezTo>
                  <a:pt x="2495399" y="250145"/>
                  <a:pt x="2504690" y="259364"/>
                  <a:pt x="2504690" y="270735"/>
                </a:cubicBezTo>
                <a:cubicBezTo>
                  <a:pt x="2504690" y="282106"/>
                  <a:pt x="2495399" y="291326"/>
                  <a:pt x="2483938" y="291326"/>
                </a:cubicBezTo>
                <a:cubicBezTo>
                  <a:pt x="2472468" y="291326"/>
                  <a:pt x="2463177" y="282106"/>
                  <a:pt x="2463177" y="270735"/>
                </a:cubicBezTo>
                <a:cubicBezTo>
                  <a:pt x="2463177" y="259364"/>
                  <a:pt x="2472468" y="250145"/>
                  <a:pt x="2483938" y="250145"/>
                </a:cubicBezTo>
                <a:close/>
                <a:moveTo>
                  <a:pt x="2421153" y="250145"/>
                </a:moveTo>
                <a:cubicBezTo>
                  <a:pt x="2432614" y="250145"/>
                  <a:pt x="2441905" y="259364"/>
                  <a:pt x="2441905" y="270735"/>
                </a:cubicBezTo>
                <a:cubicBezTo>
                  <a:pt x="2441905" y="282106"/>
                  <a:pt x="2432614" y="291326"/>
                  <a:pt x="2421153" y="291326"/>
                </a:cubicBezTo>
                <a:cubicBezTo>
                  <a:pt x="2409683" y="291326"/>
                  <a:pt x="2400392" y="282106"/>
                  <a:pt x="2400392" y="270735"/>
                </a:cubicBezTo>
                <a:cubicBezTo>
                  <a:pt x="2400392" y="259364"/>
                  <a:pt x="2409683" y="250145"/>
                  <a:pt x="2421153" y="250145"/>
                </a:cubicBezTo>
                <a:close/>
                <a:moveTo>
                  <a:pt x="2357687" y="250145"/>
                </a:moveTo>
                <a:cubicBezTo>
                  <a:pt x="2369148" y="250145"/>
                  <a:pt x="2378439" y="259364"/>
                  <a:pt x="2378439" y="270735"/>
                </a:cubicBezTo>
                <a:cubicBezTo>
                  <a:pt x="2378439" y="282106"/>
                  <a:pt x="2369148" y="291326"/>
                  <a:pt x="2357687" y="291326"/>
                </a:cubicBezTo>
                <a:cubicBezTo>
                  <a:pt x="2346217" y="291326"/>
                  <a:pt x="2336926" y="282106"/>
                  <a:pt x="2336926" y="270735"/>
                </a:cubicBezTo>
                <a:cubicBezTo>
                  <a:pt x="2336926" y="259364"/>
                  <a:pt x="2346217" y="250145"/>
                  <a:pt x="2357687" y="250145"/>
                </a:cubicBezTo>
                <a:close/>
                <a:moveTo>
                  <a:pt x="2168220" y="250145"/>
                </a:moveTo>
                <a:cubicBezTo>
                  <a:pt x="2179681" y="250145"/>
                  <a:pt x="2188972" y="259364"/>
                  <a:pt x="2188972" y="270735"/>
                </a:cubicBezTo>
                <a:cubicBezTo>
                  <a:pt x="2188972" y="282106"/>
                  <a:pt x="2179681" y="291326"/>
                  <a:pt x="2168220" y="291326"/>
                </a:cubicBezTo>
                <a:cubicBezTo>
                  <a:pt x="2156750" y="291326"/>
                  <a:pt x="2147459" y="282106"/>
                  <a:pt x="2147459" y="270735"/>
                </a:cubicBezTo>
                <a:cubicBezTo>
                  <a:pt x="2147459" y="259364"/>
                  <a:pt x="2156750" y="250145"/>
                  <a:pt x="2168220" y="250145"/>
                </a:cubicBezTo>
                <a:close/>
                <a:moveTo>
                  <a:pt x="2105094" y="250145"/>
                </a:moveTo>
                <a:cubicBezTo>
                  <a:pt x="2116555" y="250145"/>
                  <a:pt x="2125846" y="259364"/>
                  <a:pt x="2125846" y="270735"/>
                </a:cubicBezTo>
                <a:cubicBezTo>
                  <a:pt x="2125846" y="282106"/>
                  <a:pt x="2116555" y="291326"/>
                  <a:pt x="2105094" y="291326"/>
                </a:cubicBezTo>
                <a:cubicBezTo>
                  <a:pt x="2093624" y="291326"/>
                  <a:pt x="2084333" y="282106"/>
                  <a:pt x="2084333" y="270735"/>
                </a:cubicBezTo>
                <a:cubicBezTo>
                  <a:pt x="2084333" y="259364"/>
                  <a:pt x="2093624" y="250145"/>
                  <a:pt x="2105094" y="250145"/>
                </a:cubicBezTo>
                <a:close/>
                <a:moveTo>
                  <a:pt x="2042309" y="250145"/>
                </a:moveTo>
                <a:cubicBezTo>
                  <a:pt x="2053770" y="250145"/>
                  <a:pt x="2063061" y="259364"/>
                  <a:pt x="2063061" y="270735"/>
                </a:cubicBezTo>
                <a:cubicBezTo>
                  <a:pt x="2063061" y="282106"/>
                  <a:pt x="2053770" y="291326"/>
                  <a:pt x="2042309" y="291326"/>
                </a:cubicBezTo>
                <a:cubicBezTo>
                  <a:pt x="2030839" y="291326"/>
                  <a:pt x="2021548" y="282106"/>
                  <a:pt x="2021548" y="270735"/>
                </a:cubicBezTo>
                <a:cubicBezTo>
                  <a:pt x="2021548" y="259364"/>
                  <a:pt x="2030839" y="250145"/>
                  <a:pt x="2042309" y="250145"/>
                </a:cubicBezTo>
                <a:close/>
                <a:moveTo>
                  <a:pt x="1978502" y="250145"/>
                </a:moveTo>
                <a:cubicBezTo>
                  <a:pt x="1989963" y="250145"/>
                  <a:pt x="1999254" y="259364"/>
                  <a:pt x="1999254" y="270735"/>
                </a:cubicBezTo>
                <a:cubicBezTo>
                  <a:pt x="1999254" y="282106"/>
                  <a:pt x="1989963" y="291326"/>
                  <a:pt x="1978502" y="291326"/>
                </a:cubicBezTo>
                <a:cubicBezTo>
                  <a:pt x="1967032" y="291326"/>
                  <a:pt x="1957741" y="282106"/>
                  <a:pt x="1957741" y="270735"/>
                </a:cubicBezTo>
                <a:cubicBezTo>
                  <a:pt x="1957741" y="259364"/>
                  <a:pt x="1967032" y="250145"/>
                  <a:pt x="1978502" y="250145"/>
                </a:cubicBezTo>
                <a:close/>
                <a:moveTo>
                  <a:pt x="1915636" y="250145"/>
                </a:moveTo>
                <a:cubicBezTo>
                  <a:pt x="1927097" y="250145"/>
                  <a:pt x="1936388" y="259364"/>
                  <a:pt x="1936388" y="270735"/>
                </a:cubicBezTo>
                <a:cubicBezTo>
                  <a:pt x="1936388" y="282106"/>
                  <a:pt x="1927097" y="291326"/>
                  <a:pt x="1915636" y="291326"/>
                </a:cubicBezTo>
                <a:cubicBezTo>
                  <a:pt x="1904166" y="291326"/>
                  <a:pt x="1894875" y="282106"/>
                  <a:pt x="1894875" y="270735"/>
                </a:cubicBezTo>
                <a:cubicBezTo>
                  <a:pt x="1894875" y="259364"/>
                  <a:pt x="1904166" y="250145"/>
                  <a:pt x="1915636" y="250145"/>
                </a:cubicBezTo>
                <a:close/>
                <a:moveTo>
                  <a:pt x="1852510" y="250145"/>
                </a:moveTo>
                <a:cubicBezTo>
                  <a:pt x="1863971" y="250145"/>
                  <a:pt x="1873262" y="259364"/>
                  <a:pt x="1873262" y="270735"/>
                </a:cubicBezTo>
                <a:cubicBezTo>
                  <a:pt x="1873262" y="282106"/>
                  <a:pt x="1863971" y="291326"/>
                  <a:pt x="1852510" y="291326"/>
                </a:cubicBezTo>
                <a:cubicBezTo>
                  <a:pt x="1841040" y="291326"/>
                  <a:pt x="1831749" y="282106"/>
                  <a:pt x="1831749" y="270735"/>
                </a:cubicBezTo>
                <a:cubicBezTo>
                  <a:pt x="1831749" y="259364"/>
                  <a:pt x="1841040" y="250145"/>
                  <a:pt x="1852510" y="250145"/>
                </a:cubicBezTo>
                <a:close/>
                <a:moveTo>
                  <a:pt x="1789645" y="250145"/>
                </a:moveTo>
                <a:cubicBezTo>
                  <a:pt x="1801106" y="250145"/>
                  <a:pt x="1810397" y="259364"/>
                  <a:pt x="1810397" y="270735"/>
                </a:cubicBezTo>
                <a:cubicBezTo>
                  <a:pt x="1810397" y="282106"/>
                  <a:pt x="1801106" y="291326"/>
                  <a:pt x="1789645" y="291326"/>
                </a:cubicBezTo>
                <a:cubicBezTo>
                  <a:pt x="1778175" y="291326"/>
                  <a:pt x="1768884" y="282106"/>
                  <a:pt x="1768884" y="270735"/>
                </a:cubicBezTo>
                <a:cubicBezTo>
                  <a:pt x="1768884" y="259364"/>
                  <a:pt x="1778175" y="250145"/>
                  <a:pt x="1789645" y="250145"/>
                </a:cubicBezTo>
                <a:close/>
                <a:moveTo>
                  <a:pt x="1725918" y="250145"/>
                </a:moveTo>
                <a:cubicBezTo>
                  <a:pt x="1737379" y="250145"/>
                  <a:pt x="1746670" y="259364"/>
                  <a:pt x="1746670" y="270735"/>
                </a:cubicBezTo>
                <a:cubicBezTo>
                  <a:pt x="1746670" y="282106"/>
                  <a:pt x="1737379" y="291326"/>
                  <a:pt x="1725918" y="291326"/>
                </a:cubicBezTo>
                <a:cubicBezTo>
                  <a:pt x="1714448" y="291326"/>
                  <a:pt x="1705157" y="282106"/>
                  <a:pt x="1705157" y="270735"/>
                </a:cubicBezTo>
                <a:cubicBezTo>
                  <a:pt x="1705157" y="259364"/>
                  <a:pt x="1714448" y="250145"/>
                  <a:pt x="1725918" y="250145"/>
                </a:cubicBezTo>
                <a:close/>
                <a:moveTo>
                  <a:pt x="3115447" y="188113"/>
                </a:moveTo>
                <a:cubicBezTo>
                  <a:pt x="3126908" y="188113"/>
                  <a:pt x="3136199" y="197332"/>
                  <a:pt x="3136199" y="208704"/>
                </a:cubicBezTo>
                <a:cubicBezTo>
                  <a:pt x="3136199" y="220076"/>
                  <a:pt x="3126908" y="229294"/>
                  <a:pt x="3115447" y="229294"/>
                </a:cubicBezTo>
                <a:cubicBezTo>
                  <a:pt x="3103977" y="229294"/>
                  <a:pt x="3094686" y="220076"/>
                  <a:pt x="3094686" y="208704"/>
                </a:cubicBezTo>
                <a:cubicBezTo>
                  <a:pt x="3094686" y="197332"/>
                  <a:pt x="3103977" y="188113"/>
                  <a:pt x="3115447" y="188113"/>
                </a:cubicBezTo>
                <a:close/>
                <a:moveTo>
                  <a:pt x="3052582" y="188113"/>
                </a:moveTo>
                <a:cubicBezTo>
                  <a:pt x="3064043" y="188113"/>
                  <a:pt x="3073334" y="197333"/>
                  <a:pt x="3073334" y="208704"/>
                </a:cubicBezTo>
                <a:cubicBezTo>
                  <a:pt x="3073334" y="220076"/>
                  <a:pt x="3064043" y="229294"/>
                  <a:pt x="3052582" y="229294"/>
                </a:cubicBezTo>
                <a:cubicBezTo>
                  <a:pt x="3041112" y="229294"/>
                  <a:pt x="3031821" y="220076"/>
                  <a:pt x="3031821" y="208704"/>
                </a:cubicBezTo>
                <a:cubicBezTo>
                  <a:pt x="3031821" y="197333"/>
                  <a:pt x="3041112" y="188113"/>
                  <a:pt x="3052582" y="188113"/>
                </a:cubicBezTo>
                <a:close/>
                <a:moveTo>
                  <a:pt x="2988945" y="188113"/>
                </a:moveTo>
                <a:cubicBezTo>
                  <a:pt x="3000406" y="188113"/>
                  <a:pt x="3009697" y="197333"/>
                  <a:pt x="3009697" y="208704"/>
                </a:cubicBezTo>
                <a:cubicBezTo>
                  <a:pt x="3009697" y="220076"/>
                  <a:pt x="3000406" y="229294"/>
                  <a:pt x="2988945" y="229294"/>
                </a:cubicBezTo>
                <a:cubicBezTo>
                  <a:pt x="2977475" y="229294"/>
                  <a:pt x="2968184" y="220076"/>
                  <a:pt x="2968184" y="208704"/>
                </a:cubicBezTo>
                <a:cubicBezTo>
                  <a:pt x="2968184" y="197333"/>
                  <a:pt x="2977475" y="188113"/>
                  <a:pt x="2988945" y="188113"/>
                </a:cubicBezTo>
                <a:close/>
                <a:moveTo>
                  <a:pt x="2925989" y="188113"/>
                </a:moveTo>
                <a:cubicBezTo>
                  <a:pt x="2937450" y="188113"/>
                  <a:pt x="2946741" y="197333"/>
                  <a:pt x="2946741" y="208704"/>
                </a:cubicBezTo>
                <a:cubicBezTo>
                  <a:pt x="2946741" y="220076"/>
                  <a:pt x="2937450" y="229294"/>
                  <a:pt x="2925989" y="229294"/>
                </a:cubicBezTo>
                <a:cubicBezTo>
                  <a:pt x="2914519" y="229294"/>
                  <a:pt x="2905228" y="220076"/>
                  <a:pt x="2905228" y="208704"/>
                </a:cubicBezTo>
                <a:cubicBezTo>
                  <a:pt x="2905228" y="197333"/>
                  <a:pt x="2914519" y="188113"/>
                  <a:pt x="2925989" y="188113"/>
                </a:cubicBezTo>
                <a:close/>
                <a:moveTo>
                  <a:pt x="2862863" y="188113"/>
                </a:moveTo>
                <a:cubicBezTo>
                  <a:pt x="2874324" y="188113"/>
                  <a:pt x="2883615" y="197333"/>
                  <a:pt x="2883615" y="208704"/>
                </a:cubicBezTo>
                <a:cubicBezTo>
                  <a:pt x="2883615" y="220076"/>
                  <a:pt x="2874324" y="229294"/>
                  <a:pt x="2862863" y="229294"/>
                </a:cubicBezTo>
                <a:cubicBezTo>
                  <a:pt x="2851393" y="229294"/>
                  <a:pt x="2842102" y="220076"/>
                  <a:pt x="2842102" y="208704"/>
                </a:cubicBezTo>
                <a:cubicBezTo>
                  <a:pt x="2842102" y="197333"/>
                  <a:pt x="2851393" y="188113"/>
                  <a:pt x="2862863" y="188113"/>
                </a:cubicBezTo>
                <a:close/>
                <a:moveTo>
                  <a:pt x="2799989" y="188113"/>
                </a:moveTo>
                <a:cubicBezTo>
                  <a:pt x="2811450" y="188113"/>
                  <a:pt x="2820741" y="197333"/>
                  <a:pt x="2820741" y="208704"/>
                </a:cubicBezTo>
                <a:cubicBezTo>
                  <a:pt x="2820741" y="220076"/>
                  <a:pt x="2811450" y="229294"/>
                  <a:pt x="2799989" y="229294"/>
                </a:cubicBezTo>
                <a:cubicBezTo>
                  <a:pt x="2788519" y="229294"/>
                  <a:pt x="2779228" y="220076"/>
                  <a:pt x="2779228" y="208704"/>
                </a:cubicBezTo>
                <a:cubicBezTo>
                  <a:pt x="2779228" y="197333"/>
                  <a:pt x="2788519" y="188113"/>
                  <a:pt x="2799989" y="188113"/>
                </a:cubicBezTo>
                <a:close/>
                <a:moveTo>
                  <a:pt x="2736352" y="188113"/>
                </a:moveTo>
                <a:cubicBezTo>
                  <a:pt x="2747813" y="188113"/>
                  <a:pt x="2757104" y="197333"/>
                  <a:pt x="2757104" y="208704"/>
                </a:cubicBezTo>
                <a:cubicBezTo>
                  <a:pt x="2757104" y="220076"/>
                  <a:pt x="2747813" y="229294"/>
                  <a:pt x="2736352" y="229294"/>
                </a:cubicBezTo>
                <a:cubicBezTo>
                  <a:pt x="2724882" y="229294"/>
                  <a:pt x="2715591" y="220076"/>
                  <a:pt x="2715591" y="208704"/>
                </a:cubicBezTo>
                <a:cubicBezTo>
                  <a:pt x="2715591" y="197333"/>
                  <a:pt x="2724882" y="188113"/>
                  <a:pt x="2736352" y="188113"/>
                </a:cubicBezTo>
                <a:close/>
                <a:moveTo>
                  <a:pt x="2610271" y="188113"/>
                </a:moveTo>
                <a:cubicBezTo>
                  <a:pt x="2621732" y="188113"/>
                  <a:pt x="2631023" y="197333"/>
                  <a:pt x="2631023" y="208704"/>
                </a:cubicBezTo>
                <a:cubicBezTo>
                  <a:pt x="2631023" y="220076"/>
                  <a:pt x="2621732" y="229294"/>
                  <a:pt x="2610271" y="229294"/>
                </a:cubicBezTo>
                <a:cubicBezTo>
                  <a:pt x="2598801" y="229294"/>
                  <a:pt x="2589510" y="220076"/>
                  <a:pt x="2589510" y="208704"/>
                </a:cubicBezTo>
                <a:cubicBezTo>
                  <a:pt x="2589510" y="197333"/>
                  <a:pt x="2598801" y="188113"/>
                  <a:pt x="2610271" y="188113"/>
                </a:cubicBezTo>
                <a:close/>
                <a:moveTo>
                  <a:pt x="2483768" y="188113"/>
                </a:moveTo>
                <a:cubicBezTo>
                  <a:pt x="2495229" y="188113"/>
                  <a:pt x="2504520" y="197333"/>
                  <a:pt x="2504520" y="208704"/>
                </a:cubicBezTo>
                <a:cubicBezTo>
                  <a:pt x="2504520" y="220076"/>
                  <a:pt x="2495229" y="229294"/>
                  <a:pt x="2483768" y="229294"/>
                </a:cubicBezTo>
                <a:cubicBezTo>
                  <a:pt x="2472298" y="229294"/>
                  <a:pt x="2463007" y="220076"/>
                  <a:pt x="2463007" y="208704"/>
                </a:cubicBezTo>
                <a:cubicBezTo>
                  <a:pt x="2463007" y="197333"/>
                  <a:pt x="2472298" y="188113"/>
                  <a:pt x="2483768" y="188113"/>
                </a:cubicBezTo>
                <a:close/>
                <a:moveTo>
                  <a:pt x="2294642" y="188113"/>
                </a:moveTo>
                <a:cubicBezTo>
                  <a:pt x="2306103" y="188113"/>
                  <a:pt x="2315394" y="197333"/>
                  <a:pt x="2315394" y="208704"/>
                </a:cubicBezTo>
                <a:cubicBezTo>
                  <a:pt x="2315394" y="220076"/>
                  <a:pt x="2306103" y="229294"/>
                  <a:pt x="2294642" y="229294"/>
                </a:cubicBezTo>
                <a:cubicBezTo>
                  <a:pt x="2283172" y="229294"/>
                  <a:pt x="2273881" y="220076"/>
                  <a:pt x="2273881" y="208704"/>
                </a:cubicBezTo>
                <a:cubicBezTo>
                  <a:pt x="2273881" y="197333"/>
                  <a:pt x="2283172" y="188113"/>
                  <a:pt x="2294642" y="188113"/>
                </a:cubicBezTo>
                <a:close/>
                <a:moveTo>
                  <a:pt x="2230835" y="188113"/>
                </a:moveTo>
                <a:cubicBezTo>
                  <a:pt x="2242296" y="188113"/>
                  <a:pt x="2251587" y="197333"/>
                  <a:pt x="2251587" y="208704"/>
                </a:cubicBezTo>
                <a:cubicBezTo>
                  <a:pt x="2251587" y="220076"/>
                  <a:pt x="2242296" y="229294"/>
                  <a:pt x="2230835" y="229294"/>
                </a:cubicBezTo>
                <a:cubicBezTo>
                  <a:pt x="2219365" y="229294"/>
                  <a:pt x="2210074" y="220076"/>
                  <a:pt x="2210074" y="208704"/>
                </a:cubicBezTo>
                <a:cubicBezTo>
                  <a:pt x="2210074" y="197333"/>
                  <a:pt x="2219365" y="188113"/>
                  <a:pt x="2230835" y="188113"/>
                </a:cubicBezTo>
                <a:close/>
                <a:moveTo>
                  <a:pt x="2168050" y="188113"/>
                </a:moveTo>
                <a:cubicBezTo>
                  <a:pt x="2179511" y="188113"/>
                  <a:pt x="2188802" y="197333"/>
                  <a:pt x="2188802" y="208704"/>
                </a:cubicBezTo>
                <a:cubicBezTo>
                  <a:pt x="2188802" y="220076"/>
                  <a:pt x="2179511" y="229294"/>
                  <a:pt x="2168050" y="229294"/>
                </a:cubicBezTo>
                <a:cubicBezTo>
                  <a:pt x="2156580" y="229294"/>
                  <a:pt x="2147289" y="220076"/>
                  <a:pt x="2147289" y="208704"/>
                </a:cubicBezTo>
                <a:cubicBezTo>
                  <a:pt x="2147289" y="197333"/>
                  <a:pt x="2156580" y="188113"/>
                  <a:pt x="2168050" y="188113"/>
                </a:cubicBezTo>
                <a:close/>
                <a:moveTo>
                  <a:pt x="2104843" y="188113"/>
                </a:moveTo>
                <a:cubicBezTo>
                  <a:pt x="2116304" y="188113"/>
                  <a:pt x="2125595" y="197333"/>
                  <a:pt x="2125595" y="208704"/>
                </a:cubicBezTo>
                <a:cubicBezTo>
                  <a:pt x="2125595" y="220076"/>
                  <a:pt x="2116304" y="229294"/>
                  <a:pt x="2104843" y="229294"/>
                </a:cubicBezTo>
                <a:cubicBezTo>
                  <a:pt x="2093373" y="229294"/>
                  <a:pt x="2084082" y="220076"/>
                  <a:pt x="2084082" y="208704"/>
                </a:cubicBezTo>
                <a:cubicBezTo>
                  <a:pt x="2084082" y="197333"/>
                  <a:pt x="2093373" y="188113"/>
                  <a:pt x="2104843" y="188113"/>
                </a:cubicBezTo>
                <a:close/>
                <a:moveTo>
                  <a:pt x="2042058" y="188113"/>
                </a:moveTo>
                <a:cubicBezTo>
                  <a:pt x="2053519" y="188113"/>
                  <a:pt x="2062810" y="197333"/>
                  <a:pt x="2062810" y="208704"/>
                </a:cubicBezTo>
                <a:cubicBezTo>
                  <a:pt x="2062810" y="220076"/>
                  <a:pt x="2053519" y="229294"/>
                  <a:pt x="2042058" y="229294"/>
                </a:cubicBezTo>
                <a:cubicBezTo>
                  <a:pt x="2030588" y="229294"/>
                  <a:pt x="2021297" y="220076"/>
                  <a:pt x="2021297" y="208704"/>
                </a:cubicBezTo>
                <a:cubicBezTo>
                  <a:pt x="2021297" y="197333"/>
                  <a:pt x="2030588" y="188113"/>
                  <a:pt x="2042058" y="188113"/>
                </a:cubicBezTo>
                <a:close/>
                <a:moveTo>
                  <a:pt x="1978251" y="188113"/>
                </a:moveTo>
                <a:cubicBezTo>
                  <a:pt x="1989712" y="188113"/>
                  <a:pt x="1999003" y="197333"/>
                  <a:pt x="1999003" y="208704"/>
                </a:cubicBezTo>
                <a:cubicBezTo>
                  <a:pt x="1999003" y="220076"/>
                  <a:pt x="1989712" y="229294"/>
                  <a:pt x="1978251" y="229294"/>
                </a:cubicBezTo>
                <a:cubicBezTo>
                  <a:pt x="1966781" y="229294"/>
                  <a:pt x="1957490" y="220076"/>
                  <a:pt x="1957490" y="208704"/>
                </a:cubicBezTo>
                <a:cubicBezTo>
                  <a:pt x="1957490" y="197333"/>
                  <a:pt x="1966781" y="188113"/>
                  <a:pt x="1978251" y="188113"/>
                </a:cubicBezTo>
                <a:close/>
                <a:moveTo>
                  <a:pt x="3115447" y="125498"/>
                </a:moveTo>
                <a:cubicBezTo>
                  <a:pt x="3126908" y="125498"/>
                  <a:pt x="3136199" y="134718"/>
                  <a:pt x="3136199" y="146089"/>
                </a:cubicBezTo>
                <a:cubicBezTo>
                  <a:pt x="3136199" y="157460"/>
                  <a:pt x="3126908" y="166679"/>
                  <a:pt x="3115447" y="166679"/>
                </a:cubicBezTo>
                <a:cubicBezTo>
                  <a:pt x="3103977" y="166679"/>
                  <a:pt x="3094686" y="157460"/>
                  <a:pt x="3094686" y="146089"/>
                </a:cubicBezTo>
                <a:cubicBezTo>
                  <a:pt x="3094686" y="134718"/>
                  <a:pt x="3103977" y="125498"/>
                  <a:pt x="3115447" y="125498"/>
                </a:cubicBezTo>
                <a:close/>
                <a:moveTo>
                  <a:pt x="3052582" y="125498"/>
                </a:moveTo>
                <a:cubicBezTo>
                  <a:pt x="3064043" y="125498"/>
                  <a:pt x="3073334" y="134718"/>
                  <a:pt x="3073334" y="146089"/>
                </a:cubicBezTo>
                <a:cubicBezTo>
                  <a:pt x="3073334" y="157460"/>
                  <a:pt x="3064043" y="166679"/>
                  <a:pt x="3052582" y="166679"/>
                </a:cubicBezTo>
                <a:cubicBezTo>
                  <a:pt x="3041112" y="166679"/>
                  <a:pt x="3031821" y="157460"/>
                  <a:pt x="3031821" y="146089"/>
                </a:cubicBezTo>
                <a:cubicBezTo>
                  <a:pt x="3031821" y="134718"/>
                  <a:pt x="3041112" y="125498"/>
                  <a:pt x="3052582" y="125498"/>
                </a:cubicBezTo>
                <a:close/>
                <a:moveTo>
                  <a:pt x="2988945" y="125498"/>
                </a:moveTo>
                <a:cubicBezTo>
                  <a:pt x="3000406" y="125498"/>
                  <a:pt x="3009697" y="134718"/>
                  <a:pt x="3009697" y="146089"/>
                </a:cubicBezTo>
                <a:cubicBezTo>
                  <a:pt x="3009697" y="157460"/>
                  <a:pt x="3000406" y="166679"/>
                  <a:pt x="2988945" y="166679"/>
                </a:cubicBezTo>
                <a:cubicBezTo>
                  <a:pt x="2977475" y="166679"/>
                  <a:pt x="2968184" y="157460"/>
                  <a:pt x="2968184" y="146089"/>
                </a:cubicBezTo>
                <a:cubicBezTo>
                  <a:pt x="2968184" y="134718"/>
                  <a:pt x="2977475" y="125498"/>
                  <a:pt x="2988945" y="125498"/>
                </a:cubicBezTo>
                <a:close/>
                <a:moveTo>
                  <a:pt x="2925989" y="125498"/>
                </a:moveTo>
                <a:cubicBezTo>
                  <a:pt x="2937450" y="125498"/>
                  <a:pt x="2946741" y="134718"/>
                  <a:pt x="2946741" y="146089"/>
                </a:cubicBezTo>
                <a:cubicBezTo>
                  <a:pt x="2946741" y="157460"/>
                  <a:pt x="2937450" y="166679"/>
                  <a:pt x="2925989" y="166679"/>
                </a:cubicBezTo>
                <a:cubicBezTo>
                  <a:pt x="2914519" y="166679"/>
                  <a:pt x="2905228" y="157460"/>
                  <a:pt x="2905228" y="146089"/>
                </a:cubicBezTo>
                <a:cubicBezTo>
                  <a:pt x="2905228" y="134718"/>
                  <a:pt x="2914519" y="125498"/>
                  <a:pt x="2925989" y="125498"/>
                </a:cubicBezTo>
                <a:close/>
                <a:moveTo>
                  <a:pt x="2862863" y="125498"/>
                </a:moveTo>
                <a:cubicBezTo>
                  <a:pt x="2874324" y="125498"/>
                  <a:pt x="2883615" y="134718"/>
                  <a:pt x="2883615" y="146089"/>
                </a:cubicBezTo>
                <a:cubicBezTo>
                  <a:pt x="2883615" y="157460"/>
                  <a:pt x="2874324" y="166679"/>
                  <a:pt x="2862863" y="166679"/>
                </a:cubicBezTo>
                <a:cubicBezTo>
                  <a:pt x="2851393" y="166679"/>
                  <a:pt x="2842102" y="157460"/>
                  <a:pt x="2842102" y="146089"/>
                </a:cubicBezTo>
                <a:cubicBezTo>
                  <a:pt x="2842102" y="134718"/>
                  <a:pt x="2851393" y="125498"/>
                  <a:pt x="2862863" y="125498"/>
                </a:cubicBezTo>
                <a:close/>
                <a:moveTo>
                  <a:pt x="2799989" y="125498"/>
                </a:moveTo>
                <a:cubicBezTo>
                  <a:pt x="2811450" y="125498"/>
                  <a:pt x="2820741" y="134718"/>
                  <a:pt x="2820741" y="146089"/>
                </a:cubicBezTo>
                <a:cubicBezTo>
                  <a:pt x="2820741" y="157460"/>
                  <a:pt x="2811450" y="166679"/>
                  <a:pt x="2799989" y="166679"/>
                </a:cubicBezTo>
                <a:cubicBezTo>
                  <a:pt x="2788519" y="166679"/>
                  <a:pt x="2779228" y="157460"/>
                  <a:pt x="2779228" y="146089"/>
                </a:cubicBezTo>
                <a:cubicBezTo>
                  <a:pt x="2779228" y="134718"/>
                  <a:pt x="2788519" y="125498"/>
                  <a:pt x="2799989" y="125498"/>
                </a:cubicBezTo>
                <a:close/>
                <a:moveTo>
                  <a:pt x="2736352" y="125498"/>
                </a:moveTo>
                <a:cubicBezTo>
                  <a:pt x="2747813" y="125498"/>
                  <a:pt x="2757104" y="134718"/>
                  <a:pt x="2757104" y="146089"/>
                </a:cubicBezTo>
                <a:cubicBezTo>
                  <a:pt x="2757104" y="157460"/>
                  <a:pt x="2747813" y="166679"/>
                  <a:pt x="2736352" y="166679"/>
                </a:cubicBezTo>
                <a:cubicBezTo>
                  <a:pt x="2724882" y="166679"/>
                  <a:pt x="2715591" y="157460"/>
                  <a:pt x="2715591" y="146089"/>
                </a:cubicBezTo>
                <a:cubicBezTo>
                  <a:pt x="2715591" y="134718"/>
                  <a:pt x="2724882" y="125498"/>
                  <a:pt x="2736352" y="125498"/>
                </a:cubicBezTo>
                <a:close/>
                <a:moveTo>
                  <a:pt x="2294642" y="125498"/>
                </a:moveTo>
                <a:cubicBezTo>
                  <a:pt x="2306103" y="125498"/>
                  <a:pt x="2315394" y="134718"/>
                  <a:pt x="2315394" y="146089"/>
                </a:cubicBezTo>
                <a:cubicBezTo>
                  <a:pt x="2315394" y="157460"/>
                  <a:pt x="2306103" y="166679"/>
                  <a:pt x="2294642" y="166679"/>
                </a:cubicBezTo>
                <a:cubicBezTo>
                  <a:pt x="2283172" y="166679"/>
                  <a:pt x="2273881" y="157460"/>
                  <a:pt x="2273881" y="146089"/>
                </a:cubicBezTo>
                <a:cubicBezTo>
                  <a:pt x="2273881" y="134718"/>
                  <a:pt x="2283172" y="125498"/>
                  <a:pt x="2294642" y="125498"/>
                </a:cubicBezTo>
                <a:close/>
                <a:moveTo>
                  <a:pt x="2230835" y="125498"/>
                </a:moveTo>
                <a:cubicBezTo>
                  <a:pt x="2242296" y="125498"/>
                  <a:pt x="2251587" y="134718"/>
                  <a:pt x="2251587" y="146089"/>
                </a:cubicBezTo>
                <a:cubicBezTo>
                  <a:pt x="2251587" y="157460"/>
                  <a:pt x="2242296" y="166679"/>
                  <a:pt x="2230835" y="166679"/>
                </a:cubicBezTo>
                <a:cubicBezTo>
                  <a:pt x="2219365" y="166679"/>
                  <a:pt x="2210074" y="157460"/>
                  <a:pt x="2210074" y="146089"/>
                </a:cubicBezTo>
                <a:cubicBezTo>
                  <a:pt x="2210074" y="134718"/>
                  <a:pt x="2219365" y="125498"/>
                  <a:pt x="2230835" y="125498"/>
                </a:cubicBezTo>
                <a:close/>
                <a:moveTo>
                  <a:pt x="2168050" y="125498"/>
                </a:moveTo>
                <a:cubicBezTo>
                  <a:pt x="2179511" y="125498"/>
                  <a:pt x="2188802" y="134718"/>
                  <a:pt x="2188802" y="146089"/>
                </a:cubicBezTo>
                <a:cubicBezTo>
                  <a:pt x="2188802" y="157460"/>
                  <a:pt x="2179511" y="166679"/>
                  <a:pt x="2168050" y="166679"/>
                </a:cubicBezTo>
                <a:cubicBezTo>
                  <a:pt x="2156580" y="166679"/>
                  <a:pt x="2147289" y="157460"/>
                  <a:pt x="2147289" y="146089"/>
                </a:cubicBezTo>
                <a:cubicBezTo>
                  <a:pt x="2147289" y="134718"/>
                  <a:pt x="2156580" y="125498"/>
                  <a:pt x="2168050" y="125498"/>
                </a:cubicBezTo>
                <a:close/>
                <a:moveTo>
                  <a:pt x="2104843" y="125498"/>
                </a:moveTo>
                <a:cubicBezTo>
                  <a:pt x="2116304" y="125498"/>
                  <a:pt x="2125595" y="134718"/>
                  <a:pt x="2125595" y="146089"/>
                </a:cubicBezTo>
                <a:cubicBezTo>
                  <a:pt x="2125595" y="157460"/>
                  <a:pt x="2116304" y="166679"/>
                  <a:pt x="2104843" y="166679"/>
                </a:cubicBezTo>
                <a:cubicBezTo>
                  <a:pt x="2093373" y="166679"/>
                  <a:pt x="2084082" y="157460"/>
                  <a:pt x="2084082" y="146089"/>
                </a:cubicBezTo>
                <a:cubicBezTo>
                  <a:pt x="2084082" y="134718"/>
                  <a:pt x="2093373" y="125498"/>
                  <a:pt x="2104843" y="125498"/>
                </a:cubicBezTo>
                <a:close/>
                <a:moveTo>
                  <a:pt x="2042058" y="125498"/>
                </a:moveTo>
                <a:cubicBezTo>
                  <a:pt x="2053519" y="125498"/>
                  <a:pt x="2062810" y="134718"/>
                  <a:pt x="2062810" y="146089"/>
                </a:cubicBezTo>
                <a:cubicBezTo>
                  <a:pt x="2062810" y="157460"/>
                  <a:pt x="2053519" y="166679"/>
                  <a:pt x="2042058" y="166679"/>
                </a:cubicBezTo>
                <a:cubicBezTo>
                  <a:pt x="2030588" y="166679"/>
                  <a:pt x="2021297" y="157460"/>
                  <a:pt x="2021297" y="146089"/>
                </a:cubicBezTo>
                <a:cubicBezTo>
                  <a:pt x="2021297" y="134718"/>
                  <a:pt x="2030588" y="125498"/>
                  <a:pt x="2042058" y="125498"/>
                </a:cubicBezTo>
                <a:close/>
                <a:moveTo>
                  <a:pt x="1978251" y="125498"/>
                </a:moveTo>
                <a:cubicBezTo>
                  <a:pt x="1989712" y="125498"/>
                  <a:pt x="1999003" y="134718"/>
                  <a:pt x="1999003" y="146089"/>
                </a:cubicBezTo>
                <a:cubicBezTo>
                  <a:pt x="1999003" y="157460"/>
                  <a:pt x="1989712" y="166679"/>
                  <a:pt x="1978251" y="166679"/>
                </a:cubicBezTo>
                <a:cubicBezTo>
                  <a:pt x="1966781" y="166679"/>
                  <a:pt x="1957490" y="157460"/>
                  <a:pt x="1957490" y="146089"/>
                </a:cubicBezTo>
                <a:cubicBezTo>
                  <a:pt x="1957490" y="134718"/>
                  <a:pt x="1966781" y="125498"/>
                  <a:pt x="1978251" y="125498"/>
                </a:cubicBezTo>
                <a:close/>
                <a:moveTo>
                  <a:pt x="1915466" y="125498"/>
                </a:moveTo>
                <a:cubicBezTo>
                  <a:pt x="1926927" y="125498"/>
                  <a:pt x="1936218" y="134718"/>
                  <a:pt x="1936218" y="146089"/>
                </a:cubicBezTo>
                <a:cubicBezTo>
                  <a:pt x="1936218" y="157460"/>
                  <a:pt x="1926927" y="166679"/>
                  <a:pt x="1915466" y="166679"/>
                </a:cubicBezTo>
                <a:cubicBezTo>
                  <a:pt x="1903996" y="166679"/>
                  <a:pt x="1894705" y="157460"/>
                  <a:pt x="1894705" y="146089"/>
                </a:cubicBezTo>
                <a:cubicBezTo>
                  <a:pt x="1894705" y="134718"/>
                  <a:pt x="1903996" y="125498"/>
                  <a:pt x="1915466" y="125498"/>
                </a:cubicBezTo>
                <a:close/>
                <a:moveTo>
                  <a:pt x="3178573" y="125498"/>
                </a:moveTo>
                <a:cubicBezTo>
                  <a:pt x="3190034" y="125498"/>
                  <a:pt x="3199325" y="134718"/>
                  <a:pt x="3199325" y="146089"/>
                </a:cubicBezTo>
                <a:cubicBezTo>
                  <a:pt x="3199325" y="157460"/>
                  <a:pt x="3190034" y="166679"/>
                  <a:pt x="3178573" y="166679"/>
                </a:cubicBezTo>
                <a:cubicBezTo>
                  <a:pt x="3167103" y="166679"/>
                  <a:pt x="3157812" y="157460"/>
                  <a:pt x="3157812" y="146089"/>
                </a:cubicBezTo>
                <a:cubicBezTo>
                  <a:pt x="3157812" y="134718"/>
                  <a:pt x="3167103" y="125498"/>
                  <a:pt x="3178573" y="125498"/>
                </a:cubicBezTo>
                <a:close/>
                <a:moveTo>
                  <a:pt x="3115447" y="62624"/>
                </a:moveTo>
                <a:cubicBezTo>
                  <a:pt x="3126908" y="62624"/>
                  <a:pt x="3136199" y="71843"/>
                  <a:pt x="3136199" y="83215"/>
                </a:cubicBezTo>
                <a:cubicBezTo>
                  <a:pt x="3136199" y="94586"/>
                  <a:pt x="3126908" y="103805"/>
                  <a:pt x="3115447" y="103805"/>
                </a:cubicBezTo>
                <a:cubicBezTo>
                  <a:pt x="3103977" y="103805"/>
                  <a:pt x="3094686" y="94586"/>
                  <a:pt x="3094686" y="83215"/>
                </a:cubicBezTo>
                <a:cubicBezTo>
                  <a:pt x="3094686" y="71843"/>
                  <a:pt x="3103977" y="62624"/>
                  <a:pt x="3115447" y="62624"/>
                </a:cubicBezTo>
                <a:close/>
                <a:moveTo>
                  <a:pt x="3052582" y="62624"/>
                </a:moveTo>
                <a:cubicBezTo>
                  <a:pt x="3064043" y="62624"/>
                  <a:pt x="3073334" y="71843"/>
                  <a:pt x="3073334" y="83215"/>
                </a:cubicBezTo>
                <a:cubicBezTo>
                  <a:pt x="3073334" y="94586"/>
                  <a:pt x="3064043" y="103805"/>
                  <a:pt x="3052582" y="103805"/>
                </a:cubicBezTo>
                <a:cubicBezTo>
                  <a:pt x="3041112" y="103805"/>
                  <a:pt x="3031821" y="94586"/>
                  <a:pt x="3031821" y="83215"/>
                </a:cubicBezTo>
                <a:cubicBezTo>
                  <a:pt x="3031821" y="71843"/>
                  <a:pt x="3041112" y="62624"/>
                  <a:pt x="3052582" y="62624"/>
                </a:cubicBezTo>
                <a:close/>
                <a:moveTo>
                  <a:pt x="2988945" y="62624"/>
                </a:moveTo>
                <a:cubicBezTo>
                  <a:pt x="3000406" y="62624"/>
                  <a:pt x="3009697" y="71843"/>
                  <a:pt x="3009697" y="83215"/>
                </a:cubicBezTo>
                <a:cubicBezTo>
                  <a:pt x="3009697" y="94586"/>
                  <a:pt x="3000406" y="103805"/>
                  <a:pt x="2988945" y="103805"/>
                </a:cubicBezTo>
                <a:cubicBezTo>
                  <a:pt x="2977475" y="103805"/>
                  <a:pt x="2968184" y="94586"/>
                  <a:pt x="2968184" y="83215"/>
                </a:cubicBezTo>
                <a:cubicBezTo>
                  <a:pt x="2968184" y="71843"/>
                  <a:pt x="2977475" y="62624"/>
                  <a:pt x="2988945" y="62624"/>
                </a:cubicBezTo>
                <a:close/>
                <a:moveTo>
                  <a:pt x="2925989" y="62624"/>
                </a:moveTo>
                <a:cubicBezTo>
                  <a:pt x="2937450" y="62624"/>
                  <a:pt x="2946741" y="71843"/>
                  <a:pt x="2946741" y="83215"/>
                </a:cubicBezTo>
                <a:cubicBezTo>
                  <a:pt x="2946741" y="94586"/>
                  <a:pt x="2937450" y="103805"/>
                  <a:pt x="2925989" y="103805"/>
                </a:cubicBezTo>
                <a:cubicBezTo>
                  <a:pt x="2914519" y="103805"/>
                  <a:pt x="2905228" y="94586"/>
                  <a:pt x="2905228" y="83215"/>
                </a:cubicBezTo>
                <a:cubicBezTo>
                  <a:pt x="2905228" y="71843"/>
                  <a:pt x="2914519" y="62624"/>
                  <a:pt x="2925989" y="62624"/>
                </a:cubicBezTo>
                <a:close/>
                <a:moveTo>
                  <a:pt x="2862863" y="62624"/>
                </a:moveTo>
                <a:cubicBezTo>
                  <a:pt x="2874324" y="62624"/>
                  <a:pt x="2883615" y="71843"/>
                  <a:pt x="2883615" y="83215"/>
                </a:cubicBezTo>
                <a:cubicBezTo>
                  <a:pt x="2883615" y="94586"/>
                  <a:pt x="2874324" y="103805"/>
                  <a:pt x="2862863" y="103805"/>
                </a:cubicBezTo>
                <a:cubicBezTo>
                  <a:pt x="2851393" y="103805"/>
                  <a:pt x="2842102" y="94586"/>
                  <a:pt x="2842102" y="83215"/>
                </a:cubicBezTo>
                <a:cubicBezTo>
                  <a:pt x="2842102" y="71843"/>
                  <a:pt x="2851393" y="62624"/>
                  <a:pt x="2862863" y="62624"/>
                </a:cubicBezTo>
                <a:close/>
                <a:moveTo>
                  <a:pt x="2736352" y="62624"/>
                </a:moveTo>
                <a:cubicBezTo>
                  <a:pt x="2747813" y="62624"/>
                  <a:pt x="2757104" y="71843"/>
                  <a:pt x="2757104" y="83215"/>
                </a:cubicBezTo>
                <a:cubicBezTo>
                  <a:pt x="2757104" y="94586"/>
                  <a:pt x="2747813" y="103805"/>
                  <a:pt x="2736352" y="103805"/>
                </a:cubicBezTo>
                <a:cubicBezTo>
                  <a:pt x="2724882" y="103805"/>
                  <a:pt x="2715591" y="94586"/>
                  <a:pt x="2715591" y="83215"/>
                </a:cubicBezTo>
                <a:cubicBezTo>
                  <a:pt x="2715591" y="71843"/>
                  <a:pt x="2724882" y="62624"/>
                  <a:pt x="2736352" y="62624"/>
                </a:cubicBezTo>
                <a:close/>
                <a:moveTo>
                  <a:pt x="2673486" y="62624"/>
                </a:moveTo>
                <a:cubicBezTo>
                  <a:pt x="2684947" y="62624"/>
                  <a:pt x="2694238" y="71843"/>
                  <a:pt x="2694238" y="83215"/>
                </a:cubicBezTo>
                <a:cubicBezTo>
                  <a:pt x="2694238" y="94586"/>
                  <a:pt x="2684947" y="103805"/>
                  <a:pt x="2673486" y="103805"/>
                </a:cubicBezTo>
                <a:cubicBezTo>
                  <a:pt x="2662016" y="103805"/>
                  <a:pt x="2652725" y="94586"/>
                  <a:pt x="2652725" y="83215"/>
                </a:cubicBezTo>
                <a:cubicBezTo>
                  <a:pt x="2652725" y="71843"/>
                  <a:pt x="2662016" y="62624"/>
                  <a:pt x="2673486" y="62624"/>
                </a:cubicBezTo>
                <a:close/>
                <a:moveTo>
                  <a:pt x="2104843" y="62624"/>
                </a:moveTo>
                <a:cubicBezTo>
                  <a:pt x="2116304" y="62624"/>
                  <a:pt x="2125595" y="71843"/>
                  <a:pt x="2125595" y="83215"/>
                </a:cubicBezTo>
                <a:cubicBezTo>
                  <a:pt x="2125595" y="94586"/>
                  <a:pt x="2116304" y="103805"/>
                  <a:pt x="2104843" y="103805"/>
                </a:cubicBezTo>
                <a:cubicBezTo>
                  <a:pt x="2093373" y="103805"/>
                  <a:pt x="2084082" y="94586"/>
                  <a:pt x="2084082" y="83215"/>
                </a:cubicBezTo>
                <a:cubicBezTo>
                  <a:pt x="2084082" y="71843"/>
                  <a:pt x="2093373" y="62624"/>
                  <a:pt x="2104843" y="62624"/>
                </a:cubicBezTo>
                <a:close/>
                <a:moveTo>
                  <a:pt x="2042058" y="62624"/>
                </a:moveTo>
                <a:cubicBezTo>
                  <a:pt x="2053519" y="62624"/>
                  <a:pt x="2062810" y="71843"/>
                  <a:pt x="2062810" y="83215"/>
                </a:cubicBezTo>
                <a:cubicBezTo>
                  <a:pt x="2062810" y="94586"/>
                  <a:pt x="2053519" y="103805"/>
                  <a:pt x="2042058" y="103805"/>
                </a:cubicBezTo>
                <a:cubicBezTo>
                  <a:pt x="2030588" y="103805"/>
                  <a:pt x="2021297" y="94586"/>
                  <a:pt x="2021297" y="83215"/>
                </a:cubicBezTo>
                <a:cubicBezTo>
                  <a:pt x="2021297" y="71843"/>
                  <a:pt x="2030588" y="62624"/>
                  <a:pt x="2042058" y="62624"/>
                </a:cubicBezTo>
                <a:close/>
                <a:moveTo>
                  <a:pt x="3052582" y="0"/>
                </a:moveTo>
                <a:cubicBezTo>
                  <a:pt x="3064043" y="0"/>
                  <a:pt x="3073334" y="9219"/>
                  <a:pt x="3073334" y="20590"/>
                </a:cubicBezTo>
                <a:cubicBezTo>
                  <a:pt x="3073334" y="31962"/>
                  <a:pt x="3064043" y="41181"/>
                  <a:pt x="3052582" y="41181"/>
                </a:cubicBezTo>
                <a:cubicBezTo>
                  <a:pt x="3041112" y="41181"/>
                  <a:pt x="3031821" y="31962"/>
                  <a:pt x="3031821" y="20590"/>
                </a:cubicBezTo>
                <a:cubicBezTo>
                  <a:pt x="3031821" y="9219"/>
                  <a:pt x="3041112" y="0"/>
                  <a:pt x="3052582" y="0"/>
                </a:cubicBezTo>
                <a:close/>
                <a:moveTo>
                  <a:pt x="2988945" y="0"/>
                </a:moveTo>
                <a:cubicBezTo>
                  <a:pt x="3000406" y="0"/>
                  <a:pt x="3009697" y="9219"/>
                  <a:pt x="3009697" y="20590"/>
                </a:cubicBezTo>
                <a:cubicBezTo>
                  <a:pt x="3009697" y="31962"/>
                  <a:pt x="3000406" y="41181"/>
                  <a:pt x="2988945" y="41181"/>
                </a:cubicBezTo>
                <a:cubicBezTo>
                  <a:pt x="2977475" y="41181"/>
                  <a:pt x="2968184" y="31962"/>
                  <a:pt x="2968184" y="20590"/>
                </a:cubicBezTo>
                <a:cubicBezTo>
                  <a:pt x="2968184" y="9219"/>
                  <a:pt x="2977475" y="0"/>
                  <a:pt x="2988945" y="0"/>
                </a:cubicBezTo>
                <a:close/>
                <a:moveTo>
                  <a:pt x="2925989" y="0"/>
                </a:moveTo>
                <a:cubicBezTo>
                  <a:pt x="2937450" y="0"/>
                  <a:pt x="2946741" y="9219"/>
                  <a:pt x="2946741" y="20590"/>
                </a:cubicBezTo>
                <a:cubicBezTo>
                  <a:pt x="2946741" y="31962"/>
                  <a:pt x="2937450" y="41181"/>
                  <a:pt x="2925989" y="41181"/>
                </a:cubicBezTo>
                <a:cubicBezTo>
                  <a:pt x="2914519" y="41181"/>
                  <a:pt x="2905228" y="31962"/>
                  <a:pt x="2905228" y="20590"/>
                </a:cubicBezTo>
                <a:cubicBezTo>
                  <a:pt x="2905228" y="9219"/>
                  <a:pt x="2914519" y="0"/>
                  <a:pt x="2925989" y="0"/>
                </a:cubicBezTo>
                <a:close/>
                <a:moveTo>
                  <a:pt x="2862863" y="0"/>
                </a:moveTo>
                <a:cubicBezTo>
                  <a:pt x="2874324" y="0"/>
                  <a:pt x="2883615" y="9219"/>
                  <a:pt x="2883615" y="20590"/>
                </a:cubicBezTo>
                <a:cubicBezTo>
                  <a:pt x="2883615" y="31962"/>
                  <a:pt x="2874324" y="41181"/>
                  <a:pt x="2862863" y="41181"/>
                </a:cubicBezTo>
                <a:cubicBezTo>
                  <a:pt x="2851393" y="41181"/>
                  <a:pt x="2842102" y="31962"/>
                  <a:pt x="2842102" y="20590"/>
                </a:cubicBezTo>
                <a:cubicBezTo>
                  <a:pt x="2842102" y="9219"/>
                  <a:pt x="2851393" y="0"/>
                  <a:pt x="286286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9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6548A-55BF-484C-A7A7-4D3C4DC3D402}"/>
              </a:ext>
            </a:extLst>
          </p:cNvPr>
          <p:cNvSpPr/>
          <p:nvPr/>
        </p:nvSpPr>
        <p:spPr>
          <a:xfrm>
            <a:off x="5081389" y="3239122"/>
            <a:ext cx="1178438" cy="1178438"/>
          </a:xfrm>
          <a:prstGeom prst="ellipse">
            <a:avLst/>
          </a:prstGeom>
          <a:solidFill>
            <a:schemeClr val="accent4">
              <a:alpha val="20259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77D9B6-1B83-154F-8D54-367DDC37940F}"/>
              </a:ext>
            </a:extLst>
          </p:cNvPr>
          <p:cNvSpPr/>
          <p:nvPr/>
        </p:nvSpPr>
        <p:spPr>
          <a:xfrm>
            <a:off x="5649852" y="3807751"/>
            <a:ext cx="41513" cy="41181"/>
          </a:xfrm>
          <a:custGeom>
            <a:avLst/>
            <a:gdLst>
              <a:gd name="connsiteX0" fmla="*/ 4629 w 4629"/>
              <a:gd name="connsiteY0" fmla="*/ 2296 h 4592"/>
              <a:gd name="connsiteX1" fmla="*/ 2315 w 4629"/>
              <a:gd name="connsiteY1" fmla="*/ 4592 h 4592"/>
              <a:gd name="connsiteX2" fmla="*/ 0 w 4629"/>
              <a:gd name="connsiteY2" fmla="*/ 2296 h 4592"/>
              <a:gd name="connsiteX3" fmla="*/ 2315 w 4629"/>
              <a:gd name="connsiteY3" fmla="*/ 0 h 4592"/>
              <a:gd name="connsiteX4" fmla="*/ 4629 w 4629"/>
              <a:gd name="connsiteY4" fmla="*/ 2296 h 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" h="4592">
                <a:moveTo>
                  <a:pt x="4629" y="2296"/>
                </a:moveTo>
                <a:cubicBezTo>
                  <a:pt x="4629" y="3564"/>
                  <a:pt x="3593" y="4592"/>
                  <a:pt x="2315" y="4592"/>
                </a:cubicBezTo>
                <a:cubicBezTo>
                  <a:pt x="1036" y="4592"/>
                  <a:pt x="0" y="3564"/>
                  <a:pt x="0" y="2296"/>
                </a:cubicBezTo>
                <a:cubicBezTo>
                  <a:pt x="0" y="1028"/>
                  <a:pt x="1036" y="0"/>
                  <a:pt x="2315" y="0"/>
                </a:cubicBezTo>
                <a:cubicBezTo>
                  <a:pt x="3593" y="0"/>
                  <a:pt x="4629" y="1028"/>
                  <a:pt x="4629" y="22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28B0A6-96DB-4D42-AB2D-92CF05D0D565}"/>
              </a:ext>
            </a:extLst>
          </p:cNvPr>
          <p:cNvSpPr/>
          <p:nvPr/>
        </p:nvSpPr>
        <p:spPr>
          <a:xfrm>
            <a:off x="6854047" y="3315767"/>
            <a:ext cx="534494" cy="534494"/>
          </a:xfrm>
          <a:prstGeom prst="ellipse">
            <a:avLst/>
          </a:prstGeom>
          <a:solidFill>
            <a:schemeClr val="accent4">
              <a:alpha val="20259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8BBEADE-F111-8946-B015-233358BA08C4}"/>
              </a:ext>
            </a:extLst>
          </p:cNvPr>
          <p:cNvSpPr/>
          <p:nvPr/>
        </p:nvSpPr>
        <p:spPr>
          <a:xfrm>
            <a:off x="7100538" y="3562424"/>
            <a:ext cx="41513" cy="41181"/>
          </a:xfrm>
          <a:custGeom>
            <a:avLst/>
            <a:gdLst>
              <a:gd name="connsiteX0" fmla="*/ 4629 w 4629"/>
              <a:gd name="connsiteY0" fmla="*/ 2296 h 4592"/>
              <a:gd name="connsiteX1" fmla="*/ 2315 w 4629"/>
              <a:gd name="connsiteY1" fmla="*/ 4592 h 4592"/>
              <a:gd name="connsiteX2" fmla="*/ 0 w 4629"/>
              <a:gd name="connsiteY2" fmla="*/ 2296 h 4592"/>
              <a:gd name="connsiteX3" fmla="*/ 2315 w 4629"/>
              <a:gd name="connsiteY3" fmla="*/ 0 h 4592"/>
              <a:gd name="connsiteX4" fmla="*/ 4629 w 4629"/>
              <a:gd name="connsiteY4" fmla="*/ 2296 h 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" h="4592">
                <a:moveTo>
                  <a:pt x="4629" y="2296"/>
                </a:moveTo>
                <a:cubicBezTo>
                  <a:pt x="4629" y="3564"/>
                  <a:pt x="3593" y="4592"/>
                  <a:pt x="2315" y="4592"/>
                </a:cubicBezTo>
                <a:cubicBezTo>
                  <a:pt x="1036" y="4592"/>
                  <a:pt x="0" y="3564"/>
                  <a:pt x="0" y="2296"/>
                </a:cubicBezTo>
                <a:cubicBezTo>
                  <a:pt x="0" y="1028"/>
                  <a:pt x="1036" y="0"/>
                  <a:pt x="2315" y="0"/>
                </a:cubicBezTo>
                <a:cubicBezTo>
                  <a:pt x="3593" y="0"/>
                  <a:pt x="4629" y="1028"/>
                  <a:pt x="4629" y="22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CB36FB-09E2-3E42-B9B6-1B9AA16B5CF5}"/>
              </a:ext>
            </a:extLst>
          </p:cNvPr>
          <p:cNvSpPr/>
          <p:nvPr/>
        </p:nvSpPr>
        <p:spPr>
          <a:xfrm>
            <a:off x="8968328" y="3091583"/>
            <a:ext cx="1597458" cy="1597458"/>
          </a:xfrm>
          <a:prstGeom prst="ellipse">
            <a:avLst/>
          </a:prstGeom>
          <a:solidFill>
            <a:schemeClr val="accent4">
              <a:alpha val="20259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0D47D10-1DC9-1C42-9F12-93BE8D2C361D}"/>
              </a:ext>
            </a:extLst>
          </p:cNvPr>
          <p:cNvSpPr/>
          <p:nvPr/>
        </p:nvSpPr>
        <p:spPr>
          <a:xfrm>
            <a:off x="9746301" y="3869722"/>
            <a:ext cx="41513" cy="41181"/>
          </a:xfrm>
          <a:custGeom>
            <a:avLst/>
            <a:gdLst>
              <a:gd name="connsiteX0" fmla="*/ 4629 w 4629"/>
              <a:gd name="connsiteY0" fmla="*/ 2296 h 4592"/>
              <a:gd name="connsiteX1" fmla="*/ 2315 w 4629"/>
              <a:gd name="connsiteY1" fmla="*/ 4592 h 4592"/>
              <a:gd name="connsiteX2" fmla="*/ 0 w 4629"/>
              <a:gd name="connsiteY2" fmla="*/ 2296 h 4592"/>
              <a:gd name="connsiteX3" fmla="*/ 2315 w 4629"/>
              <a:gd name="connsiteY3" fmla="*/ 0 h 4592"/>
              <a:gd name="connsiteX4" fmla="*/ 4629 w 4629"/>
              <a:gd name="connsiteY4" fmla="*/ 2296 h 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" h="4592">
                <a:moveTo>
                  <a:pt x="4629" y="2296"/>
                </a:moveTo>
                <a:cubicBezTo>
                  <a:pt x="4629" y="3564"/>
                  <a:pt x="3593" y="4592"/>
                  <a:pt x="2315" y="4592"/>
                </a:cubicBezTo>
                <a:cubicBezTo>
                  <a:pt x="1036" y="4592"/>
                  <a:pt x="0" y="3564"/>
                  <a:pt x="0" y="2296"/>
                </a:cubicBezTo>
                <a:cubicBezTo>
                  <a:pt x="0" y="1028"/>
                  <a:pt x="1036" y="0"/>
                  <a:pt x="2315" y="0"/>
                </a:cubicBezTo>
                <a:cubicBezTo>
                  <a:pt x="3593" y="0"/>
                  <a:pt x="4629" y="1028"/>
                  <a:pt x="4629" y="22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ADDCA8-369F-9947-9404-ACB4C9519911}"/>
              </a:ext>
            </a:extLst>
          </p:cNvPr>
          <p:cNvSpPr/>
          <p:nvPr/>
        </p:nvSpPr>
        <p:spPr>
          <a:xfrm>
            <a:off x="7309828" y="3397875"/>
            <a:ext cx="370278" cy="370278"/>
          </a:xfrm>
          <a:prstGeom prst="ellipse">
            <a:avLst/>
          </a:prstGeom>
          <a:solidFill>
            <a:schemeClr val="accent4">
              <a:alpha val="20259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FDA4417-0115-F740-B39C-ED27016C1FD7}"/>
              </a:ext>
            </a:extLst>
          </p:cNvPr>
          <p:cNvSpPr/>
          <p:nvPr/>
        </p:nvSpPr>
        <p:spPr>
          <a:xfrm>
            <a:off x="7474211" y="3562424"/>
            <a:ext cx="41513" cy="41181"/>
          </a:xfrm>
          <a:custGeom>
            <a:avLst/>
            <a:gdLst>
              <a:gd name="connsiteX0" fmla="*/ 4629 w 4629"/>
              <a:gd name="connsiteY0" fmla="*/ 2296 h 4592"/>
              <a:gd name="connsiteX1" fmla="*/ 2315 w 4629"/>
              <a:gd name="connsiteY1" fmla="*/ 4592 h 4592"/>
              <a:gd name="connsiteX2" fmla="*/ 0 w 4629"/>
              <a:gd name="connsiteY2" fmla="*/ 2296 h 4592"/>
              <a:gd name="connsiteX3" fmla="*/ 2315 w 4629"/>
              <a:gd name="connsiteY3" fmla="*/ 0 h 4592"/>
              <a:gd name="connsiteX4" fmla="*/ 4629 w 4629"/>
              <a:gd name="connsiteY4" fmla="*/ 2296 h 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" h="4592">
                <a:moveTo>
                  <a:pt x="4629" y="2296"/>
                </a:moveTo>
                <a:cubicBezTo>
                  <a:pt x="4629" y="3564"/>
                  <a:pt x="3593" y="4592"/>
                  <a:pt x="2315" y="4592"/>
                </a:cubicBezTo>
                <a:cubicBezTo>
                  <a:pt x="1036" y="4592"/>
                  <a:pt x="0" y="3564"/>
                  <a:pt x="0" y="2296"/>
                </a:cubicBezTo>
                <a:cubicBezTo>
                  <a:pt x="0" y="1028"/>
                  <a:pt x="1036" y="0"/>
                  <a:pt x="2315" y="0"/>
                </a:cubicBezTo>
                <a:cubicBezTo>
                  <a:pt x="3593" y="0"/>
                  <a:pt x="4629" y="1028"/>
                  <a:pt x="4629" y="22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326680-701A-644E-BC0B-F4207AF5B03A}"/>
              </a:ext>
            </a:extLst>
          </p:cNvPr>
          <p:cNvSpPr/>
          <p:nvPr/>
        </p:nvSpPr>
        <p:spPr>
          <a:xfrm>
            <a:off x="9881249" y="5188109"/>
            <a:ext cx="534494" cy="534494"/>
          </a:xfrm>
          <a:prstGeom prst="ellipse">
            <a:avLst/>
          </a:prstGeom>
          <a:solidFill>
            <a:schemeClr val="accent4">
              <a:alpha val="20259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5A005AE-C919-4B4C-9150-9BA6AFD44E5B}"/>
              </a:ext>
            </a:extLst>
          </p:cNvPr>
          <p:cNvSpPr/>
          <p:nvPr/>
        </p:nvSpPr>
        <p:spPr>
          <a:xfrm>
            <a:off x="10127740" y="5434766"/>
            <a:ext cx="41513" cy="41181"/>
          </a:xfrm>
          <a:custGeom>
            <a:avLst/>
            <a:gdLst>
              <a:gd name="connsiteX0" fmla="*/ 4629 w 4629"/>
              <a:gd name="connsiteY0" fmla="*/ 2296 h 4592"/>
              <a:gd name="connsiteX1" fmla="*/ 2315 w 4629"/>
              <a:gd name="connsiteY1" fmla="*/ 4592 h 4592"/>
              <a:gd name="connsiteX2" fmla="*/ 0 w 4629"/>
              <a:gd name="connsiteY2" fmla="*/ 2296 h 4592"/>
              <a:gd name="connsiteX3" fmla="*/ 2315 w 4629"/>
              <a:gd name="connsiteY3" fmla="*/ 0 h 4592"/>
              <a:gd name="connsiteX4" fmla="*/ 4629 w 4629"/>
              <a:gd name="connsiteY4" fmla="*/ 2296 h 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" h="4592">
                <a:moveTo>
                  <a:pt x="4629" y="2296"/>
                </a:moveTo>
                <a:cubicBezTo>
                  <a:pt x="4629" y="3564"/>
                  <a:pt x="3593" y="4592"/>
                  <a:pt x="2315" y="4592"/>
                </a:cubicBezTo>
                <a:cubicBezTo>
                  <a:pt x="1036" y="4592"/>
                  <a:pt x="0" y="3564"/>
                  <a:pt x="0" y="2296"/>
                </a:cubicBezTo>
                <a:cubicBezTo>
                  <a:pt x="0" y="1028"/>
                  <a:pt x="1036" y="0"/>
                  <a:pt x="2315" y="0"/>
                </a:cubicBezTo>
                <a:cubicBezTo>
                  <a:pt x="3593" y="0"/>
                  <a:pt x="4629" y="1028"/>
                  <a:pt x="4629" y="22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41193-2095-FA4E-8E03-03760AF73136}"/>
              </a:ext>
            </a:extLst>
          </p:cNvPr>
          <p:cNvSpPr txBox="1"/>
          <p:nvPr/>
        </p:nvSpPr>
        <p:spPr>
          <a:xfrm>
            <a:off x="792480" y="3824070"/>
            <a:ext cx="2737798" cy="1859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8B20E-0035-0F45-9B8F-9DA919C59270}"/>
              </a:ext>
            </a:extLst>
          </p:cNvPr>
          <p:cNvSpPr txBox="1"/>
          <p:nvPr/>
        </p:nvSpPr>
        <p:spPr>
          <a:xfrm>
            <a:off x="792481" y="3453714"/>
            <a:ext cx="2275836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Access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AA2823-B43C-B34C-89A4-794299DE6774}"/>
              </a:ext>
            </a:extLst>
          </p:cNvPr>
          <p:cNvSpPr/>
          <p:nvPr/>
        </p:nvSpPr>
        <p:spPr>
          <a:xfrm>
            <a:off x="792481" y="2315689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0816A88-C4E1-FE4F-A371-F1C9DF39BE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14" y="2560022"/>
            <a:ext cx="457200" cy="4572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D220989D-F8E2-BD4E-AFCA-B8B971374E1C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03FC245-C542-3D4D-A1F8-992E00E6D69C}"/>
              </a:ext>
            </a:extLst>
          </p:cNvPr>
          <p:cNvSpPr/>
          <p:nvPr/>
        </p:nvSpPr>
        <p:spPr>
          <a:xfrm>
            <a:off x="37805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EE8E9-1EA9-0E4A-B205-476D0DECAF01}"/>
              </a:ext>
            </a:extLst>
          </p:cNvPr>
          <p:cNvSpPr txBox="1"/>
          <p:nvPr/>
        </p:nvSpPr>
        <p:spPr>
          <a:xfrm>
            <a:off x="1225805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Happy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71E394-62E5-7C47-BD65-F2E9442E9946}"/>
              </a:ext>
            </a:extLst>
          </p:cNvPr>
          <p:cNvCxnSpPr>
            <a:cxnSpLocks/>
          </p:cNvCxnSpPr>
          <p:nvPr/>
        </p:nvCxnSpPr>
        <p:spPr>
          <a:xfrm>
            <a:off x="792479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D109EA-D802-964F-AB9F-ADA5EF16153D}"/>
              </a:ext>
            </a:extLst>
          </p:cNvPr>
          <p:cNvSpPr txBox="1"/>
          <p:nvPr/>
        </p:nvSpPr>
        <p:spPr>
          <a:xfrm>
            <a:off x="792480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6F53E-A787-3F4F-B5B9-4A06AE2EF2DC}"/>
              </a:ext>
            </a:extLst>
          </p:cNvPr>
          <p:cNvSpPr txBox="1"/>
          <p:nvPr/>
        </p:nvSpPr>
        <p:spPr>
          <a:xfrm>
            <a:off x="792480" y="4743299"/>
            <a:ext cx="1203627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4B82A-69A3-EB44-A30D-E2211C3BDC6E}"/>
              </a:ext>
            </a:extLst>
          </p:cNvPr>
          <p:cNvSpPr/>
          <p:nvPr/>
        </p:nvSpPr>
        <p:spPr>
          <a:xfrm>
            <a:off x="5860736" y="0"/>
            <a:ext cx="474553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97F9E-C303-F043-B5CC-B394AB6D8070}"/>
              </a:ext>
            </a:extLst>
          </p:cNvPr>
          <p:cNvSpPr txBox="1"/>
          <p:nvPr/>
        </p:nvSpPr>
        <p:spPr>
          <a:xfrm>
            <a:off x="6855653" y="150645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4E02A-2689-8744-BA34-FAD21E68B087}"/>
              </a:ext>
            </a:extLst>
          </p:cNvPr>
          <p:cNvSpPr txBox="1"/>
          <p:nvPr/>
        </p:nvSpPr>
        <p:spPr>
          <a:xfrm>
            <a:off x="6855653" y="120259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Kaidan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Mccaffrey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4EF61-71D0-DC48-AA1C-9798438071B8}"/>
              </a:ext>
            </a:extLst>
          </p:cNvPr>
          <p:cNvSpPr txBox="1"/>
          <p:nvPr/>
        </p:nvSpPr>
        <p:spPr>
          <a:xfrm>
            <a:off x="6855653" y="329969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1EEA7-53B3-F643-A8F6-5B5F4A025833}"/>
              </a:ext>
            </a:extLst>
          </p:cNvPr>
          <p:cNvSpPr txBox="1"/>
          <p:nvPr/>
        </p:nvSpPr>
        <p:spPr>
          <a:xfrm>
            <a:off x="6855653" y="299583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Francis Coombes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5E5B0-3866-874E-BE9E-91A1BC70B616}"/>
              </a:ext>
            </a:extLst>
          </p:cNvPr>
          <p:cNvSpPr txBox="1"/>
          <p:nvPr/>
        </p:nvSpPr>
        <p:spPr>
          <a:xfrm>
            <a:off x="6855653" y="509293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441C6-4CAE-DA41-AC89-E9A45729045F}"/>
              </a:ext>
            </a:extLst>
          </p:cNvPr>
          <p:cNvSpPr txBox="1"/>
          <p:nvPr/>
        </p:nvSpPr>
        <p:spPr>
          <a:xfrm>
            <a:off x="6855653" y="478907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Deniz Garrett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5205D8-0913-4D4E-B497-CBA1B634866D}"/>
              </a:ext>
            </a:extLst>
          </p:cNvPr>
          <p:cNvSpPr/>
          <p:nvPr/>
        </p:nvSpPr>
        <p:spPr>
          <a:xfrm>
            <a:off x="10606269" y="0"/>
            <a:ext cx="1585731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D75183-16E0-D241-B30E-D707A6961EA2}"/>
              </a:ext>
            </a:extLst>
          </p:cNvPr>
          <p:cNvGrpSpPr/>
          <p:nvPr/>
        </p:nvGrpSpPr>
        <p:grpSpPr>
          <a:xfrm flipH="1">
            <a:off x="10606269" y="656401"/>
            <a:ext cx="1585731" cy="5545193"/>
            <a:chOff x="12946612" y="656401"/>
            <a:chExt cx="1585732" cy="554519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AC7E3B-AA22-204E-94D8-147CA92EAAC2}"/>
                </a:ext>
              </a:extLst>
            </p:cNvPr>
            <p:cNvSpPr/>
            <p:nvPr/>
          </p:nvSpPr>
          <p:spPr>
            <a:xfrm>
              <a:off x="12946612" y="656401"/>
              <a:ext cx="1585732" cy="5545193"/>
            </a:xfrm>
            <a:custGeom>
              <a:avLst/>
              <a:gdLst>
                <a:gd name="connsiteX0" fmla="*/ 1585732 w 1585732"/>
                <a:gd name="connsiteY0" fmla="*/ 3738397 h 5545193"/>
                <a:gd name="connsiteX1" fmla="*/ 1585732 w 1585732"/>
                <a:gd name="connsiteY1" fmla="*/ 5045099 h 5545193"/>
                <a:gd name="connsiteX2" fmla="*/ 1550187 w 1585732"/>
                <a:gd name="connsiteY2" fmla="*/ 5071678 h 5545193"/>
                <a:gd name="connsiteX3" fmla="*/ 1 w 1585732"/>
                <a:gd name="connsiteY3" fmla="*/ 5545193 h 5545193"/>
                <a:gd name="connsiteX4" fmla="*/ 0 w 1585732"/>
                <a:gd name="connsiteY4" fmla="*/ 5545193 h 5545193"/>
                <a:gd name="connsiteX5" fmla="*/ 0 w 1585732"/>
                <a:gd name="connsiteY5" fmla="*/ 4631182 h 5545193"/>
                <a:gd name="connsiteX6" fmla="*/ 1 w 1585732"/>
                <a:gd name="connsiteY6" fmla="*/ 4631182 h 5545193"/>
                <a:gd name="connsiteX7" fmla="*/ 1541169 w 1585732"/>
                <a:gd name="connsiteY7" fmla="*/ 3811750 h 5545193"/>
                <a:gd name="connsiteX8" fmla="*/ 0 w 1585732"/>
                <a:gd name="connsiteY8" fmla="*/ 0 h 5545193"/>
                <a:gd name="connsiteX9" fmla="*/ 1 w 1585732"/>
                <a:gd name="connsiteY9" fmla="*/ 0 h 5545193"/>
                <a:gd name="connsiteX10" fmla="*/ 1550187 w 1585732"/>
                <a:gd name="connsiteY10" fmla="*/ 473515 h 5545193"/>
                <a:gd name="connsiteX11" fmla="*/ 1585732 w 1585732"/>
                <a:gd name="connsiteY11" fmla="*/ 500095 h 5545193"/>
                <a:gd name="connsiteX12" fmla="*/ 1585732 w 1585732"/>
                <a:gd name="connsiteY12" fmla="*/ 1806796 h 5545193"/>
                <a:gd name="connsiteX13" fmla="*/ 1541169 w 1585732"/>
                <a:gd name="connsiteY13" fmla="*/ 1733444 h 5545193"/>
                <a:gd name="connsiteX14" fmla="*/ 1 w 1585732"/>
                <a:gd name="connsiteY14" fmla="*/ 914011 h 5545193"/>
                <a:gd name="connsiteX15" fmla="*/ 0 w 1585732"/>
                <a:gd name="connsiteY15" fmla="*/ 914011 h 554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85732" h="5545193">
                  <a:moveTo>
                    <a:pt x="1585732" y="3738397"/>
                  </a:moveTo>
                  <a:lnTo>
                    <a:pt x="1585732" y="5045099"/>
                  </a:lnTo>
                  <a:lnTo>
                    <a:pt x="1550187" y="5071678"/>
                  </a:lnTo>
                  <a:cubicBezTo>
                    <a:pt x="1107678" y="5370631"/>
                    <a:pt x="574226" y="5545193"/>
                    <a:pt x="1" y="5545193"/>
                  </a:cubicBezTo>
                  <a:lnTo>
                    <a:pt x="0" y="5545193"/>
                  </a:lnTo>
                  <a:lnTo>
                    <a:pt x="0" y="4631182"/>
                  </a:lnTo>
                  <a:lnTo>
                    <a:pt x="1" y="4631182"/>
                  </a:lnTo>
                  <a:cubicBezTo>
                    <a:pt x="641544" y="4631182"/>
                    <a:pt x="1207168" y="4306137"/>
                    <a:pt x="1541169" y="381175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cubicBezTo>
                    <a:pt x="574226" y="0"/>
                    <a:pt x="1107678" y="174562"/>
                    <a:pt x="1550187" y="473515"/>
                  </a:cubicBezTo>
                  <a:lnTo>
                    <a:pt x="1585732" y="500095"/>
                  </a:lnTo>
                  <a:lnTo>
                    <a:pt x="1585732" y="1806796"/>
                  </a:lnTo>
                  <a:lnTo>
                    <a:pt x="1541169" y="1733444"/>
                  </a:lnTo>
                  <a:cubicBezTo>
                    <a:pt x="1207168" y="1239057"/>
                    <a:pt x="641544" y="914011"/>
                    <a:pt x="1" y="914011"/>
                  </a:cubicBezTo>
                  <a:lnTo>
                    <a:pt x="0" y="914011"/>
                  </a:lnTo>
                  <a:close/>
                </a:path>
              </a:pathLst>
            </a:custGeom>
            <a:solidFill>
              <a:schemeClr val="bg1">
                <a:lumMod val="95000"/>
                <a:alpha val="1031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074122-EC1F-284F-8D6B-13F3337217F7}"/>
                </a:ext>
              </a:extLst>
            </p:cNvPr>
            <p:cNvSpPr/>
            <p:nvPr/>
          </p:nvSpPr>
          <p:spPr>
            <a:xfrm>
              <a:off x="12946612" y="2776654"/>
              <a:ext cx="652346" cy="1304692"/>
            </a:xfrm>
            <a:custGeom>
              <a:avLst/>
              <a:gdLst>
                <a:gd name="connsiteX0" fmla="*/ 0 w 652346"/>
                <a:gd name="connsiteY0" fmla="*/ 0 h 1304692"/>
                <a:gd name="connsiteX1" fmla="*/ 652346 w 652346"/>
                <a:gd name="connsiteY1" fmla="*/ 652346 h 1304692"/>
                <a:gd name="connsiteX2" fmla="*/ 0 w 652346"/>
                <a:gd name="connsiteY2" fmla="*/ 1304692 h 1304692"/>
                <a:gd name="connsiteX3" fmla="*/ 0 w 652346"/>
                <a:gd name="connsiteY3" fmla="*/ 1089641 h 1304692"/>
                <a:gd name="connsiteX4" fmla="*/ 437294 w 652346"/>
                <a:gd name="connsiteY4" fmla="*/ 652346 h 1304692"/>
                <a:gd name="connsiteX5" fmla="*/ 0 w 652346"/>
                <a:gd name="connsiteY5" fmla="*/ 215052 h 130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346" h="1304692">
                  <a:moveTo>
                    <a:pt x="0" y="0"/>
                  </a:moveTo>
                  <a:cubicBezTo>
                    <a:pt x="360281" y="0"/>
                    <a:pt x="652346" y="292065"/>
                    <a:pt x="652346" y="652346"/>
                  </a:cubicBezTo>
                  <a:cubicBezTo>
                    <a:pt x="652346" y="1012628"/>
                    <a:pt x="360281" y="1304692"/>
                    <a:pt x="0" y="1304692"/>
                  </a:cubicBezTo>
                  <a:lnTo>
                    <a:pt x="0" y="1089641"/>
                  </a:lnTo>
                  <a:cubicBezTo>
                    <a:pt x="241511" y="1089641"/>
                    <a:pt x="437294" y="893857"/>
                    <a:pt x="437294" y="652346"/>
                  </a:cubicBezTo>
                  <a:cubicBezTo>
                    <a:pt x="437294" y="410835"/>
                    <a:pt x="241511" y="215052"/>
                    <a:pt x="0" y="21505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5000">
                  <a:schemeClr val="accent4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F3E213-E950-0A4E-9922-BFFA29D157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6123A-4439-2449-A347-AB82922643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5C9A34-13A4-7049-A3C1-F271C97D2E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7332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5D8D1846-3E58-B642-8BBA-8165414163B5}"/>
              </a:ext>
            </a:extLst>
          </p:cNvPr>
          <p:cNvSpPr/>
          <p:nvPr/>
        </p:nvSpPr>
        <p:spPr>
          <a:xfrm>
            <a:off x="283511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0B8D128-D574-1044-B113-6D996DD28082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DB9B71-FAF6-824C-88D1-51DE53D6A901}"/>
              </a:ext>
            </a:extLst>
          </p:cNvPr>
          <p:cNvSpPr/>
          <p:nvPr/>
        </p:nvSpPr>
        <p:spPr>
          <a:xfrm flipH="1">
            <a:off x="6277382" y="0"/>
            <a:ext cx="5914615" cy="3429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7931-BDD8-564A-AAD1-9318C74E37FD}"/>
              </a:ext>
            </a:extLst>
          </p:cNvPr>
          <p:cNvSpPr txBox="1"/>
          <p:nvPr/>
        </p:nvSpPr>
        <p:spPr>
          <a:xfrm>
            <a:off x="1229054" y="1772350"/>
            <a:ext cx="292807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Upcoming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9831D4-A10F-A64A-810E-5C2F45EA366E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10A1C9-5707-0F48-87CD-A3E776822A6F}"/>
              </a:ext>
            </a:extLst>
          </p:cNvPr>
          <p:cNvSpPr txBox="1"/>
          <p:nvPr/>
        </p:nvSpPr>
        <p:spPr>
          <a:xfrm>
            <a:off x="795730" y="3069520"/>
            <a:ext cx="3361404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7BB45C-C387-D34B-A0A6-C226419610D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Join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A82B1BF-025A-1943-BC71-5D51619A8C55}"/>
              </a:ext>
            </a:extLst>
          </p:cNvPr>
          <p:cNvSpPr/>
          <p:nvPr/>
        </p:nvSpPr>
        <p:spPr>
          <a:xfrm flipH="1" flipV="1">
            <a:off x="10483233" y="868656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B4EBBA-E73D-AA4C-B896-C840FADEB60A}"/>
              </a:ext>
            </a:extLst>
          </p:cNvPr>
          <p:cNvSpPr txBox="1"/>
          <p:nvPr/>
        </p:nvSpPr>
        <p:spPr>
          <a:xfrm>
            <a:off x="4860210" y="5262601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453C30-A633-844F-83D0-6764BB79B652}"/>
              </a:ext>
            </a:extLst>
          </p:cNvPr>
          <p:cNvSpPr txBox="1"/>
          <p:nvPr/>
        </p:nvSpPr>
        <p:spPr>
          <a:xfrm>
            <a:off x="4860210" y="4958732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- Lifestyle Apps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8B0F7-957E-A74D-A876-F401277D7602}"/>
              </a:ext>
            </a:extLst>
          </p:cNvPr>
          <p:cNvSpPr txBox="1"/>
          <p:nvPr/>
        </p:nvSpPr>
        <p:spPr>
          <a:xfrm>
            <a:off x="7927501" y="5262601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4584C-78DD-A442-9799-E73A40C2D82C}"/>
              </a:ext>
            </a:extLst>
          </p:cNvPr>
          <p:cNvSpPr txBox="1"/>
          <p:nvPr/>
        </p:nvSpPr>
        <p:spPr>
          <a:xfrm>
            <a:off x="7927501" y="4958732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- Productivity Apps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6B46A-53E1-484C-95F1-A58882EC0057}"/>
              </a:ext>
            </a:extLst>
          </p:cNvPr>
          <p:cNvSpPr txBox="1"/>
          <p:nvPr/>
        </p:nvSpPr>
        <p:spPr>
          <a:xfrm>
            <a:off x="4860210" y="5899208"/>
            <a:ext cx="2549637" cy="177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b="1" i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July 2022</a:t>
            </a:r>
            <a:endParaRPr lang="en-US" sz="1000" b="1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BB5118-99FA-B14D-9503-8C6C20289377}"/>
              </a:ext>
            </a:extLst>
          </p:cNvPr>
          <p:cNvSpPr txBox="1"/>
          <p:nvPr/>
        </p:nvSpPr>
        <p:spPr>
          <a:xfrm>
            <a:off x="7927501" y="5899208"/>
            <a:ext cx="2549637" cy="177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b="1" i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November 2022</a:t>
            </a:r>
            <a:endParaRPr lang="en-US" sz="1000" b="1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E47D8E-5342-3B43-9B2F-957A57619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B5E0C-5277-A94E-8C7D-DD7C7FE10F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5864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2C97EB-AB6D-D44B-A191-91EA80DC178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397A023-0E58-3C4D-9D1A-09A01C91C35A}"/>
              </a:ext>
            </a:extLst>
          </p:cNvPr>
          <p:cNvSpPr/>
          <p:nvPr/>
        </p:nvSpPr>
        <p:spPr>
          <a:xfrm>
            <a:off x="3323403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A28C32-8645-4642-A3BF-3DF7766C99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10" y="847493"/>
            <a:ext cx="2597380" cy="51630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B0498EF-0D85-1148-9E50-0A8251DA1C85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103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1EF5F37-5D07-7E46-8D6B-3B8750B65D26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E62BDD-7F84-234C-A180-2F14D9D625A8}"/>
              </a:ext>
            </a:extLst>
          </p:cNvPr>
          <p:cNvSpPr/>
          <p:nvPr/>
        </p:nvSpPr>
        <p:spPr>
          <a:xfrm>
            <a:off x="7118588" y="4494901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FD4E8-B905-A64D-A796-83245F09F6E6}"/>
              </a:ext>
            </a:extLst>
          </p:cNvPr>
          <p:cNvSpPr txBox="1"/>
          <p:nvPr/>
        </p:nvSpPr>
        <p:spPr>
          <a:xfrm>
            <a:off x="8162810" y="4773682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to use Interface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08F6AD9-8998-874A-9E72-C2E8C2BDCE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4702875"/>
            <a:ext cx="365760" cy="36576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FE6CEC-A42D-C949-9097-0D9BA5EE6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AEA22771-E010-3D38-70FF-FD9B14932ADE}"/>
              </a:ext>
            </a:extLst>
          </p:cNvPr>
          <p:cNvSpPr/>
          <p:nvPr/>
        </p:nvSpPr>
        <p:spPr>
          <a:xfrm>
            <a:off x="7118588" y="2817401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3A13770A-D7FE-F8D1-1F34-CB9578E7C924}"/>
              </a:ext>
            </a:extLst>
          </p:cNvPr>
          <p:cNvSpPr txBox="1"/>
          <p:nvPr/>
        </p:nvSpPr>
        <p:spPr>
          <a:xfrm>
            <a:off x="8162810" y="3096182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Warning messages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5E214396-5CD0-5260-4079-FA899979D3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3025375"/>
            <a:ext cx="365760" cy="365760"/>
          </a:xfrm>
          <a:prstGeom prst="rect">
            <a:avLst/>
          </a:prstGeom>
        </p:spPr>
      </p:pic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226EE6A3-BB51-3B9A-F842-F79C14A34BCD}"/>
              </a:ext>
            </a:extLst>
          </p:cNvPr>
          <p:cNvSpPr/>
          <p:nvPr/>
        </p:nvSpPr>
        <p:spPr>
          <a:xfrm>
            <a:off x="7118588" y="1154520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D252A4D-13D9-3DEF-F494-3275D41E2F4D}"/>
              </a:ext>
            </a:extLst>
          </p:cNvPr>
          <p:cNvSpPr txBox="1"/>
          <p:nvPr/>
        </p:nvSpPr>
        <p:spPr>
          <a:xfrm>
            <a:off x="8162810" y="1433301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In-app live data</a:t>
            </a:r>
          </a:p>
        </p:txBody>
      </p:sp>
      <p:pic>
        <p:nvPicPr>
          <p:cNvPr id="25" name="Graphic 13">
            <a:extLst>
              <a:ext uri="{FF2B5EF4-FFF2-40B4-BE49-F238E27FC236}">
                <a16:creationId xmlns:a16="http://schemas.microsoft.com/office/drawing/2014/main" id="{F2047494-DD46-95B1-3DB0-9E202DC307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136249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EA1A0-92E8-8848-9821-44385184DCBA}"/>
              </a:ext>
            </a:extLst>
          </p:cNvPr>
          <p:cNvSpPr/>
          <p:nvPr/>
        </p:nvSpPr>
        <p:spPr>
          <a:xfrm>
            <a:off x="567067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2568972-7F25-8F43-BA72-C3421E334818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B8C319F-4421-6045-A40C-3DCE4628424C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4423CE-FB2E-324C-A250-DC7DF7F29118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A8E73-4087-394D-B200-90DDE14772FB}"/>
              </a:ext>
            </a:extLst>
          </p:cNvPr>
          <p:cNvSpPr txBox="1"/>
          <p:nvPr/>
        </p:nvSpPr>
        <p:spPr>
          <a:xfrm>
            <a:off x="3246113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Get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Touch!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9EDEEB-1BC3-1249-8845-9B121E47C015}"/>
              </a:ext>
            </a:extLst>
          </p:cNvPr>
          <p:cNvCxnSpPr>
            <a:cxnSpLocks/>
          </p:cNvCxnSpPr>
          <p:nvPr/>
        </p:nvCxnSpPr>
        <p:spPr>
          <a:xfrm>
            <a:off x="2812787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EBE571-B1E3-A34B-8390-4C58FA2DBE94}"/>
              </a:ext>
            </a:extLst>
          </p:cNvPr>
          <p:cNvSpPr txBox="1"/>
          <p:nvPr/>
        </p:nvSpPr>
        <p:spPr>
          <a:xfrm>
            <a:off x="2812788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0DCE7-148B-4C40-8F7F-15514856CA84}"/>
              </a:ext>
            </a:extLst>
          </p:cNvPr>
          <p:cNvSpPr txBox="1"/>
          <p:nvPr/>
        </p:nvSpPr>
        <p:spPr>
          <a:xfrm>
            <a:off x="2812788" y="4743299"/>
            <a:ext cx="135409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03ECA-05CC-CC4D-B3A5-AA3A3998A413}"/>
              </a:ext>
            </a:extLst>
          </p:cNvPr>
          <p:cNvSpPr/>
          <p:nvPr/>
        </p:nvSpPr>
        <p:spPr>
          <a:xfrm>
            <a:off x="8437943" y="0"/>
            <a:ext cx="3754057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FF650-B0FE-F047-B0DA-76BC4381F6EF}"/>
              </a:ext>
            </a:extLst>
          </p:cNvPr>
          <p:cNvSpPr txBox="1"/>
          <p:nvPr/>
        </p:nvSpPr>
        <p:spPr>
          <a:xfrm>
            <a:off x="9298293" y="1708559"/>
            <a:ext cx="184812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59 West 46th Street, 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New York City, 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NY 10036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2C9C8-7D3E-0E4A-9DC4-F787A504E740}"/>
              </a:ext>
            </a:extLst>
          </p:cNvPr>
          <p:cNvSpPr txBox="1"/>
          <p:nvPr/>
        </p:nvSpPr>
        <p:spPr>
          <a:xfrm>
            <a:off x="9298293" y="1404690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8A2A5-9A20-3146-924E-0C178357018E}"/>
              </a:ext>
            </a:extLst>
          </p:cNvPr>
          <p:cNvSpPr txBox="1"/>
          <p:nvPr/>
        </p:nvSpPr>
        <p:spPr>
          <a:xfrm>
            <a:off x="9298293" y="3197510"/>
            <a:ext cx="1848127" cy="398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+99 345 7681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contact@mobi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7FCA1-4F3F-6341-B583-D2ADFA5FDFE3}"/>
              </a:ext>
            </a:extLst>
          </p:cNvPr>
          <p:cNvSpPr txBox="1"/>
          <p:nvPr/>
        </p:nvSpPr>
        <p:spPr>
          <a:xfrm>
            <a:off x="9298293" y="2893640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</a:t>
            </a:r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Email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41982-1D83-614D-AB42-22AAD3054DA7}"/>
              </a:ext>
            </a:extLst>
          </p:cNvPr>
          <p:cNvSpPr txBox="1"/>
          <p:nvPr/>
        </p:nvSpPr>
        <p:spPr>
          <a:xfrm>
            <a:off x="9298293" y="4511022"/>
            <a:ext cx="1848127" cy="7684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Facebook/Mobi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Instagram/Mobi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Twitter/Mobi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LinkedIn/Mobi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802A1-3751-4849-B6AE-6FCFFB1D0AF4}"/>
              </a:ext>
            </a:extLst>
          </p:cNvPr>
          <p:cNvSpPr txBox="1"/>
          <p:nvPr/>
        </p:nvSpPr>
        <p:spPr>
          <a:xfrm>
            <a:off x="9298293" y="4207153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478560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9AF78-51A5-B144-A190-2CFB67682613}"/>
              </a:ext>
            </a:extLst>
          </p:cNvPr>
          <p:cNvSpPr/>
          <p:nvPr/>
        </p:nvSpPr>
        <p:spPr>
          <a:xfrm flipH="1">
            <a:off x="6423948" y="0"/>
            <a:ext cx="576805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3D9EBB-8A97-E847-B7E1-1E0263089EAB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F26570-577D-7845-9A52-3B66B65A627E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FF663C1-1128-924B-B68C-A682A5F39D85}"/>
              </a:ext>
            </a:extLst>
          </p:cNvPr>
          <p:cNvSpPr/>
          <p:nvPr/>
        </p:nvSpPr>
        <p:spPr>
          <a:xfrm>
            <a:off x="58814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8B590-1416-7549-A157-3A2A1EA62993}"/>
              </a:ext>
            </a:extLst>
          </p:cNvPr>
          <p:cNvSpPr txBox="1"/>
          <p:nvPr/>
        </p:nvSpPr>
        <p:spPr>
          <a:xfrm>
            <a:off x="1308806" y="2661056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79C88-4613-C242-AB32-B6EC6B584756}"/>
              </a:ext>
            </a:extLst>
          </p:cNvPr>
          <p:cNvSpPr txBox="1"/>
          <p:nvPr/>
        </p:nvSpPr>
        <p:spPr>
          <a:xfrm>
            <a:off x="1366748" y="3802109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 Presentation Template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4B6C15-8584-C64F-943B-838D540A466F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C47BC-23A0-234B-97DA-93789C075617}"/>
              </a:ext>
            </a:extLst>
          </p:cNvPr>
          <p:cNvSpPr txBox="1"/>
          <p:nvPr/>
        </p:nvSpPr>
        <p:spPr>
          <a:xfrm>
            <a:off x="8124182" y="2858035"/>
            <a:ext cx="1059644" cy="1141923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0513F5B-24D7-FD4D-B834-0B668DE839A4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EA4A293-E8A8-EE40-800F-BF4FB4D50C9A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7387-D8EC-0A42-914B-92FFCCB3FFBB}"/>
              </a:ext>
            </a:extLst>
          </p:cNvPr>
          <p:cNvSpPr txBox="1"/>
          <p:nvPr/>
        </p:nvSpPr>
        <p:spPr>
          <a:xfrm>
            <a:off x="1229053" y="1705441"/>
            <a:ext cx="477030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</a:t>
            </a:r>
          </a:p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WeissApp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06BB3B-E123-8D43-88D6-C1244661C3AC}"/>
              </a:ext>
            </a:extLst>
          </p:cNvPr>
          <p:cNvCxnSpPr>
            <a:cxnSpLocks/>
          </p:cNvCxnSpPr>
          <p:nvPr/>
        </p:nvCxnSpPr>
        <p:spPr>
          <a:xfrm>
            <a:off x="795728" y="164165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B204D-CA93-AA44-B8A4-C08AC23535C8}"/>
              </a:ext>
            </a:extLst>
          </p:cNvPr>
          <p:cNvSpPr txBox="1"/>
          <p:nvPr/>
        </p:nvSpPr>
        <p:spPr>
          <a:xfrm>
            <a:off x="795728" y="3002611"/>
            <a:ext cx="5203628" cy="1647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Donec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 libero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fermentum.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vel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mauris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est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Quisque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urna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elementum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Aliquam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risus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A4A53-E435-4244-8A8E-EC14E12A346B}"/>
              </a:ext>
            </a:extLst>
          </p:cNvPr>
          <p:cNvSpPr txBox="1"/>
          <p:nvPr/>
        </p:nvSpPr>
        <p:spPr>
          <a:xfrm>
            <a:off x="9911295" y="2858035"/>
            <a:ext cx="1059644" cy="1141923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A3AF2-FE01-BF46-A21E-B0286AECF1C7}"/>
              </a:ext>
            </a:extLst>
          </p:cNvPr>
          <p:cNvSpPr txBox="1"/>
          <p:nvPr/>
        </p:nvSpPr>
        <p:spPr>
          <a:xfrm>
            <a:off x="795729" y="4869319"/>
            <a:ext cx="1111130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75198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3BB39B3-D019-1244-B396-487E03BC575F}"/>
              </a:ext>
            </a:extLst>
          </p:cNvPr>
          <p:cNvSpPr/>
          <p:nvPr/>
        </p:nvSpPr>
        <p:spPr>
          <a:xfrm>
            <a:off x="5633665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13E810-B384-8D44-9311-56637D18A0CC}"/>
              </a:ext>
            </a:extLst>
          </p:cNvPr>
          <p:cNvSpPr/>
          <p:nvPr/>
        </p:nvSpPr>
        <p:spPr>
          <a:xfrm>
            <a:off x="9135146" y="656401"/>
            <a:ext cx="3056854" cy="5545193"/>
          </a:xfrm>
          <a:custGeom>
            <a:avLst/>
            <a:gdLst>
              <a:gd name="connsiteX0" fmla="*/ 2772597 w 3056854"/>
              <a:gd name="connsiteY0" fmla="*/ 0 h 5545193"/>
              <a:gd name="connsiteX1" fmla="*/ 3056080 w 3056854"/>
              <a:gd name="connsiteY1" fmla="*/ 14315 h 5545193"/>
              <a:gd name="connsiteX2" fmla="*/ 3056854 w 3056854"/>
              <a:gd name="connsiteY2" fmla="*/ 14433 h 5545193"/>
              <a:gd name="connsiteX3" fmla="*/ 3056854 w 3056854"/>
              <a:gd name="connsiteY3" fmla="*/ 937988 h 5545193"/>
              <a:gd name="connsiteX4" fmla="*/ 2962627 w 3056854"/>
              <a:gd name="connsiteY4" fmla="*/ 923607 h 5545193"/>
              <a:gd name="connsiteX5" fmla="*/ 2772597 w 3056854"/>
              <a:gd name="connsiteY5" fmla="*/ 914011 h 5545193"/>
              <a:gd name="connsiteX6" fmla="*/ 914011 w 3056854"/>
              <a:gd name="connsiteY6" fmla="*/ 2772597 h 5545193"/>
              <a:gd name="connsiteX7" fmla="*/ 2772597 w 3056854"/>
              <a:gd name="connsiteY7" fmla="*/ 4631182 h 5545193"/>
              <a:gd name="connsiteX8" fmla="*/ 2962627 w 3056854"/>
              <a:gd name="connsiteY8" fmla="*/ 4621587 h 5545193"/>
              <a:gd name="connsiteX9" fmla="*/ 3056854 w 3056854"/>
              <a:gd name="connsiteY9" fmla="*/ 4607206 h 5545193"/>
              <a:gd name="connsiteX10" fmla="*/ 3056854 w 3056854"/>
              <a:gd name="connsiteY10" fmla="*/ 5530761 h 5545193"/>
              <a:gd name="connsiteX11" fmla="*/ 3056080 w 3056854"/>
              <a:gd name="connsiteY11" fmla="*/ 5530879 h 5545193"/>
              <a:gd name="connsiteX12" fmla="*/ 2772597 w 3056854"/>
              <a:gd name="connsiteY12" fmla="*/ 5545193 h 5545193"/>
              <a:gd name="connsiteX13" fmla="*/ 0 w 3056854"/>
              <a:gd name="connsiteY13" fmla="*/ 2772597 h 5545193"/>
              <a:gd name="connsiteX14" fmla="*/ 2772597 w 3056854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6854" h="5545193">
                <a:moveTo>
                  <a:pt x="2772597" y="0"/>
                </a:moveTo>
                <a:cubicBezTo>
                  <a:pt x="2868301" y="0"/>
                  <a:pt x="2962873" y="4849"/>
                  <a:pt x="3056080" y="14315"/>
                </a:cubicBezTo>
                <a:lnTo>
                  <a:pt x="3056854" y="14433"/>
                </a:lnTo>
                <a:lnTo>
                  <a:pt x="3056854" y="937988"/>
                </a:lnTo>
                <a:lnTo>
                  <a:pt x="2962627" y="923607"/>
                </a:lnTo>
                <a:cubicBezTo>
                  <a:pt x="2900147" y="917262"/>
                  <a:pt x="2836751" y="914011"/>
                  <a:pt x="2772597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7" y="4631182"/>
                </a:cubicBezTo>
                <a:cubicBezTo>
                  <a:pt x="2836751" y="4631182"/>
                  <a:pt x="2900147" y="4627932"/>
                  <a:pt x="2962627" y="4621587"/>
                </a:cubicBezTo>
                <a:lnTo>
                  <a:pt x="3056854" y="4607206"/>
                </a:lnTo>
                <a:lnTo>
                  <a:pt x="3056854" y="5530761"/>
                </a:lnTo>
                <a:lnTo>
                  <a:pt x="3056080" y="5530879"/>
                </a:lnTo>
                <a:cubicBezTo>
                  <a:pt x="2962873" y="5540344"/>
                  <a:pt x="2868301" y="5545193"/>
                  <a:pt x="2772597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098E1-ED6A-EF40-8961-111650776909}"/>
              </a:ext>
            </a:extLst>
          </p:cNvPr>
          <p:cNvSpPr txBox="1"/>
          <p:nvPr/>
        </p:nvSpPr>
        <p:spPr>
          <a:xfrm>
            <a:off x="1229052" y="1120001"/>
            <a:ext cx="5115975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App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Gets People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Talking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384D4F-977B-8040-BF4B-2B1DBF086221}"/>
              </a:ext>
            </a:extLst>
          </p:cNvPr>
          <p:cNvCxnSpPr>
            <a:cxnSpLocks/>
          </p:cNvCxnSpPr>
          <p:nvPr/>
        </p:nvCxnSpPr>
        <p:spPr>
          <a:xfrm>
            <a:off x="795728" y="105621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BAB912-1040-E24B-9029-5C25AD9F9053}"/>
              </a:ext>
            </a:extLst>
          </p:cNvPr>
          <p:cNvSpPr txBox="1"/>
          <p:nvPr/>
        </p:nvSpPr>
        <p:spPr>
          <a:xfrm>
            <a:off x="795728" y="2417171"/>
            <a:ext cx="554931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B806D-9836-2E4D-8417-A388A43680E3}"/>
              </a:ext>
            </a:extLst>
          </p:cNvPr>
          <p:cNvSpPr/>
          <p:nvPr/>
        </p:nvSpPr>
        <p:spPr>
          <a:xfrm>
            <a:off x="1" y="3724506"/>
            <a:ext cx="12192000" cy="3133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1629F6-638B-CB46-B761-8D28204CD662}"/>
              </a:ext>
            </a:extLst>
          </p:cNvPr>
          <p:cNvSpPr/>
          <p:nvPr/>
        </p:nvSpPr>
        <p:spPr>
          <a:xfrm>
            <a:off x="795728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3BC6A-EF7A-EC41-86A0-030FF9095E52}"/>
              </a:ext>
            </a:extLst>
          </p:cNvPr>
          <p:cNvSpPr txBox="1"/>
          <p:nvPr/>
        </p:nvSpPr>
        <p:spPr>
          <a:xfrm>
            <a:off x="795728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E5F87-4859-754B-8372-E6D0F9684487}"/>
              </a:ext>
            </a:extLst>
          </p:cNvPr>
          <p:cNvSpPr txBox="1"/>
          <p:nvPr/>
        </p:nvSpPr>
        <p:spPr>
          <a:xfrm>
            <a:off x="795728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User-Friendly Design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C4752A-D6A3-014B-8FE8-59ABDF571B72}"/>
              </a:ext>
            </a:extLst>
          </p:cNvPr>
          <p:cNvSpPr/>
          <p:nvPr/>
        </p:nvSpPr>
        <p:spPr>
          <a:xfrm>
            <a:off x="3807430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4DFD5-E994-D540-B58B-09946A3B23A8}"/>
              </a:ext>
            </a:extLst>
          </p:cNvPr>
          <p:cNvSpPr txBox="1"/>
          <p:nvPr/>
        </p:nvSpPr>
        <p:spPr>
          <a:xfrm>
            <a:off x="3807430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4D6C6-48B7-DC46-995D-26A35B57DA21}"/>
              </a:ext>
            </a:extLst>
          </p:cNvPr>
          <p:cNvSpPr txBox="1"/>
          <p:nvPr/>
        </p:nvSpPr>
        <p:spPr>
          <a:xfrm>
            <a:off x="3807430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Easily Connect With Others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ED8447-DB3A-E443-B754-2E1C8B6753A5}"/>
              </a:ext>
            </a:extLst>
          </p:cNvPr>
          <p:cNvSpPr/>
          <p:nvPr/>
        </p:nvSpPr>
        <p:spPr>
          <a:xfrm>
            <a:off x="6819132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05A23-85E2-0D42-86BC-0DD39C83B1E6}"/>
              </a:ext>
            </a:extLst>
          </p:cNvPr>
          <p:cNvSpPr txBox="1"/>
          <p:nvPr/>
        </p:nvSpPr>
        <p:spPr>
          <a:xfrm>
            <a:off x="6819132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DEEA5-302B-6B4B-A9C2-08C84C98819B}"/>
              </a:ext>
            </a:extLst>
          </p:cNvPr>
          <p:cNvSpPr txBox="1"/>
          <p:nvPr/>
        </p:nvSpPr>
        <p:spPr>
          <a:xfrm>
            <a:off x="6819132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Customized by You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A4058C8-CCB5-8A43-A7A9-9327ADAC3229}"/>
              </a:ext>
            </a:extLst>
          </p:cNvPr>
          <p:cNvSpPr/>
          <p:nvPr/>
        </p:nvSpPr>
        <p:spPr>
          <a:xfrm>
            <a:off x="9151297" y="3724506"/>
            <a:ext cx="3040703" cy="2477088"/>
          </a:xfrm>
          <a:custGeom>
            <a:avLst/>
            <a:gdLst>
              <a:gd name="connsiteX0" fmla="*/ 0 w 3040703"/>
              <a:gd name="connsiteY0" fmla="*/ 0 h 2477088"/>
              <a:gd name="connsiteX1" fmla="*/ 923555 w 3040703"/>
              <a:gd name="connsiteY1" fmla="*/ 0 h 2477088"/>
              <a:gd name="connsiteX2" fmla="*/ 935621 w 3040703"/>
              <a:gd name="connsiteY2" fmla="*/ 79062 h 2477088"/>
              <a:gd name="connsiteX3" fmla="*/ 2756447 w 3040703"/>
              <a:gd name="connsiteY3" fmla="*/ 1563077 h 2477088"/>
              <a:gd name="connsiteX4" fmla="*/ 2946477 w 3040703"/>
              <a:gd name="connsiteY4" fmla="*/ 1553482 h 2477088"/>
              <a:gd name="connsiteX5" fmla="*/ 3040703 w 3040703"/>
              <a:gd name="connsiteY5" fmla="*/ 1539102 h 2477088"/>
              <a:gd name="connsiteX6" fmla="*/ 3040703 w 3040703"/>
              <a:gd name="connsiteY6" fmla="*/ 2462656 h 2477088"/>
              <a:gd name="connsiteX7" fmla="*/ 3039930 w 3040703"/>
              <a:gd name="connsiteY7" fmla="*/ 2462774 h 2477088"/>
              <a:gd name="connsiteX8" fmla="*/ 2756447 w 3040703"/>
              <a:gd name="connsiteY8" fmla="*/ 2477088 h 2477088"/>
              <a:gd name="connsiteX9" fmla="*/ 40179 w 3040703"/>
              <a:gd name="connsiteY9" fmla="*/ 263268 h 247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0703" h="2477088">
                <a:moveTo>
                  <a:pt x="0" y="0"/>
                </a:moveTo>
                <a:lnTo>
                  <a:pt x="923555" y="0"/>
                </a:lnTo>
                <a:lnTo>
                  <a:pt x="935621" y="79062"/>
                </a:lnTo>
                <a:cubicBezTo>
                  <a:pt x="1108927" y="925988"/>
                  <a:pt x="1858286" y="1563077"/>
                  <a:pt x="2756447" y="1563077"/>
                </a:cubicBezTo>
                <a:cubicBezTo>
                  <a:pt x="2820602" y="1563077"/>
                  <a:pt x="2883997" y="1559827"/>
                  <a:pt x="2946477" y="1553482"/>
                </a:cubicBezTo>
                <a:lnTo>
                  <a:pt x="3040703" y="1539102"/>
                </a:lnTo>
                <a:lnTo>
                  <a:pt x="3040703" y="2462656"/>
                </a:lnTo>
                <a:lnTo>
                  <a:pt x="3039930" y="2462774"/>
                </a:lnTo>
                <a:cubicBezTo>
                  <a:pt x="2946723" y="2472239"/>
                  <a:pt x="2852151" y="2477088"/>
                  <a:pt x="2756447" y="2477088"/>
                </a:cubicBezTo>
                <a:cubicBezTo>
                  <a:pt x="1416589" y="2477088"/>
                  <a:pt x="298713" y="1526695"/>
                  <a:pt x="40179" y="263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2336793-C5A6-FE43-BE2F-41DED00731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702" y="4446442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36D654-D6FB-6D49-ACDA-27A82C1A94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5404" y="4446442"/>
            <a:ext cx="365760" cy="3657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C210C7-E3D2-5344-BE50-EFA9F9AF67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7106" y="4446442"/>
            <a:ext cx="365760" cy="36576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CD59F3A8-91E2-A948-B021-8CAC0909B460}"/>
              </a:ext>
            </a:extLst>
          </p:cNvPr>
          <p:cNvSpPr/>
          <p:nvPr/>
        </p:nvSpPr>
        <p:spPr>
          <a:xfrm>
            <a:off x="11255396" y="2776654"/>
            <a:ext cx="936604" cy="1304692"/>
          </a:xfrm>
          <a:custGeom>
            <a:avLst/>
            <a:gdLst>
              <a:gd name="connsiteX0" fmla="*/ 652346 w 936604"/>
              <a:gd name="connsiteY0" fmla="*/ 0 h 1304692"/>
              <a:gd name="connsiteX1" fmla="*/ 906269 w 936604"/>
              <a:gd name="connsiteY1" fmla="*/ 51265 h 1304692"/>
              <a:gd name="connsiteX2" fmla="*/ 936604 w 936604"/>
              <a:gd name="connsiteY2" fmla="*/ 67730 h 1304692"/>
              <a:gd name="connsiteX3" fmla="*/ 936604 w 936604"/>
              <a:gd name="connsiteY3" fmla="*/ 322542 h 1304692"/>
              <a:gd name="connsiteX4" fmla="*/ 896841 w 936604"/>
              <a:gd name="connsiteY4" fmla="*/ 289735 h 1304692"/>
              <a:gd name="connsiteX5" fmla="*/ 652346 w 936604"/>
              <a:gd name="connsiteY5" fmla="*/ 215052 h 1304692"/>
              <a:gd name="connsiteX6" fmla="*/ 215052 w 936604"/>
              <a:gd name="connsiteY6" fmla="*/ 652346 h 1304692"/>
              <a:gd name="connsiteX7" fmla="*/ 652346 w 936604"/>
              <a:gd name="connsiteY7" fmla="*/ 1089641 h 1304692"/>
              <a:gd name="connsiteX8" fmla="*/ 896841 w 936604"/>
              <a:gd name="connsiteY8" fmla="*/ 1014958 h 1304692"/>
              <a:gd name="connsiteX9" fmla="*/ 936604 w 936604"/>
              <a:gd name="connsiteY9" fmla="*/ 982150 h 1304692"/>
              <a:gd name="connsiteX10" fmla="*/ 936604 w 936604"/>
              <a:gd name="connsiteY10" fmla="*/ 1236962 h 1304692"/>
              <a:gd name="connsiteX11" fmla="*/ 906269 w 936604"/>
              <a:gd name="connsiteY11" fmla="*/ 1253428 h 1304692"/>
              <a:gd name="connsiteX12" fmla="*/ 652346 w 936604"/>
              <a:gd name="connsiteY12" fmla="*/ 1304692 h 1304692"/>
              <a:gd name="connsiteX13" fmla="*/ 0 w 936604"/>
              <a:gd name="connsiteY13" fmla="*/ 652346 h 1304692"/>
              <a:gd name="connsiteX14" fmla="*/ 652346 w 936604"/>
              <a:gd name="connsiteY14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604" h="1304692">
                <a:moveTo>
                  <a:pt x="652346" y="0"/>
                </a:moveTo>
                <a:cubicBezTo>
                  <a:pt x="742416" y="0"/>
                  <a:pt x="828223" y="18254"/>
                  <a:pt x="906269" y="51265"/>
                </a:cubicBezTo>
                <a:lnTo>
                  <a:pt x="936604" y="67730"/>
                </a:lnTo>
                <a:lnTo>
                  <a:pt x="936604" y="322542"/>
                </a:lnTo>
                <a:lnTo>
                  <a:pt x="896841" y="289735"/>
                </a:lnTo>
                <a:cubicBezTo>
                  <a:pt x="827049" y="242584"/>
                  <a:pt x="742913" y="215052"/>
                  <a:pt x="652346" y="215052"/>
                </a:cubicBez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cubicBezTo>
                  <a:pt x="742913" y="1089641"/>
                  <a:pt x="827049" y="1062109"/>
                  <a:pt x="896841" y="1014958"/>
                </a:cubicBezTo>
                <a:lnTo>
                  <a:pt x="936604" y="982150"/>
                </a:lnTo>
                <a:lnTo>
                  <a:pt x="936604" y="1236962"/>
                </a:lnTo>
                <a:lnTo>
                  <a:pt x="906269" y="1253428"/>
                </a:lnTo>
                <a:cubicBezTo>
                  <a:pt x="828223" y="1286438"/>
                  <a:pt x="742416" y="1304692"/>
                  <a:pt x="652346" y="1304692"/>
                </a:cubicBez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5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661E867-271C-124B-A3B1-6BD83BB10E89}"/>
              </a:ext>
            </a:extLst>
          </p:cNvPr>
          <p:cNvSpPr/>
          <p:nvPr/>
        </p:nvSpPr>
        <p:spPr>
          <a:xfrm>
            <a:off x="567484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56DF0D-B321-6349-A701-588CFF0149B7}"/>
              </a:ext>
            </a:extLst>
          </p:cNvPr>
          <p:cNvSpPr/>
          <p:nvPr/>
        </p:nvSpPr>
        <p:spPr>
          <a:xfrm>
            <a:off x="7800839" y="0"/>
            <a:ext cx="439116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B4C4989-7E22-924A-84FA-B0D9827AFA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745" y="1082176"/>
            <a:ext cx="2361255" cy="469365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379DE4-5E60-C940-8B80-4D947DFA9278}"/>
              </a:ext>
            </a:extLst>
          </p:cNvPr>
          <p:cNvSpPr/>
          <p:nvPr/>
        </p:nvSpPr>
        <p:spPr>
          <a:xfrm>
            <a:off x="6776354" y="1206482"/>
            <a:ext cx="2053206" cy="4449325"/>
          </a:xfrm>
          <a:custGeom>
            <a:avLst/>
            <a:gdLst>
              <a:gd name="connsiteX0" fmla="*/ 335608 w 2999984"/>
              <a:gd name="connsiteY0" fmla="*/ 0 h 6501009"/>
              <a:gd name="connsiteX1" fmla="*/ 687224 w 2999984"/>
              <a:gd name="connsiteY1" fmla="*/ 0 h 6501009"/>
              <a:gd name="connsiteX2" fmla="*/ 694900 w 2999984"/>
              <a:gd name="connsiteY2" fmla="*/ 3197 h 6501009"/>
              <a:gd name="connsiteX3" fmla="*/ 707924 w 2999984"/>
              <a:gd name="connsiteY3" fmla="*/ 34809 h 6501009"/>
              <a:gd name="connsiteX4" fmla="*/ 707924 w 2999984"/>
              <a:gd name="connsiteY4" fmla="*/ 83001 h 6501009"/>
              <a:gd name="connsiteX5" fmla="*/ 869145 w 2999984"/>
              <a:gd name="connsiteY5" fmla="*/ 245093 h 6501009"/>
              <a:gd name="connsiteX6" fmla="*/ 2130839 w 2999984"/>
              <a:gd name="connsiteY6" fmla="*/ 245093 h 6501009"/>
              <a:gd name="connsiteX7" fmla="*/ 2292061 w 2999984"/>
              <a:gd name="connsiteY7" fmla="*/ 83001 h 6501009"/>
              <a:gd name="connsiteX8" fmla="*/ 2292061 w 2999984"/>
              <a:gd name="connsiteY8" fmla="*/ 34809 h 6501009"/>
              <a:gd name="connsiteX9" fmla="*/ 2305084 w 2999984"/>
              <a:gd name="connsiteY9" fmla="*/ 3197 h 6501009"/>
              <a:gd name="connsiteX10" fmla="*/ 2312761 w 2999984"/>
              <a:gd name="connsiteY10" fmla="*/ 0 h 6501009"/>
              <a:gd name="connsiteX11" fmla="*/ 2664376 w 2999984"/>
              <a:gd name="connsiteY11" fmla="*/ 0 h 6501009"/>
              <a:gd name="connsiteX12" fmla="*/ 2999984 w 2999984"/>
              <a:gd name="connsiteY12" fmla="*/ 335608 h 6501009"/>
              <a:gd name="connsiteX13" fmla="*/ 2999984 w 2999984"/>
              <a:gd name="connsiteY13" fmla="*/ 6165401 h 6501009"/>
              <a:gd name="connsiteX14" fmla="*/ 2664376 w 2999984"/>
              <a:gd name="connsiteY14" fmla="*/ 6501009 h 6501009"/>
              <a:gd name="connsiteX15" fmla="*/ 335608 w 2999984"/>
              <a:gd name="connsiteY15" fmla="*/ 6501009 h 6501009"/>
              <a:gd name="connsiteX16" fmla="*/ 0 w 2999984"/>
              <a:gd name="connsiteY16" fmla="*/ 6165401 h 6501009"/>
              <a:gd name="connsiteX17" fmla="*/ 0 w 2999984"/>
              <a:gd name="connsiteY17" fmla="*/ 335608 h 6501009"/>
              <a:gd name="connsiteX18" fmla="*/ 335608 w 2999984"/>
              <a:gd name="connsiteY18" fmla="*/ 0 h 650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9984" h="6501009">
                <a:moveTo>
                  <a:pt x="335608" y="0"/>
                </a:moveTo>
                <a:lnTo>
                  <a:pt x="687224" y="0"/>
                </a:lnTo>
                <a:lnTo>
                  <a:pt x="694900" y="3197"/>
                </a:lnTo>
                <a:cubicBezTo>
                  <a:pt x="702947" y="11287"/>
                  <a:pt x="707924" y="22464"/>
                  <a:pt x="707924" y="34809"/>
                </a:cubicBezTo>
                <a:lnTo>
                  <a:pt x="707924" y="83001"/>
                </a:lnTo>
                <a:cubicBezTo>
                  <a:pt x="707924" y="172522"/>
                  <a:pt x="780105" y="245093"/>
                  <a:pt x="869145" y="245093"/>
                </a:cubicBezTo>
                <a:lnTo>
                  <a:pt x="2130839" y="245093"/>
                </a:lnTo>
                <a:cubicBezTo>
                  <a:pt x="2219879" y="245093"/>
                  <a:pt x="2292061" y="172522"/>
                  <a:pt x="2292061" y="83001"/>
                </a:cubicBezTo>
                <a:lnTo>
                  <a:pt x="2292061" y="34809"/>
                </a:lnTo>
                <a:cubicBezTo>
                  <a:pt x="2292061" y="22464"/>
                  <a:pt x="2297038" y="11287"/>
                  <a:pt x="2305084" y="3197"/>
                </a:cubicBezTo>
                <a:lnTo>
                  <a:pt x="2312761" y="0"/>
                </a:lnTo>
                <a:lnTo>
                  <a:pt x="2664376" y="0"/>
                </a:lnTo>
                <a:cubicBezTo>
                  <a:pt x="2849727" y="0"/>
                  <a:pt x="2999984" y="150257"/>
                  <a:pt x="2999984" y="335608"/>
                </a:cubicBezTo>
                <a:lnTo>
                  <a:pt x="2999984" y="6165401"/>
                </a:lnTo>
                <a:cubicBezTo>
                  <a:pt x="2999984" y="6350752"/>
                  <a:pt x="2849727" y="6501009"/>
                  <a:pt x="2664376" y="6501009"/>
                </a:cubicBezTo>
                <a:lnTo>
                  <a:pt x="335608" y="6501009"/>
                </a:lnTo>
                <a:cubicBezTo>
                  <a:pt x="150257" y="6501009"/>
                  <a:pt x="0" y="6350752"/>
                  <a:pt x="0" y="6165401"/>
                </a:cubicBezTo>
                <a:lnTo>
                  <a:pt x="0" y="335608"/>
                </a:lnTo>
                <a:cubicBezTo>
                  <a:pt x="0" y="150257"/>
                  <a:pt x="150257" y="0"/>
                  <a:pt x="33560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0C663-6E35-5D44-945A-71331B15159B}"/>
              </a:ext>
            </a:extLst>
          </p:cNvPr>
          <p:cNvSpPr txBox="1"/>
          <p:nvPr/>
        </p:nvSpPr>
        <p:spPr>
          <a:xfrm>
            <a:off x="7531075" y="3136003"/>
            <a:ext cx="543765" cy="585987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91813-8E7B-3E40-9FE3-8296DDAE5319}"/>
              </a:ext>
            </a:extLst>
          </p:cNvPr>
          <p:cNvSpPr txBox="1"/>
          <p:nvPr/>
        </p:nvSpPr>
        <p:spPr>
          <a:xfrm>
            <a:off x="1229053" y="1334415"/>
            <a:ext cx="4357707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App is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for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5C2352-9F0D-3347-AD51-CEFEEE1A71D6}"/>
              </a:ext>
            </a:extLst>
          </p:cNvPr>
          <p:cNvCxnSpPr>
            <a:cxnSpLocks/>
          </p:cNvCxnSpPr>
          <p:nvPr/>
        </p:nvCxnSpPr>
        <p:spPr>
          <a:xfrm>
            <a:off x="795728" y="1270624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3CD136-2640-8948-9E6B-5220CC1E4E7A}"/>
              </a:ext>
            </a:extLst>
          </p:cNvPr>
          <p:cNvSpPr txBox="1"/>
          <p:nvPr/>
        </p:nvSpPr>
        <p:spPr>
          <a:xfrm>
            <a:off x="795728" y="2631585"/>
            <a:ext cx="4791033" cy="1045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7CD21D-9BFF-BE4D-8608-7726AB46594F}"/>
              </a:ext>
            </a:extLst>
          </p:cNvPr>
          <p:cNvSpPr/>
          <p:nvPr/>
        </p:nvSpPr>
        <p:spPr>
          <a:xfrm>
            <a:off x="795728" y="3959729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7C6D7-71FC-ED42-B357-CBF08B132FFD}"/>
              </a:ext>
            </a:extLst>
          </p:cNvPr>
          <p:cNvSpPr txBox="1"/>
          <p:nvPr/>
        </p:nvSpPr>
        <p:spPr>
          <a:xfrm>
            <a:off x="795728" y="52363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FE454-C415-D34E-821B-BB176926604A}"/>
              </a:ext>
            </a:extLst>
          </p:cNvPr>
          <p:cNvSpPr txBox="1"/>
          <p:nvPr/>
        </p:nvSpPr>
        <p:spPr>
          <a:xfrm>
            <a:off x="795728" y="49324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Personalized Profiles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6FD257-8804-984D-9D5D-EFDBDEB6DBF9}"/>
              </a:ext>
            </a:extLst>
          </p:cNvPr>
          <p:cNvSpPr/>
          <p:nvPr/>
        </p:nvSpPr>
        <p:spPr>
          <a:xfrm>
            <a:off x="3717346" y="3959729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2990B-997E-CE4E-B520-CF30E0B5C333}"/>
              </a:ext>
            </a:extLst>
          </p:cNvPr>
          <p:cNvSpPr txBox="1"/>
          <p:nvPr/>
        </p:nvSpPr>
        <p:spPr>
          <a:xfrm>
            <a:off x="3717346" y="52363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C9A50-82A5-EC41-8386-67CC3833F20C}"/>
              </a:ext>
            </a:extLst>
          </p:cNvPr>
          <p:cNvSpPr txBox="1"/>
          <p:nvPr/>
        </p:nvSpPr>
        <p:spPr>
          <a:xfrm>
            <a:off x="3717346" y="49324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Biometric Identity Check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C8CA73F-D381-1F4F-A6E8-50582A7E8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702" y="4167703"/>
            <a:ext cx="365760" cy="3657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5522D71-5953-1B4D-8FE2-AC7F5ED3CA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0878" y="4132110"/>
            <a:ext cx="414644" cy="414644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48C123B-9C74-9E49-BB6E-7619A1226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711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718B90DB-FA89-5647-8A34-FA53B258A4B2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EB89B5-8610-F548-A19E-9FC0DE54BB44}"/>
              </a:ext>
            </a:extLst>
          </p:cNvPr>
          <p:cNvSpPr/>
          <p:nvPr/>
        </p:nvSpPr>
        <p:spPr>
          <a:xfrm>
            <a:off x="2742541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53AAC709-6D29-1646-87B4-649AF9EEACFE}"/>
              </a:ext>
            </a:extLst>
          </p:cNvPr>
          <p:cNvSpPr/>
          <p:nvPr/>
        </p:nvSpPr>
        <p:spPr>
          <a:xfrm flipH="1">
            <a:off x="6344737" y="3429000"/>
            <a:ext cx="5847262" cy="3429000"/>
          </a:xfrm>
          <a:prstGeom prst="round1Rect">
            <a:avLst>
              <a:gd name="adj" fmla="val 38456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A5D0CD-520B-314B-BAAA-D6CE9EBDA8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607" y="847493"/>
            <a:ext cx="2597381" cy="5163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CC39A-9FE9-6949-9806-DCA98E417C49}"/>
              </a:ext>
            </a:extLst>
          </p:cNvPr>
          <p:cNvSpPr txBox="1"/>
          <p:nvPr/>
        </p:nvSpPr>
        <p:spPr>
          <a:xfrm>
            <a:off x="1229054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Care About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717E7-47C5-7B44-B80A-2002325ADF37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BB132-B4C5-5F42-9982-C5BD22B6E5CC}"/>
              </a:ext>
            </a:extLst>
          </p:cNvPr>
          <p:cNvSpPr txBox="1"/>
          <p:nvPr/>
        </p:nvSpPr>
        <p:spPr>
          <a:xfrm>
            <a:off x="795729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B2370-DB2A-C649-A5CA-2E93D074A1C3}"/>
              </a:ext>
            </a:extLst>
          </p:cNvPr>
          <p:cNvSpPr txBox="1"/>
          <p:nvPr/>
        </p:nvSpPr>
        <p:spPr>
          <a:xfrm>
            <a:off x="795729" y="4743299"/>
            <a:ext cx="1702144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E7DA67-ED3A-334E-80BC-3968613903D9}"/>
              </a:ext>
            </a:extLst>
          </p:cNvPr>
          <p:cNvSpPr/>
          <p:nvPr/>
        </p:nvSpPr>
        <p:spPr>
          <a:xfrm>
            <a:off x="8536420" y="1071522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64C4A-A048-E942-81DA-7C787CA5A43A}"/>
              </a:ext>
            </a:extLst>
          </p:cNvPr>
          <p:cNvSpPr txBox="1"/>
          <p:nvPr/>
        </p:nvSpPr>
        <p:spPr>
          <a:xfrm>
            <a:off x="8536420" y="234810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85422-83C8-8F4F-901D-5004F975FEBA}"/>
              </a:ext>
            </a:extLst>
          </p:cNvPr>
          <p:cNvSpPr txBox="1"/>
          <p:nvPr/>
        </p:nvSpPr>
        <p:spPr>
          <a:xfrm>
            <a:off x="8536420" y="204423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 Algorithm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24E721-D9D7-F946-A118-65CF2ED11FAC}"/>
              </a:ext>
            </a:extLst>
          </p:cNvPr>
          <p:cNvSpPr/>
          <p:nvPr/>
        </p:nvSpPr>
        <p:spPr>
          <a:xfrm>
            <a:off x="8536420" y="4082351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1A117-7D34-454B-AE0D-9A9969C019AA}"/>
              </a:ext>
            </a:extLst>
          </p:cNvPr>
          <p:cNvSpPr txBox="1"/>
          <p:nvPr/>
        </p:nvSpPr>
        <p:spPr>
          <a:xfrm>
            <a:off x="8536420" y="535893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335174-8D48-114E-82CA-BD0C968F06DB}"/>
              </a:ext>
            </a:extLst>
          </p:cNvPr>
          <p:cNvSpPr txBox="1"/>
          <p:nvPr/>
        </p:nvSpPr>
        <p:spPr>
          <a:xfrm>
            <a:off x="8536420" y="505506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Two-Factor Authentication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40279AE-7E01-1941-99FD-4D83EAE5F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394" y="4290325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442F72-E824-9548-8E45-93497CE488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4394" y="1279496"/>
            <a:ext cx="365760" cy="3657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213CBDF-81A2-AC42-A596-F2C4EDE07C82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1E12EF-1239-3D4D-AF76-481294443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E289FD-6220-6743-89A5-65028D51C671}"/>
              </a:ext>
            </a:extLst>
          </p:cNvPr>
          <p:cNvSpPr/>
          <p:nvPr/>
        </p:nvSpPr>
        <p:spPr>
          <a:xfrm>
            <a:off x="4862791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1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A2B1E3-EE33-7E49-B07C-99209F35C6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9D3F8-8CCF-2942-8DAB-B5A2244340FE}"/>
              </a:ext>
            </a:extLst>
          </p:cNvPr>
          <p:cNvSpPr/>
          <p:nvPr/>
        </p:nvSpPr>
        <p:spPr>
          <a:xfrm>
            <a:off x="8171727" y="0"/>
            <a:ext cx="402027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AD978C3-90BD-C549-ABA7-C5D71A35FDC3}"/>
              </a:ext>
            </a:extLst>
          </p:cNvPr>
          <p:cNvSpPr/>
          <p:nvPr/>
        </p:nvSpPr>
        <p:spPr>
          <a:xfrm>
            <a:off x="539913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1769D-7300-3A41-BDEB-BFA60EA9A906}"/>
              </a:ext>
            </a:extLst>
          </p:cNvPr>
          <p:cNvSpPr txBox="1"/>
          <p:nvPr/>
        </p:nvSpPr>
        <p:spPr>
          <a:xfrm>
            <a:off x="1229055" y="1772350"/>
            <a:ext cx="3227198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UI/UX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Friendly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C74FBF-D2D7-1A4D-BE8C-D454F67DDCDF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603576-BB1E-CD43-BB2F-19E15F2BE2E0}"/>
              </a:ext>
            </a:extLst>
          </p:cNvPr>
          <p:cNvSpPr txBox="1"/>
          <p:nvPr/>
        </p:nvSpPr>
        <p:spPr>
          <a:xfrm>
            <a:off x="795729" y="3069520"/>
            <a:ext cx="3416853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BFF1A-0112-2B4A-B883-49BDABF792D2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809ADFA-CD8E-914C-851D-A8F45A67B670}"/>
              </a:ext>
            </a:extLst>
          </p:cNvPr>
          <p:cNvSpPr/>
          <p:nvPr/>
        </p:nvSpPr>
        <p:spPr>
          <a:xfrm flipH="1">
            <a:off x="539913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CEFD99-4A3D-5B44-9F4C-364EA0EA257C}"/>
              </a:ext>
            </a:extLst>
          </p:cNvPr>
          <p:cNvSpPr/>
          <p:nvPr/>
        </p:nvSpPr>
        <p:spPr>
          <a:xfrm flipH="1">
            <a:off x="7519381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C3D8A9-AF98-0E42-B48F-FFA2D9EA29EB}"/>
              </a:ext>
            </a:extLst>
          </p:cNvPr>
          <p:cNvSpPr/>
          <p:nvPr/>
        </p:nvSpPr>
        <p:spPr>
          <a:xfrm>
            <a:off x="8907045" y="1242613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0F38D-025C-C948-90D0-BD525491A44C}"/>
              </a:ext>
            </a:extLst>
          </p:cNvPr>
          <p:cNvSpPr txBox="1"/>
          <p:nvPr/>
        </p:nvSpPr>
        <p:spPr>
          <a:xfrm>
            <a:off x="8907045" y="2519199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4912-6094-6447-9367-CD74B6F33609}"/>
              </a:ext>
            </a:extLst>
          </p:cNvPr>
          <p:cNvSpPr txBox="1"/>
          <p:nvPr/>
        </p:nvSpPr>
        <p:spPr>
          <a:xfrm>
            <a:off x="8907045" y="2215330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Intuitive Design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E4E2B9-C1D9-E84F-B1E2-1FF3DBCD7BF7}"/>
              </a:ext>
            </a:extLst>
          </p:cNvPr>
          <p:cNvSpPr/>
          <p:nvPr/>
        </p:nvSpPr>
        <p:spPr>
          <a:xfrm>
            <a:off x="8907045" y="3857080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0D6A8-A15C-7D49-A721-2DA875D4F7BC}"/>
              </a:ext>
            </a:extLst>
          </p:cNvPr>
          <p:cNvSpPr txBox="1"/>
          <p:nvPr/>
        </p:nvSpPr>
        <p:spPr>
          <a:xfrm>
            <a:off x="8907045" y="5133666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6F089-AB57-4B4B-B995-CEB579877C2D}"/>
              </a:ext>
            </a:extLst>
          </p:cNvPr>
          <p:cNvSpPr txBox="1"/>
          <p:nvPr/>
        </p:nvSpPr>
        <p:spPr>
          <a:xfrm>
            <a:off x="8907045" y="4829797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Performance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F6A818-C5A1-3847-A82C-68C89ABE58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019" y="1450587"/>
            <a:ext cx="365760" cy="3657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E493D8-D15D-EC4E-B06F-C78BE0CCC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5019" y="406505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4706C7-2748-FC44-869E-926257E7B29F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5000E0D-7C34-D840-9A77-50D62F9FE5CD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FF0E80-AB32-504B-8D28-48EED641BEEC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DC5FF-0E54-5D40-BFFE-2B5D9F0C1EA4}"/>
              </a:ext>
            </a:extLst>
          </p:cNvPr>
          <p:cNvSpPr txBox="1"/>
          <p:nvPr/>
        </p:nvSpPr>
        <p:spPr>
          <a:xfrm>
            <a:off x="3246113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60E6AF-BCF9-2242-B7AE-D169F9F0171B}"/>
              </a:ext>
            </a:extLst>
          </p:cNvPr>
          <p:cNvCxnSpPr>
            <a:cxnSpLocks/>
          </p:cNvCxnSpPr>
          <p:nvPr/>
        </p:nvCxnSpPr>
        <p:spPr>
          <a:xfrm>
            <a:off x="2812787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C6C3DF-27B3-2946-A99A-F65376AB86D8}"/>
              </a:ext>
            </a:extLst>
          </p:cNvPr>
          <p:cNvSpPr txBox="1"/>
          <p:nvPr/>
        </p:nvSpPr>
        <p:spPr>
          <a:xfrm>
            <a:off x="2812788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Pellentesque congue eget quam ut eleifend. Suspendisse dignissim dignissim massa.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6C4E4-B968-7147-920F-7BC56DF72D2B}"/>
              </a:ext>
            </a:extLst>
          </p:cNvPr>
          <p:cNvSpPr txBox="1"/>
          <p:nvPr/>
        </p:nvSpPr>
        <p:spPr>
          <a:xfrm>
            <a:off x="2812788" y="4743299"/>
            <a:ext cx="1702144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A2A578F-C583-1E4B-86BF-E95392DE4285}"/>
              </a:ext>
            </a:extLst>
          </p:cNvPr>
          <p:cNvSpPr/>
          <p:nvPr/>
        </p:nvSpPr>
        <p:spPr>
          <a:xfrm>
            <a:off x="6928104" y="1051371"/>
            <a:ext cx="4755256" cy="4755254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48045-D591-8E48-B2A1-DF9930BC3C62}"/>
              </a:ext>
            </a:extLst>
          </p:cNvPr>
          <p:cNvSpPr/>
          <p:nvPr/>
        </p:nvSpPr>
        <p:spPr>
          <a:xfrm>
            <a:off x="8458568" y="2581836"/>
            <a:ext cx="1694330" cy="169432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5A65E-F6BE-1248-BD12-A20AB726A021}"/>
              </a:ext>
            </a:extLst>
          </p:cNvPr>
          <p:cNvSpPr/>
          <p:nvPr/>
        </p:nvSpPr>
        <p:spPr>
          <a:xfrm>
            <a:off x="7741301" y="876025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AB6997-7DC1-8548-8790-008A63E252FE}"/>
              </a:ext>
            </a:extLst>
          </p:cNvPr>
          <p:cNvSpPr/>
          <p:nvPr/>
        </p:nvSpPr>
        <p:spPr>
          <a:xfrm>
            <a:off x="6862204" y="4309382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A20FD6-D411-B943-AE10-B787ED2EBDD6}"/>
              </a:ext>
            </a:extLst>
          </p:cNvPr>
          <p:cNvSpPr/>
          <p:nvPr/>
        </p:nvSpPr>
        <p:spPr>
          <a:xfrm>
            <a:off x="10331048" y="2390501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833095-953E-7445-B9EB-B81618CAFF9C}"/>
              </a:ext>
            </a:extLst>
          </p:cNvPr>
          <p:cNvSpPr/>
          <p:nvPr/>
        </p:nvSpPr>
        <p:spPr>
          <a:xfrm>
            <a:off x="8102279" y="3118928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414936-BDF1-5649-BE02-A52D77038FF8}"/>
              </a:ext>
            </a:extLst>
          </p:cNvPr>
          <p:cNvSpPr/>
          <p:nvPr/>
        </p:nvSpPr>
        <p:spPr>
          <a:xfrm>
            <a:off x="10322697" y="4936779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0943AC9-713D-A740-8B4D-1BE42E152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634" y="1120358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7AF0F7-940A-1044-BF5C-088FA6E764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612" y="3363261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F0BCD5-7CDD-6F41-9C91-58C830EB0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6537" y="4553715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13470D-1B82-3849-80E8-F25370A867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7030" y="5181112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29CBCC0-E632-4C40-A5EB-81375AEAB1E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5381" y="263483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90">
      <a:dk1>
        <a:srgbClr val="000000"/>
      </a:dk1>
      <a:lt1>
        <a:srgbClr val="FFFFFF"/>
      </a:lt1>
      <a:dk2>
        <a:srgbClr val="3F403F"/>
      </a:dk2>
      <a:lt2>
        <a:srgbClr val="FFFFFF"/>
      </a:lt2>
      <a:accent1>
        <a:srgbClr val="001E6C"/>
      </a:accent1>
      <a:accent2>
        <a:srgbClr val="035397"/>
      </a:accent2>
      <a:accent3>
        <a:srgbClr val="5089C6"/>
      </a:accent3>
      <a:accent4>
        <a:srgbClr val="E58E1E"/>
      </a:accent4>
      <a:accent5>
        <a:srgbClr val="FFDDBF"/>
      </a:accent5>
      <a:accent6>
        <a:srgbClr val="ECF1FF"/>
      </a:accent6>
      <a:hlink>
        <a:srgbClr val="001D6B"/>
      </a:hlink>
      <a:folHlink>
        <a:srgbClr val="001D6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2118</Words>
  <Application>Microsoft Macintosh PowerPoint</Application>
  <PresentationFormat>Breitbild</PresentationFormat>
  <Paragraphs>249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Rizkialdy Pratama</dc:creator>
  <cp:lastModifiedBy>David Rischow</cp:lastModifiedBy>
  <cp:revision>62</cp:revision>
  <dcterms:created xsi:type="dcterms:W3CDTF">2021-11-01T02:42:52Z</dcterms:created>
  <dcterms:modified xsi:type="dcterms:W3CDTF">2023-09-20T09:50:07Z</dcterms:modified>
</cp:coreProperties>
</file>